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321" r:id="rId3"/>
    <p:sldId id="327" r:id="rId4"/>
    <p:sldId id="322" r:id="rId5"/>
    <p:sldId id="323" r:id="rId6"/>
    <p:sldId id="324" r:id="rId7"/>
    <p:sldId id="325" r:id="rId8"/>
    <p:sldId id="331" r:id="rId9"/>
    <p:sldId id="328" r:id="rId10"/>
    <p:sldId id="289" r:id="rId11"/>
    <p:sldId id="310" r:id="rId12"/>
    <p:sldId id="274" r:id="rId13"/>
    <p:sldId id="311" r:id="rId14"/>
    <p:sldId id="296" r:id="rId15"/>
    <p:sldId id="313" r:id="rId16"/>
    <p:sldId id="293" r:id="rId17"/>
    <p:sldId id="312" r:id="rId18"/>
    <p:sldId id="297" r:id="rId19"/>
    <p:sldId id="300" r:id="rId20"/>
    <p:sldId id="301" r:id="rId21"/>
    <p:sldId id="309" r:id="rId22"/>
    <p:sldId id="308" r:id="rId23"/>
    <p:sldId id="314" r:id="rId24"/>
    <p:sldId id="329" r:id="rId25"/>
    <p:sldId id="330"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CC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28" autoAdjust="0"/>
  </p:normalViewPr>
  <p:slideViewPr>
    <p:cSldViewPr>
      <p:cViewPr>
        <p:scale>
          <a:sx n="70" d="100"/>
          <a:sy n="70" d="100"/>
        </p:scale>
        <p:origin x="-44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958" y="-90"/>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7559B2B-E8DF-41EC-83C7-196BE417B5EC}" type="datetimeFigureOut">
              <a:rPr lang="el-GR" smtClean="0"/>
              <a:pPr/>
              <a:t>1/6/2016</a:t>
            </a:fld>
            <a:endParaRPr lang="el-GR"/>
          </a:p>
        </p:txBody>
      </p:sp>
      <p:sp>
        <p:nvSpPr>
          <p:cNvPr id="4" name="Θέση εικόνας διαφάνειας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CF7705C4-52A3-481C-A62F-868833788202}" type="slidenum">
              <a:rPr lang="el-GR" smtClean="0"/>
              <a:pPr/>
              <a:t>‹#›</a:t>
            </a:fld>
            <a:endParaRPr lang="el-GR"/>
          </a:p>
        </p:txBody>
      </p:sp>
    </p:spTree>
    <p:extLst>
      <p:ext uri="{BB962C8B-B14F-4D97-AF65-F5344CB8AC3E}">
        <p14:creationId xmlns:p14="http://schemas.microsoft.com/office/powerpoint/2010/main" xmlns="" val="2910701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a:t>
            </a:fld>
            <a:endParaRPr lang="el-GR"/>
          </a:p>
        </p:txBody>
      </p:sp>
    </p:spTree>
    <p:extLst>
      <p:ext uri="{BB962C8B-B14F-4D97-AF65-F5344CB8AC3E}">
        <p14:creationId xmlns:p14="http://schemas.microsoft.com/office/powerpoint/2010/main" xmlns="" val="20310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18</a:t>
            </a:fld>
            <a:endParaRPr lang="el-GR"/>
          </a:p>
        </p:txBody>
      </p:sp>
    </p:spTree>
    <p:extLst>
      <p:ext uri="{BB962C8B-B14F-4D97-AF65-F5344CB8AC3E}">
        <p14:creationId xmlns:p14="http://schemas.microsoft.com/office/powerpoint/2010/main" xmlns="" val="3163424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19</a:t>
            </a:fld>
            <a:endParaRPr lang="el-GR"/>
          </a:p>
        </p:txBody>
      </p:sp>
    </p:spTree>
    <p:extLst>
      <p:ext uri="{BB962C8B-B14F-4D97-AF65-F5344CB8AC3E}">
        <p14:creationId xmlns:p14="http://schemas.microsoft.com/office/powerpoint/2010/main" xmlns="" val="3799923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20</a:t>
            </a:fld>
            <a:endParaRPr lang="el-GR"/>
          </a:p>
        </p:txBody>
      </p:sp>
    </p:spTree>
    <p:extLst>
      <p:ext uri="{BB962C8B-B14F-4D97-AF65-F5344CB8AC3E}">
        <p14:creationId xmlns:p14="http://schemas.microsoft.com/office/powerpoint/2010/main" xmlns="" val="2082831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21</a:t>
            </a:fld>
            <a:endParaRPr lang="el-GR"/>
          </a:p>
        </p:txBody>
      </p:sp>
    </p:spTree>
    <p:extLst>
      <p:ext uri="{BB962C8B-B14F-4D97-AF65-F5344CB8AC3E}">
        <p14:creationId xmlns:p14="http://schemas.microsoft.com/office/powerpoint/2010/main" xmlns="" val="872494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22</a:t>
            </a:fld>
            <a:endParaRPr lang="el-GR"/>
          </a:p>
        </p:txBody>
      </p:sp>
    </p:spTree>
    <p:extLst>
      <p:ext uri="{BB962C8B-B14F-4D97-AF65-F5344CB8AC3E}">
        <p14:creationId xmlns:p14="http://schemas.microsoft.com/office/powerpoint/2010/main" xmlns="" val="3097954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23</a:t>
            </a:fld>
            <a:endParaRPr lang="el-GR"/>
          </a:p>
        </p:txBody>
      </p:sp>
    </p:spTree>
    <p:extLst>
      <p:ext uri="{BB962C8B-B14F-4D97-AF65-F5344CB8AC3E}">
        <p14:creationId xmlns:p14="http://schemas.microsoft.com/office/powerpoint/2010/main" xmlns="" val="19799525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24</a:t>
            </a:fld>
            <a:endParaRPr lang="el-GR"/>
          </a:p>
        </p:txBody>
      </p:sp>
    </p:spTree>
    <p:extLst>
      <p:ext uri="{BB962C8B-B14F-4D97-AF65-F5344CB8AC3E}">
        <p14:creationId xmlns:p14="http://schemas.microsoft.com/office/powerpoint/2010/main" xmlns="" val="207067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10</a:t>
            </a:fld>
            <a:endParaRPr lang="el-GR"/>
          </a:p>
        </p:txBody>
      </p:sp>
    </p:spTree>
    <p:extLst>
      <p:ext uri="{BB962C8B-B14F-4D97-AF65-F5344CB8AC3E}">
        <p14:creationId xmlns:p14="http://schemas.microsoft.com/office/powerpoint/2010/main" xmlns="" val="3723443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11</a:t>
            </a:fld>
            <a:endParaRPr lang="el-GR"/>
          </a:p>
        </p:txBody>
      </p:sp>
    </p:spTree>
    <p:extLst>
      <p:ext uri="{BB962C8B-B14F-4D97-AF65-F5344CB8AC3E}">
        <p14:creationId xmlns:p14="http://schemas.microsoft.com/office/powerpoint/2010/main" xmlns="" val="1854939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12</a:t>
            </a:fld>
            <a:endParaRPr lang="el-GR"/>
          </a:p>
        </p:txBody>
      </p:sp>
    </p:spTree>
    <p:extLst>
      <p:ext uri="{BB962C8B-B14F-4D97-AF65-F5344CB8AC3E}">
        <p14:creationId xmlns:p14="http://schemas.microsoft.com/office/powerpoint/2010/main" xmlns="" val="3659730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13</a:t>
            </a:fld>
            <a:endParaRPr lang="el-GR"/>
          </a:p>
        </p:txBody>
      </p:sp>
    </p:spTree>
    <p:extLst>
      <p:ext uri="{BB962C8B-B14F-4D97-AF65-F5344CB8AC3E}">
        <p14:creationId xmlns:p14="http://schemas.microsoft.com/office/powerpoint/2010/main" xmlns="" val="3589726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B18DE921-F75B-4461-8756-9092E10B8FAF}" type="slidenum">
              <a:rPr lang="en-US" smtClean="0"/>
              <a:pPr>
                <a:defRPr/>
              </a:pPr>
              <a:t>14</a:t>
            </a:fld>
            <a:endParaRPr lang="en-US"/>
          </a:p>
        </p:txBody>
      </p:sp>
    </p:spTree>
    <p:extLst>
      <p:ext uri="{BB962C8B-B14F-4D97-AF65-F5344CB8AC3E}">
        <p14:creationId xmlns:p14="http://schemas.microsoft.com/office/powerpoint/2010/main" xmlns="" val="1747058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15</a:t>
            </a:fld>
            <a:endParaRPr lang="el-GR"/>
          </a:p>
        </p:txBody>
      </p:sp>
    </p:spTree>
    <p:extLst>
      <p:ext uri="{BB962C8B-B14F-4D97-AF65-F5344CB8AC3E}">
        <p14:creationId xmlns:p14="http://schemas.microsoft.com/office/powerpoint/2010/main" xmlns="" val="2824095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16</a:t>
            </a:fld>
            <a:endParaRPr lang="el-GR"/>
          </a:p>
        </p:txBody>
      </p:sp>
    </p:spTree>
    <p:extLst>
      <p:ext uri="{BB962C8B-B14F-4D97-AF65-F5344CB8AC3E}">
        <p14:creationId xmlns:p14="http://schemas.microsoft.com/office/powerpoint/2010/main" xmlns="" val="1519831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F7705C4-52A3-481C-A62F-868833788202}" type="slidenum">
              <a:rPr lang="el-GR" smtClean="0"/>
              <a:pPr/>
              <a:t>17</a:t>
            </a:fld>
            <a:endParaRPr lang="el-GR"/>
          </a:p>
        </p:txBody>
      </p:sp>
    </p:spTree>
    <p:extLst>
      <p:ext uri="{BB962C8B-B14F-4D97-AF65-F5344CB8AC3E}">
        <p14:creationId xmlns:p14="http://schemas.microsoft.com/office/powerpoint/2010/main" xmlns="" val="11430030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74CBEAF9-9E58-4CC8-A6FF-6DD8A58DEEA4}" type="datetimeFigureOut">
              <a:rPr lang="en-US" smtClean="0"/>
              <a:pPr/>
              <a:t>6/1/2016</a:t>
            </a:fld>
            <a:endParaRPr lang="en-US"/>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kumimoji="0" lang="en-US"/>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CA15C064-DD44-4CAC-873E-2D1F54821676}"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5" name="4 - Θέση υποσέλιδου"/>
          <p:cNvSpPr>
            <a:spLocks noGrp="1"/>
          </p:cNvSpPr>
          <p:nvPr>
            <p:ph type="ftr" sz="quarter" idx="11"/>
          </p:nvPr>
        </p:nvSpPr>
        <p:spPr/>
        <p:txBody>
          <a:bodyPr/>
          <a:lstStyle>
            <a:extLst/>
          </a:lstStyle>
          <a:p>
            <a:r>
              <a:rPr lang="el-GR" dirty="0" smtClean="0">
                <a:solidFill>
                  <a:schemeClr val="accent1">
                    <a:shade val="75000"/>
                  </a:schemeClr>
                </a:solidFill>
              </a:rPr>
              <a:t>Νέος Επενδυτικός Νόμος</a:t>
            </a:r>
            <a:endParaRPr lang="en-US" dirty="0" smtClean="0">
              <a:solidFill>
                <a:schemeClr val="accent1">
                  <a:shade val="75000"/>
                </a:schemeClr>
              </a:solidFill>
            </a:endParaRPr>
          </a:p>
        </p:txBody>
      </p:sp>
      <p:sp>
        <p:nvSpPr>
          <p:cNvPr id="6" name="5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dirty="0"/>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6" name="5 - Θέση υποσέλιδου"/>
          <p:cNvSpPr>
            <a:spLocks noGrp="1"/>
          </p:cNvSpPr>
          <p:nvPr>
            <p:ph type="ftr" sz="quarter" idx="11"/>
          </p:nvPr>
        </p:nvSpPr>
        <p:spPr/>
        <p:txBody>
          <a:bodyPr/>
          <a:lstStyle>
            <a:extLst/>
          </a:lstStyle>
          <a:p>
            <a:endParaRPr kumimoji="0" lang="en-US"/>
          </a:p>
        </p:txBody>
      </p:sp>
      <p:sp>
        <p:nvSpPr>
          <p:cNvPr id="7" name="6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8" name="7 - Θέση υποσέλιδου"/>
          <p:cNvSpPr>
            <a:spLocks noGrp="1"/>
          </p:cNvSpPr>
          <p:nvPr>
            <p:ph type="ftr" sz="quarter" idx="11"/>
          </p:nvPr>
        </p:nvSpPr>
        <p:spPr/>
        <p:txBody>
          <a:bodyPr/>
          <a:lstStyle>
            <a:extLst/>
          </a:lstStyle>
          <a:p>
            <a:endParaRPr kumimoji="0" lang="en-US"/>
          </a:p>
        </p:txBody>
      </p:sp>
      <p:sp>
        <p:nvSpPr>
          <p:cNvPr id="9" name="8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4" name="3 - Θέση υποσέλιδου"/>
          <p:cNvSpPr>
            <a:spLocks noGrp="1"/>
          </p:cNvSpPr>
          <p:nvPr>
            <p:ph type="ftr" sz="quarter" idx="11"/>
          </p:nvPr>
        </p:nvSpPr>
        <p:spPr/>
        <p:txBody>
          <a:bodyPr/>
          <a:lstStyle>
            <a:extLst/>
          </a:lstStyle>
          <a:p>
            <a:endParaRPr kumimoji="0" lang="en-US"/>
          </a:p>
        </p:txBody>
      </p:sp>
      <p:sp>
        <p:nvSpPr>
          <p:cNvPr id="5" name="4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74CBEAF9-9E58-4CC8-A6FF-6DD8A58DEEA4}" type="datetimeFigureOut">
              <a:rPr lang="en-US" smtClean="0"/>
              <a:pPr/>
              <a:t>6/1/2016</a:t>
            </a:fld>
            <a:endParaRPr lang="en-US"/>
          </a:p>
        </p:txBody>
      </p:sp>
      <p:sp>
        <p:nvSpPr>
          <p:cNvPr id="3" name="2 - Θέση υποσέλιδου"/>
          <p:cNvSpPr>
            <a:spLocks noGrp="1"/>
          </p:cNvSpPr>
          <p:nvPr>
            <p:ph type="ftr" sz="quarter" idx="11"/>
          </p:nvPr>
        </p:nvSpPr>
        <p:spPr/>
        <p:txBody>
          <a:bodyPr/>
          <a:lstStyle>
            <a:extLst/>
          </a:lstStyle>
          <a:p>
            <a:endParaRPr kumimoji="0" lang="en-US"/>
          </a:p>
        </p:txBody>
      </p:sp>
      <p:sp>
        <p:nvSpPr>
          <p:cNvPr id="4" name="3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74CBEAF9-9E58-4CC8-A6FF-6DD8A58DEEA4}" type="datetimeFigureOut">
              <a:rPr lang="en-US" smtClean="0"/>
              <a:pPr/>
              <a:t>6/1/2016</a:t>
            </a:fld>
            <a:endParaRPr lang="en-US"/>
          </a:p>
        </p:txBody>
      </p:sp>
      <p:sp>
        <p:nvSpPr>
          <p:cNvPr id="6" name="5 - Θέση υποσέλιδου"/>
          <p:cNvSpPr>
            <a:spLocks noGrp="1"/>
          </p:cNvSpPr>
          <p:nvPr>
            <p:ph type="ftr" sz="quarter" idx="11"/>
          </p:nvPr>
        </p:nvSpPr>
        <p:spPr/>
        <p:txBody>
          <a:bodyPr/>
          <a:lstStyle>
            <a:extLst/>
          </a:lstStyle>
          <a:p>
            <a:endParaRPr kumimoji="0" lang="en-US" dirty="0"/>
          </a:p>
        </p:txBody>
      </p:sp>
      <p:sp>
        <p:nvSpPr>
          <p:cNvPr id="7" name="6 - Θέση αριθμού διαφάνειας"/>
          <p:cNvSpPr>
            <a:spLocks noGrp="1"/>
          </p:cNvSpPr>
          <p:nvPr>
            <p:ph type="sldNum" sz="quarter" idx="12"/>
          </p:nvPr>
        </p:nvSpPr>
        <p:spPr/>
        <p:txBody>
          <a:bodyPr/>
          <a:lstStyle>
            <a:extLst/>
          </a:lstStyle>
          <a:p>
            <a:fld id="{CA15C064-DD44-4CAC-873E-2D1F54821676}"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74CBEAF9-9E58-4CC8-A6FF-6DD8A58DEEA4}" type="datetimeFigureOut">
              <a:rPr lang="en-US" smtClean="0"/>
              <a:pPr/>
              <a:t>6/1/2016</a:t>
            </a:fld>
            <a:endParaRPr lang="en-US"/>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CA15C064-DD44-4CAC-873E-2D1F54821676}" type="slidenum">
              <a:rPr kumimoji="0" lang="en-US" smtClean="0"/>
              <a:pPr/>
              <a:t>‹#›</a:t>
            </a:fld>
            <a:endParaRPr kumimoji="0" lang="en-US"/>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lgn="l" eaLnBrk="1" latinLnBrk="0" hangingPunct="1"/>
            <a:fld id="{74CBEAF9-9E58-4CC8-A6FF-6DD8A58DEEA4}" type="datetimeFigureOut">
              <a:rPr lang="en-US" smtClean="0"/>
              <a:pPr algn="l" eaLnBrk="1" latinLnBrk="0" hangingPunct="1"/>
              <a:t>6/1/2016</a:t>
            </a:fld>
            <a:endParaRPr lang="en-US" dirty="0">
              <a:solidFill>
                <a:schemeClr val="accent1">
                  <a:shade val="75000"/>
                </a:schemeClr>
              </a:solidFill>
            </a:endParaRP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l-GR" dirty="0" smtClean="0">
                <a:solidFill>
                  <a:schemeClr val="accent1">
                    <a:shade val="75000"/>
                  </a:schemeClr>
                </a:solidFill>
              </a:rPr>
              <a:t>Νέος Επενδυτικός Νόμος</a:t>
            </a:r>
            <a:endParaRPr lang="en-US" dirty="0">
              <a:solidFill>
                <a:schemeClr val="accent1">
                  <a:shade val="75000"/>
                </a:schemeClr>
              </a:solidFill>
            </a:endParaRP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A15C064-DD44-4CAC-873E-2D1F54821676}" type="slidenum">
              <a:rPr kumimoji="0" lang="en-US" smtClean="0"/>
              <a:pPr/>
              <a:t>‹#›</a:t>
            </a:fld>
            <a:endParaRPr kumimoji="0" lang="en-US" dirty="0">
              <a:solidFill>
                <a:schemeClr val="accent1">
                  <a:shade val="75000"/>
                </a:schemeClr>
              </a:solidFill>
            </a:endParaRPr>
          </a:p>
        </p:txBody>
      </p:sp>
      <p:pic>
        <p:nvPicPr>
          <p:cNvPr id="11" name="Picture 2"/>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7668344" y="6059413"/>
            <a:ext cx="972108" cy="6926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636912"/>
            <a:ext cx="9144000" cy="1564533"/>
          </a:xfrm>
        </p:spPr>
        <p:txBody>
          <a:bodyPr>
            <a:normAutofit fontScale="90000"/>
          </a:bodyPr>
          <a:lstStyle/>
          <a:p>
            <a:pPr algn="ctr"/>
            <a:r>
              <a:rPr lang="el-GR" sz="3600" dirty="0" smtClean="0">
                <a:solidFill>
                  <a:srgbClr val="C00000"/>
                </a:solidFill>
              </a:rPr>
              <a:t>Χρηματοδότηση Δράσεων τομέα Τουρισμού από το νέο ΕΣΠΑ και </a:t>
            </a:r>
            <a:br>
              <a:rPr lang="el-GR" sz="3600" dirty="0" smtClean="0">
                <a:solidFill>
                  <a:srgbClr val="C00000"/>
                </a:solidFill>
              </a:rPr>
            </a:br>
            <a:r>
              <a:rPr lang="el-GR" sz="3600" dirty="0" smtClean="0">
                <a:solidFill>
                  <a:srgbClr val="C00000"/>
                </a:solidFill>
              </a:rPr>
              <a:t>το νέο Επενδυτικό Νόμο</a:t>
            </a:r>
            <a:endParaRPr lang="el-GR" sz="3600" dirty="0">
              <a:solidFill>
                <a:srgbClr val="C00000"/>
              </a:solidFill>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275856" y="692757"/>
            <a:ext cx="2366385" cy="16860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descr="SET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27584" y="435653"/>
            <a:ext cx="1229281" cy="51420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ttps://www.eurobank.gr/online/home/images/logo1.gif"/>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884796" y="325240"/>
            <a:ext cx="2392463" cy="735034"/>
          </a:xfrm>
          <a:prstGeom prst="rect">
            <a:avLst/>
          </a:prstGeom>
          <a:noFill/>
          <a:extLst>
            <a:ext uri="{909E8E84-426E-40DD-AFC4-6F175D3DCCD1}">
              <a14:hiddenFill xmlns:a14="http://schemas.microsoft.com/office/drawing/2010/main" xmlns="">
                <a:solidFill>
                  <a:srgbClr val="FFFFFF"/>
                </a:solidFill>
              </a14:hiddenFill>
            </a:ext>
          </a:extLst>
        </p:spPr>
      </p:pic>
      <p:sp>
        <p:nvSpPr>
          <p:cNvPr id="8" name="Υπότιτλος 2"/>
          <p:cNvSpPr txBox="1">
            <a:spLocks/>
          </p:cNvSpPr>
          <p:nvPr/>
        </p:nvSpPr>
        <p:spPr>
          <a:xfrm>
            <a:off x="2478038" y="4437112"/>
            <a:ext cx="3962019" cy="588276"/>
          </a:xfrm>
          <a:prstGeom prst="rect">
            <a:avLst/>
          </a:prstGeom>
        </p:spPr>
        <p:txBody>
          <a:bodyPr vert="horz" lIns="45720" rIns="45720">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r>
              <a:rPr lang="el-GR" sz="1600" b="1" dirty="0" smtClean="0">
                <a:solidFill>
                  <a:srgbClr val="002060"/>
                </a:solidFill>
                <a:latin typeface="Trebuchet MS" panose="020B0603020202020204" pitchFamily="34" charset="0"/>
              </a:rPr>
              <a:t>Καθ. Αναστάσιος  Δ. Ζαγοριανός</a:t>
            </a:r>
          </a:p>
          <a:p>
            <a:pPr algn="ctr"/>
            <a:r>
              <a:rPr lang="en-US" sz="1600" dirty="0" smtClean="0">
                <a:solidFill>
                  <a:srgbClr val="002060"/>
                </a:solidFill>
                <a:latin typeface="Trebuchet MS" panose="020B0603020202020204" pitchFamily="34" charset="0"/>
              </a:rPr>
              <a:t>Partner</a:t>
            </a:r>
            <a:endParaRPr lang="el-GR" sz="1600" dirty="0">
              <a:solidFill>
                <a:srgbClr val="002060"/>
              </a:solidFill>
              <a:latin typeface="Trebuchet MS" panose="020B0603020202020204" pitchFamily="34" charset="0"/>
            </a:endParaRPr>
          </a:p>
        </p:txBody>
      </p:sp>
      <p:sp>
        <p:nvSpPr>
          <p:cNvPr id="265" name="3 - Υπότιτλος"/>
          <p:cNvSpPr txBox="1">
            <a:spLocks/>
          </p:cNvSpPr>
          <p:nvPr/>
        </p:nvSpPr>
        <p:spPr>
          <a:xfrm>
            <a:off x="1447422" y="5750556"/>
            <a:ext cx="6233306" cy="623269"/>
          </a:xfrm>
          <a:prstGeom prst="rect">
            <a:avLst/>
          </a:prstGeom>
        </p:spPr>
        <p:txBody>
          <a:bodyPr vert="horz" anchor="b">
            <a:noAutofit/>
            <a:scene3d>
              <a:camera prst="orthographicFront"/>
              <a:lightRig rig="soft" dir="t"/>
            </a:scene3d>
            <a:sp3d prstMaterial="softEdge">
              <a:bevelT w="25400" h="25400"/>
            </a:sp3d>
          </a:bodyPr>
          <a:lstStyle>
            <a:lvl1pPr algn="r">
              <a:spcBef>
                <a:spcPct val="0"/>
              </a:spcBef>
              <a:buNone/>
              <a:defRPr kumimoji="0" sz="3600" b="1">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l-GR" sz="1600" dirty="0" smtClean="0">
                <a:solidFill>
                  <a:schemeClr val="bg1"/>
                </a:solidFill>
                <a:effectLst/>
                <a:latin typeface="Calibri" panose="020F0502020204030204" pitchFamily="34" charset="0"/>
              </a:rPr>
              <a:t>1</a:t>
            </a:r>
            <a:r>
              <a:rPr lang="el-GR" sz="1600" baseline="30000" dirty="0" smtClean="0">
                <a:solidFill>
                  <a:schemeClr val="bg1"/>
                </a:solidFill>
                <a:effectLst/>
                <a:latin typeface="Calibri" panose="020F0502020204030204" pitchFamily="34" charset="0"/>
              </a:rPr>
              <a:t>ο</a:t>
            </a:r>
            <a:r>
              <a:rPr lang="el-GR" sz="1600" dirty="0" smtClean="0">
                <a:solidFill>
                  <a:schemeClr val="bg1"/>
                </a:solidFill>
                <a:effectLst/>
                <a:latin typeface="Calibri" panose="020F0502020204030204" pitchFamily="34" charset="0"/>
              </a:rPr>
              <a:t> Συνέδριο Ελληνικού Τουρισμού </a:t>
            </a:r>
            <a:r>
              <a:rPr lang="en-US" sz="1600" dirty="0" err="1" smtClean="0">
                <a:solidFill>
                  <a:schemeClr val="bg1"/>
                </a:solidFill>
                <a:effectLst/>
                <a:latin typeface="Calibri" panose="020F0502020204030204" pitchFamily="34" charset="0"/>
              </a:rPr>
              <a:t>Eurobank</a:t>
            </a:r>
            <a:r>
              <a:rPr lang="en-US" sz="1600" dirty="0" smtClean="0">
                <a:solidFill>
                  <a:schemeClr val="bg1"/>
                </a:solidFill>
                <a:effectLst/>
                <a:latin typeface="Calibri" panose="020F0502020204030204" pitchFamily="34" charset="0"/>
              </a:rPr>
              <a:t>,</a:t>
            </a:r>
          </a:p>
          <a:p>
            <a:pPr algn="ctr"/>
            <a:r>
              <a:rPr lang="en-US" sz="1600" dirty="0" smtClean="0">
                <a:solidFill>
                  <a:schemeClr val="bg1"/>
                </a:solidFill>
                <a:effectLst/>
                <a:latin typeface="Calibri" panose="020F0502020204030204" pitchFamily="34" charset="0"/>
              </a:rPr>
              <a:t> 2 </a:t>
            </a:r>
            <a:r>
              <a:rPr lang="el-GR" sz="1600" dirty="0" smtClean="0">
                <a:solidFill>
                  <a:schemeClr val="bg1"/>
                </a:solidFill>
                <a:effectLst/>
                <a:latin typeface="Calibri" panose="020F0502020204030204" pitchFamily="34" charset="0"/>
              </a:rPr>
              <a:t>Ιουνίου 2016</a:t>
            </a:r>
            <a:endParaRPr lang="el-GR" sz="1600" dirty="0">
              <a:solidFill>
                <a:schemeClr val="bg1"/>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412776"/>
            <a:ext cx="8229600" cy="4525963"/>
          </a:xfrm>
        </p:spPr>
        <p:txBody>
          <a:bodyPr>
            <a:noAutofit/>
          </a:bodyPr>
          <a:lstStyle/>
          <a:p>
            <a:pPr marL="109728" indent="0" algn="just">
              <a:buNone/>
            </a:pPr>
            <a:r>
              <a:rPr lang="el-GR" sz="2000" dirty="0" smtClean="0">
                <a:solidFill>
                  <a:srgbClr val="002060"/>
                </a:solidFill>
                <a:latin typeface="Calibri" panose="020F0502020204030204" pitchFamily="34" charset="0"/>
              </a:rPr>
              <a:t>Ο Νέος Αναπτυξιακός Νόμος δίνει</a:t>
            </a:r>
            <a:r>
              <a:rPr lang="el-GR" sz="2000" b="1" dirty="0" smtClean="0">
                <a:solidFill>
                  <a:srgbClr val="002060"/>
                </a:solidFill>
                <a:latin typeface="Calibri" panose="020F0502020204030204" pitchFamily="34" charset="0"/>
              </a:rPr>
              <a:t> έμφαση </a:t>
            </a:r>
            <a:r>
              <a:rPr lang="el-GR" sz="2000" dirty="0" smtClean="0">
                <a:solidFill>
                  <a:srgbClr val="002060"/>
                </a:solidFill>
                <a:latin typeface="Calibri" panose="020F0502020204030204" pitchFamily="34" charset="0"/>
              </a:rPr>
              <a:t>στην</a:t>
            </a:r>
            <a:r>
              <a:rPr lang="en-US" sz="2000" dirty="0" smtClean="0">
                <a:solidFill>
                  <a:srgbClr val="002060"/>
                </a:solidFill>
                <a:latin typeface="Calibri" panose="020F0502020204030204" pitchFamily="34" charset="0"/>
              </a:rPr>
              <a:t>:</a:t>
            </a:r>
            <a:r>
              <a:rPr lang="el-GR" sz="2000" dirty="0" smtClean="0">
                <a:solidFill>
                  <a:srgbClr val="002060"/>
                </a:solidFill>
                <a:latin typeface="Calibri" panose="020F0502020204030204" pitchFamily="34" charset="0"/>
              </a:rPr>
              <a:t>  </a:t>
            </a:r>
          </a:p>
          <a:p>
            <a:pPr marL="109728" indent="0" algn="just">
              <a:buNone/>
            </a:pPr>
            <a:r>
              <a:rPr lang="el-GR" sz="2000" dirty="0" smtClean="0">
                <a:solidFill>
                  <a:srgbClr val="002060"/>
                </a:solidFill>
                <a:latin typeface="Calibri" panose="020F0502020204030204" pitchFamily="34" charset="0"/>
              </a:rPr>
              <a:t>Ενίσχυση </a:t>
            </a:r>
            <a:r>
              <a:rPr lang="el-GR" sz="2000" dirty="0">
                <a:solidFill>
                  <a:srgbClr val="002060"/>
                </a:solidFill>
                <a:latin typeface="Calibri" panose="020F0502020204030204" pitchFamily="34" charset="0"/>
              </a:rPr>
              <a:t>μικρομεσαίων και νεοσύστατων </a:t>
            </a:r>
            <a:r>
              <a:rPr lang="el-GR" sz="2000" dirty="0" smtClean="0">
                <a:solidFill>
                  <a:srgbClr val="002060"/>
                </a:solidFill>
                <a:latin typeface="Calibri" panose="020F0502020204030204" pitchFamily="34" charset="0"/>
              </a:rPr>
              <a:t>επιχειρήσεων και είναι </a:t>
            </a:r>
          </a:p>
          <a:p>
            <a:pPr marL="109728" indent="0" algn="just">
              <a:buNone/>
            </a:pPr>
            <a:r>
              <a:rPr lang="el-GR" sz="2000" dirty="0" smtClean="0">
                <a:solidFill>
                  <a:srgbClr val="002060"/>
                </a:solidFill>
                <a:latin typeface="Calibri" panose="020F0502020204030204" pitchFamily="34" charset="0"/>
              </a:rPr>
              <a:t>Εναρμονισμένος με το Σχέδιο Στρατηγικής Ανασυγκρότησης της Χώρας </a:t>
            </a:r>
          </a:p>
          <a:p>
            <a:pPr marL="109728" indent="0" algn="just">
              <a:buNone/>
            </a:pPr>
            <a:endParaRPr lang="el-GR" sz="2000" dirty="0" smtClean="0">
              <a:latin typeface="Calibri" panose="020F0502020204030204" pitchFamily="34" charset="0"/>
            </a:endParaRPr>
          </a:p>
          <a:p>
            <a:pPr marL="109728" indent="0" algn="just">
              <a:buNone/>
            </a:pPr>
            <a:r>
              <a:rPr lang="el-GR" sz="2000" b="1" dirty="0" smtClean="0">
                <a:solidFill>
                  <a:srgbClr val="002060"/>
                </a:solidFill>
                <a:latin typeface="Calibri" panose="020F0502020204030204" pitchFamily="34" charset="0"/>
              </a:rPr>
              <a:t>Κεντρικοί Στόχοι</a:t>
            </a:r>
          </a:p>
          <a:p>
            <a:pPr algn="just">
              <a:buFont typeface="Wingdings" panose="05000000000000000000" pitchFamily="2" charset="2"/>
              <a:buChar char="Ø"/>
            </a:pPr>
            <a:r>
              <a:rPr lang="el-GR" sz="2000" dirty="0" smtClean="0">
                <a:solidFill>
                  <a:srgbClr val="002060"/>
                </a:solidFill>
                <a:latin typeface="Calibri" panose="020F0502020204030204" pitchFamily="34" charset="0"/>
              </a:rPr>
              <a:t>Δημιουργία καινοτομικών, εξωστρεφών και βιώσιμων επιχειρήσεων</a:t>
            </a:r>
          </a:p>
          <a:p>
            <a:pPr algn="just">
              <a:buFont typeface="Wingdings" panose="05000000000000000000" pitchFamily="2" charset="2"/>
              <a:buChar char="Ø"/>
            </a:pPr>
            <a:r>
              <a:rPr lang="el-GR" sz="2000" dirty="0" smtClean="0">
                <a:solidFill>
                  <a:srgbClr val="002060"/>
                </a:solidFill>
                <a:latin typeface="Calibri" panose="020F0502020204030204" pitchFamily="34" charset="0"/>
              </a:rPr>
              <a:t>Ενίσχυση της απασχόλησης</a:t>
            </a:r>
          </a:p>
          <a:p>
            <a:pPr algn="just">
              <a:buFont typeface="Wingdings" panose="05000000000000000000" pitchFamily="2" charset="2"/>
              <a:buChar char="Ø"/>
            </a:pPr>
            <a:r>
              <a:rPr lang="el-GR" sz="2000" dirty="0" smtClean="0">
                <a:solidFill>
                  <a:srgbClr val="002060"/>
                </a:solidFill>
                <a:latin typeface="Calibri" panose="020F0502020204030204" pitchFamily="34" charset="0"/>
              </a:rPr>
              <a:t>Αύξηση της εγχώριας προστιθέμενης αξίας</a:t>
            </a:r>
          </a:p>
          <a:p>
            <a:pPr algn="just">
              <a:buFont typeface="Wingdings" panose="05000000000000000000" pitchFamily="2" charset="2"/>
              <a:buChar char="Ø"/>
            </a:pPr>
            <a:r>
              <a:rPr lang="el-GR" sz="2000" dirty="0" smtClean="0">
                <a:solidFill>
                  <a:srgbClr val="002060"/>
                </a:solidFill>
                <a:latin typeface="Calibri" panose="020F0502020204030204" pitchFamily="34" charset="0"/>
              </a:rPr>
              <a:t>Επανεκβιομηχάνιση της χώρας</a:t>
            </a:r>
          </a:p>
          <a:p>
            <a:pPr algn="just">
              <a:buFont typeface="Wingdings" panose="05000000000000000000" pitchFamily="2" charset="2"/>
              <a:buChar char="Ø"/>
            </a:pPr>
            <a:r>
              <a:rPr lang="el-GR" sz="2000" dirty="0" smtClean="0">
                <a:solidFill>
                  <a:srgbClr val="002060"/>
                </a:solidFill>
                <a:latin typeface="Calibri" panose="020F0502020204030204" pitchFamily="34" charset="0"/>
              </a:rPr>
              <a:t>Ενίσχυση των συνεργασιών</a:t>
            </a:r>
          </a:p>
          <a:p>
            <a:pPr marL="109728" indent="0" algn="just">
              <a:buNone/>
            </a:pPr>
            <a:endParaRPr lang="el-GR" sz="2000" dirty="0" smtClean="0">
              <a:latin typeface="Calibri" panose="020F0502020204030204" pitchFamily="34" charset="0"/>
            </a:endParaRPr>
          </a:p>
          <a:p>
            <a:pPr>
              <a:buNone/>
            </a:pPr>
            <a:endParaRPr lang="el-GR" sz="2000" b="1" dirty="0">
              <a:solidFill>
                <a:srgbClr val="C00000"/>
              </a:solidFill>
              <a:latin typeface="Calibri" panose="020F0502020204030204" pitchFamily="34" charset="0"/>
            </a:endParaRPr>
          </a:p>
        </p:txBody>
      </p:sp>
      <p:sp>
        <p:nvSpPr>
          <p:cNvPr id="3"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Γενικές Αρχές /1 </a:t>
            </a:r>
            <a:endParaRPr lang="el-GR" sz="3600" dirty="0">
              <a:solidFill>
                <a:srgbClr val="002060"/>
              </a:solidFill>
              <a:effectLst>
                <a:outerShdw blurRad="38100" dist="38100" dir="2700000" algn="tl">
                  <a:srgbClr val="000000">
                    <a:alpha val="43137"/>
                  </a:srgbClr>
                </a:outerShdw>
              </a:effectLst>
              <a:latin typeface="Calibri" panose="020F0502020204030204" pitchFamily="34" charset="0"/>
            </a:endParaRP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31487025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buFont typeface="Wingdings" panose="05000000000000000000" pitchFamily="2" charset="2"/>
              <a:buChar char="Ø"/>
            </a:pPr>
            <a:r>
              <a:rPr lang="el-GR" sz="2000" dirty="0" smtClean="0">
                <a:solidFill>
                  <a:srgbClr val="002060"/>
                </a:solidFill>
                <a:latin typeface="Calibri" panose="020F0502020204030204" pitchFamily="34" charset="0"/>
              </a:rPr>
              <a:t>Ζητούμενο είναι η Ελλάδα να μπορεί να δομήσει </a:t>
            </a:r>
            <a:r>
              <a:rPr lang="el-GR" sz="2000" b="1" dirty="0" smtClean="0">
                <a:solidFill>
                  <a:srgbClr val="002060"/>
                </a:solidFill>
                <a:latin typeface="Calibri" panose="020F0502020204030204" pitchFamily="34" charset="0"/>
              </a:rPr>
              <a:t>"</a:t>
            </a:r>
            <a:r>
              <a:rPr lang="el-GR" sz="2000" b="1" dirty="0" err="1" smtClean="0">
                <a:solidFill>
                  <a:srgbClr val="002060"/>
                </a:solidFill>
                <a:latin typeface="Calibri" panose="020F0502020204030204" pitchFamily="34" charset="0"/>
              </a:rPr>
              <a:t>brand</a:t>
            </a:r>
            <a:r>
              <a:rPr lang="el-GR" sz="2000" b="1" dirty="0" smtClean="0">
                <a:solidFill>
                  <a:srgbClr val="002060"/>
                </a:solidFill>
                <a:latin typeface="Calibri" panose="020F0502020204030204" pitchFamily="34" charset="0"/>
              </a:rPr>
              <a:t> </a:t>
            </a:r>
            <a:r>
              <a:rPr lang="el-GR" sz="2000" b="1" dirty="0" err="1" smtClean="0">
                <a:solidFill>
                  <a:srgbClr val="002060"/>
                </a:solidFill>
                <a:latin typeface="Calibri" panose="020F0502020204030204" pitchFamily="34" charset="0"/>
              </a:rPr>
              <a:t>name</a:t>
            </a:r>
            <a:r>
              <a:rPr lang="el-GR" sz="2000" b="1" dirty="0" smtClean="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και να αλλάξει έτσι τη θέση της στον παγκόσμιο χάρτη</a:t>
            </a:r>
          </a:p>
          <a:p>
            <a:pPr>
              <a:buFont typeface="Wingdings" panose="05000000000000000000" pitchFamily="2" charset="2"/>
              <a:buChar char="Ø"/>
            </a:pPr>
            <a:endParaRPr lang="el-GR" sz="2000" dirty="0" smtClean="0">
              <a:solidFill>
                <a:srgbClr val="002060"/>
              </a:solidFill>
              <a:latin typeface="Calibri" panose="020F0502020204030204" pitchFamily="34" charset="0"/>
            </a:endParaRPr>
          </a:p>
          <a:p>
            <a:pPr>
              <a:buFont typeface="Wingdings" panose="05000000000000000000" pitchFamily="2" charset="2"/>
              <a:buChar char="Ø"/>
            </a:pPr>
            <a:r>
              <a:rPr lang="el-GR" sz="2000" dirty="0" smtClean="0">
                <a:solidFill>
                  <a:srgbClr val="002060"/>
                </a:solidFill>
                <a:latin typeface="Calibri" panose="020F0502020204030204" pitchFamily="34" charset="0"/>
              </a:rPr>
              <a:t>Κλάδοι </a:t>
            </a:r>
            <a:r>
              <a:rPr lang="el-GR" sz="2000" dirty="0" err="1" smtClean="0">
                <a:solidFill>
                  <a:srgbClr val="002060"/>
                </a:solidFill>
                <a:latin typeface="Calibri" panose="020F0502020204030204" pitchFamily="34" charset="0"/>
              </a:rPr>
              <a:t>προτεραιότητος</a:t>
            </a:r>
            <a:endParaRPr lang="el-GR" sz="2000" dirty="0" smtClean="0">
              <a:solidFill>
                <a:srgbClr val="002060"/>
              </a:solidFill>
              <a:latin typeface="Calibri" panose="020F0502020204030204" pitchFamily="34" charset="0"/>
            </a:endParaRPr>
          </a:p>
          <a:p>
            <a:pPr>
              <a:buNone/>
            </a:pPr>
            <a:endParaRPr lang="el-GR" sz="2000" dirty="0" smtClean="0">
              <a:solidFill>
                <a:srgbClr val="002060"/>
              </a:solidFill>
              <a:latin typeface="Calibri" panose="020F0502020204030204" pitchFamily="34" charset="0"/>
            </a:endParaRPr>
          </a:p>
          <a:p>
            <a:pPr lvl="1">
              <a:buFont typeface="Wingdings" panose="05000000000000000000" pitchFamily="2" charset="2"/>
              <a:buChar char="Ø"/>
            </a:pPr>
            <a:r>
              <a:rPr lang="el-GR" sz="1800" b="1" dirty="0" smtClean="0">
                <a:solidFill>
                  <a:srgbClr val="C00000"/>
                </a:solidFill>
                <a:latin typeface="Calibri" panose="020F0502020204030204" pitchFamily="34" charset="0"/>
              </a:rPr>
              <a:t>Τεχνολογία Πληροφορικής και Επικοινωνιών </a:t>
            </a:r>
            <a:r>
              <a:rPr lang="el-GR" sz="1800" dirty="0" smtClean="0">
                <a:solidFill>
                  <a:srgbClr val="002060"/>
                </a:solidFill>
                <a:latin typeface="Calibri" panose="020F0502020204030204" pitchFamily="34" charset="0"/>
              </a:rPr>
              <a:t>("</a:t>
            </a:r>
            <a:r>
              <a:rPr lang="el-GR" sz="1800" dirty="0" err="1" smtClean="0">
                <a:solidFill>
                  <a:srgbClr val="002060"/>
                </a:solidFill>
                <a:latin typeface="Calibri" panose="020F0502020204030204" pitchFamily="34" charset="0"/>
              </a:rPr>
              <a:t>Software</a:t>
            </a:r>
            <a:r>
              <a:rPr lang="el-GR" sz="1800" dirty="0" smtClean="0">
                <a:solidFill>
                  <a:srgbClr val="002060"/>
                </a:solidFill>
                <a:latin typeface="Calibri" panose="020F0502020204030204" pitchFamily="34" charset="0"/>
              </a:rPr>
              <a:t>  </a:t>
            </a:r>
            <a:r>
              <a:rPr lang="el-GR" sz="1800" dirty="0" err="1" smtClean="0">
                <a:solidFill>
                  <a:srgbClr val="002060"/>
                </a:solidFill>
                <a:latin typeface="Calibri" panose="020F0502020204030204" pitchFamily="34" charset="0"/>
              </a:rPr>
              <a:t>Engineering</a:t>
            </a:r>
            <a:r>
              <a:rPr lang="el-GR" sz="1800" dirty="0" smtClean="0">
                <a:solidFill>
                  <a:srgbClr val="002060"/>
                </a:solidFill>
                <a:latin typeface="Calibri" panose="020F0502020204030204" pitchFamily="34" charset="0"/>
              </a:rPr>
              <a:t> </a:t>
            </a:r>
            <a:r>
              <a:rPr lang="el-GR" sz="1800" dirty="0" err="1" smtClean="0">
                <a:solidFill>
                  <a:srgbClr val="002060"/>
                </a:solidFill>
                <a:latin typeface="Calibri" panose="020F0502020204030204" pitchFamily="34" charset="0"/>
              </a:rPr>
              <a:t>made</a:t>
            </a:r>
            <a:r>
              <a:rPr lang="el-GR" sz="1800" dirty="0" smtClean="0">
                <a:solidFill>
                  <a:srgbClr val="002060"/>
                </a:solidFill>
                <a:latin typeface="Calibri" panose="020F0502020204030204" pitchFamily="34" charset="0"/>
              </a:rPr>
              <a:t> </a:t>
            </a:r>
            <a:r>
              <a:rPr lang="el-GR" sz="1800" dirty="0" err="1" smtClean="0">
                <a:solidFill>
                  <a:srgbClr val="002060"/>
                </a:solidFill>
                <a:latin typeface="Calibri" panose="020F0502020204030204" pitchFamily="34" charset="0"/>
              </a:rPr>
              <a:t>in</a:t>
            </a:r>
            <a:r>
              <a:rPr lang="el-GR" sz="1800" dirty="0" smtClean="0">
                <a:solidFill>
                  <a:srgbClr val="002060"/>
                </a:solidFill>
                <a:latin typeface="Calibri" panose="020F0502020204030204" pitchFamily="34" charset="0"/>
              </a:rPr>
              <a:t> </a:t>
            </a:r>
            <a:r>
              <a:rPr lang="el-GR" sz="1800" dirty="0" err="1" smtClean="0">
                <a:solidFill>
                  <a:srgbClr val="002060"/>
                </a:solidFill>
                <a:latin typeface="Calibri" panose="020F0502020204030204" pitchFamily="34" charset="0"/>
              </a:rPr>
              <a:t>Greece</a:t>
            </a:r>
            <a:r>
              <a:rPr lang="el-GR" sz="1800" dirty="0" smtClean="0">
                <a:solidFill>
                  <a:srgbClr val="002060"/>
                </a:solidFill>
                <a:latin typeface="Calibri" panose="020F0502020204030204" pitchFamily="34" charset="0"/>
              </a:rPr>
              <a:t>" - Ανάπτυξη εφαρμογών λογισμικού: γενικά, Μηχανικής, ηλεκτρονικής υγείας, ρομποτικής, αεροδιαστημικής, αναψυχής (π.χ. </a:t>
            </a:r>
            <a:r>
              <a:rPr lang="el-GR" sz="1800" dirty="0" err="1" smtClean="0">
                <a:solidFill>
                  <a:srgbClr val="002060"/>
                </a:solidFill>
                <a:latin typeface="Calibri" panose="020F0502020204030204" pitchFamily="34" charset="0"/>
              </a:rPr>
              <a:t>video</a:t>
            </a:r>
            <a:r>
              <a:rPr lang="el-GR" sz="1800" dirty="0" smtClean="0">
                <a:solidFill>
                  <a:srgbClr val="002060"/>
                </a:solidFill>
                <a:latin typeface="Calibri" panose="020F0502020204030204" pitchFamily="34" charset="0"/>
              </a:rPr>
              <a:t> </a:t>
            </a:r>
            <a:r>
              <a:rPr lang="el-GR" sz="1800" dirty="0" err="1" smtClean="0">
                <a:solidFill>
                  <a:srgbClr val="002060"/>
                </a:solidFill>
                <a:latin typeface="Calibri" panose="020F0502020204030204" pitchFamily="34" charset="0"/>
              </a:rPr>
              <a:t>games</a:t>
            </a:r>
            <a:r>
              <a:rPr lang="el-GR" sz="1800" dirty="0" smtClean="0">
                <a:solidFill>
                  <a:srgbClr val="002060"/>
                </a:solidFill>
                <a:latin typeface="Calibri" panose="020F0502020204030204" pitchFamily="34" charset="0"/>
              </a:rPr>
              <a:t>), ασφάλειας κλπ)</a:t>
            </a:r>
          </a:p>
          <a:p>
            <a:pPr lvl="1">
              <a:buNone/>
            </a:pPr>
            <a:endParaRPr lang="el-GR" sz="1800" dirty="0" smtClean="0">
              <a:solidFill>
                <a:srgbClr val="002060"/>
              </a:solidFill>
              <a:latin typeface="Calibri" panose="020F0502020204030204" pitchFamily="34" charset="0"/>
            </a:endParaRPr>
          </a:p>
          <a:p>
            <a:pPr lvl="1">
              <a:buFont typeface="Wingdings" panose="05000000000000000000" pitchFamily="2" charset="2"/>
              <a:buChar char="Ø"/>
            </a:pPr>
            <a:r>
              <a:rPr lang="el-GR" sz="1800" b="1" dirty="0" err="1" smtClean="0">
                <a:solidFill>
                  <a:srgbClr val="C00000"/>
                </a:solidFill>
                <a:latin typeface="Calibri" panose="020F0502020204030204" pitchFamily="34" charset="0"/>
              </a:rPr>
              <a:t>Αγροδιατροφική</a:t>
            </a:r>
            <a:r>
              <a:rPr lang="el-GR" sz="1800" b="1" dirty="0" smtClean="0">
                <a:solidFill>
                  <a:srgbClr val="C00000"/>
                </a:solidFill>
                <a:latin typeface="Calibri" panose="020F0502020204030204" pitchFamily="34" charset="0"/>
              </a:rPr>
              <a:t> αλυσίδα</a:t>
            </a:r>
            <a:r>
              <a:rPr lang="el-GR" sz="1800" b="1" dirty="0" smtClean="0">
                <a:solidFill>
                  <a:srgbClr val="002060"/>
                </a:solidFill>
                <a:latin typeface="Calibri" panose="020F0502020204030204" pitchFamily="34" charset="0"/>
              </a:rPr>
              <a:t> </a:t>
            </a:r>
            <a:r>
              <a:rPr lang="el-GR" sz="1800" dirty="0" smtClean="0">
                <a:solidFill>
                  <a:srgbClr val="002060"/>
                </a:solidFill>
                <a:latin typeface="Calibri" panose="020F0502020204030204" pitchFamily="34" charset="0"/>
              </a:rPr>
              <a:t>(</a:t>
            </a:r>
            <a:r>
              <a:rPr lang="el-GR" sz="1800" i="1" dirty="0" smtClean="0">
                <a:solidFill>
                  <a:srgbClr val="002060"/>
                </a:solidFill>
                <a:latin typeface="Calibri" panose="020F0502020204030204" pitchFamily="34" charset="0"/>
              </a:rPr>
              <a:t>«από το χωράφι έως τον τουρισμό»</a:t>
            </a:r>
            <a:r>
              <a:rPr lang="el-GR" sz="1800" dirty="0" smtClean="0">
                <a:solidFill>
                  <a:srgbClr val="002060"/>
                </a:solidFill>
                <a:latin typeface="Calibri" panose="020F0502020204030204" pitchFamily="34" charset="0"/>
              </a:rPr>
              <a:t>).</a:t>
            </a:r>
          </a:p>
          <a:p>
            <a:endParaRPr lang="el-GR" sz="2000" dirty="0">
              <a:solidFill>
                <a:srgbClr val="002060"/>
              </a:solidFill>
              <a:latin typeface="Calibri" panose="020F0502020204030204" pitchFamily="34" charset="0"/>
            </a:endParaRPr>
          </a:p>
        </p:txBody>
      </p:sp>
      <p:sp>
        <p:nvSpPr>
          <p:cNvPr id="5"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Γενικές Αρχές /2  </a:t>
            </a:r>
            <a:endParaRPr lang="el-GR" sz="3600" dirty="0">
              <a:solidFill>
                <a:srgbClr val="002060"/>
              </a:solidFill>
              <a:effectLst>
                <a:outerShdw blurRad="38100" dist="38100" dir="2700000" algn="tl">
                  <a:srgbClr val="000000">
                    <a:alpha val="43137"/>
                  </a:srgbClr>
                </a:outerShdw>
              </a:effectLst>
              <a:latin typeface="Calibri" panose="020F0502020204030204" pitchFamily="34" charset="0"/>
            </a:endParaRP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Autofit/>
          </a:bodyPr>
          <a:lstStyle/>
          <a:p>
            <a:pPr marL="446088" indent="-358775">
              <a:buNone/>
            </a:pPr>
            <a:r>
              <a:rPr lang="el-GR" sz="2000" dirty="0" smtClean="0">
                <a:solidFill>
                  <a:srgbClr val="002060"/>
                </a:solidFill>
                <a:latin typeface="Calibri" panose="020F0502020204030204" pitchFamily="34" charset="0"/>
              </a:rPr>
              <a:t>α.	Ατομική επιχείρηση</a:t>
            </a:r>
            <a:endParaRPr lang="en-US" sz="2000" dirty="0" smtClean="0">
              <a:solidFill>
                <a:srgbClr val="002060"/>
              </a:solidFill>
              <a:latin typeface="Calibri" panose="020F0502020204030204" pitchFamily="34" charset="0"/>
            </a:endParaRPr>
          </a:p>
          <a:p>
            <a:pPr marL="446088" indent="-358775">
              <a:buNone/>
            </a:pPr>
            <a:r>
              <a:rPr lang="el-GR" sz="2000" dirty="0" smtClean="0">
                <a:solidFill>
                  <a:srgbClr val="002060"/>
                </a:solidFill>
                <a:latin typeface="Calibri" panose="020F0502020204030204" pitchFamily="34" charset="0"/>
              </a:rPr>
              <a:t>β</a:t>
            </a:r>
            <a:r>
              <a:rPr lang="el-GR" sz="2000" dirty="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	Εμπορική εταιρεία</a:t>
            </a:r>
            <a:endParaRPr lang="en-US" sz="2000" dirty="0" smtClean="0">
              <a:solidFill>
                <a:srgbClr val="002060"/>
              </a:solidFill>
              <a:latin typeface="Calibri" panose="020F0502020204030204" pitchFamily="34" charset="0"/>
            </a:endParaRPr>
          </a:p>
          <a:p>
            <a:pPr marL="446088" indent="-358775">
              <a:buNone/>
            </a:pPr>
            <a:r>
              <a:rPr lang="el-GR" sz="2000" dirty="0" smtClean="0">
                <a:solidFill>
                  <a:srgbClr val="002060"/>
                </a:solidFill>
                <a:latin typeface="Calibri" panose="020F0502020204030204" pitchFamily="34" charset="0"/>
              </a:rPr>
              <a:t>γ</a:t>
            </a:r>
            <a:r>
              <a:rPr lang="el-GR" sz="2000" dirty="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	Συνεταιρισμός</a:t>
            </a:r>
            <a:endParaRPr lang="en-US" sz="2000" dirty="0" smtClean="0">
              <a:solidFill>
                <a:srgbClr val="002060"/>
              </a:solidFill>
              <a:latin typeface="Calibri" panose="020F0502020204030204" pitchFamily="34" charset="0"/>
            </a:endParaRPr>
          </a:p>
          <a:p>
            <a:pPr marL="446088" indent="-358775">
              <a:buNone/>
            </a:pPr>
            <a:r>
              <a:rPr lang="el-GR" sz="2000" dirty="0" smtClean="0">
                <a:solidFill>
                  <a:srgbClr val="002060"/>
                </a:solidFill>
                <a:latin typeface="Calibri" panose="020F0502020204030204" pitchFamily="34" charset="0"/>
              </a:rPr>
              <a:t>δ</a:t>
            </a:r>
            <a:r>
              <a:rPr lang="el-GR" sz="2000" dirty="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	Κοινωνικές </a:t>
            </a:r>
            <a:r>
              <a:rPr lang="el-GR" sz="2000" dirty="0">
                <a:solidFill>
                  <a:srgbClr val="002060"/>
                </a:solidFill>
                <a:latin typeface="Calibri" panose="020F0502020204030204" pitchFamily="34" charset="0"/>
              </a:rPr>
              <a:t>Συνεταιριστικές Επιχειρήσεις (</a:t>
            </a:r>
            <a:r>
              <a:rPr lang="el-GR" sz="2000" dirty="0" err="1">
                <a:solidFill>
                  <a:srgbClr val="002060"/>
                </a:solidFill>
                <a:latin typeface="Calibri" panose="020F0502020204030204" pitchFamily="34" charset="0"/>
              </a:rPr>
              <a:t>Κοιν</a:t>
            </a:r>
            <a:r>
              <a:rPr lang="el-GR" sz="2000" dirty="0">
                <a:solidFill>
                  <a:srgbClr val="002060"/>
                </a:solidFill>
                <a:latin typeface="Calibri" panose="020F0502020204030204" pitchFamily="34" charset="0"/>
              </a:rPr>
              <a:t>. </a:t>
            </a:r>
            <a:r>
              <a:rPr lang="el-GR" sz="2000" dirty="0" err="1">
                <a:solidFill>
                  <a:srgbClr val="002060"/>
                </a:solidFill>
                <a:latin typeface="Calibri" panose="020F0502020204030204" pitchFamily="34" charset="0"/>
              </a:rPr>
              <a:t>Σ.Επ</a:t>
            </a:r>
            <a:r>
              <a:rPr lang="el-GR" sz="2000" dirty="0" smtClean="0">
                <a:solidFill>
                  <a:srgbClr val="002060"/>
                </a:solidFill>
                <a:latin typeface="Calibri" panose="020F0502020204030204" pitchFamily="34" charset="0"/>
              </a:rPr>
              <a:t>.),</a:t>
            </a:r>
          </a:p>
          <a:p>
            <a:pPr marL="446088" indent="-358775">
              <a:buNone/>
            </a:pPr>
            <a:r>
              <a:rPr lang="el-GR" sz="2000" dirty="0" smtClean="0">
                <a:solidFill>
                  <a:srgbClr val="002060"/>
                </a:solidFill>
                <a:latin typeface="Calibri" panose="020F0502020204030204" pitchFamily="34" charset="0"/>
              </a:rPr>
              <a:t>     	Ομάδες </a:t>
            </a:r>
            <a:r>
              <a:rPr lang="el-GR" sz="2000" dirty="0">
                <a:solidFill>
                  <a:srgbClr val="002060"/>
                </a:solidFill>
                <a:latin typeface="Calibri" panose="020F0502020204030204" pitchFamily="34" charset="0"/>
              </a:rPr>
              <a:t>Παραγωγών (ΟΠ), Αγροτικές Εταιρικές Συμπράξεις (</a:t>
            </a:r>
            <a:r>
              <a:rPr lang="el-GR" sz="2000" dirty="0" smtClean="0">
                <a:solidFill>
                  <a:srgbClr val="002060"/>
                </a:solidFill>
                <a:latin typeface="Calibri" panose="020F0502020204030204" pitchFamily="34" charset="0"/>
              </a:rPr>
              <a:t>ΑΕΣ)</a:t>
            </a:r>
            <a:endParaRPr lang="en-US" sz="2000" dirty="0" smtClean="0">
              <a:solidFill>
                <a:srgbClr val="002060"/>
              </a:solidFill>
              <a:latin typeface="Calibri" panose="020F0502020204030204" pitchFamily="34" charset="0"/>
            </a:endParaRPr>
          </a:p>
          <a:p>
            <a:pPr marL="446088" indent="-358775">
              <a:buNone/>
            </a:pPr>
            <a:r>
              <a:rPr lang="el-GR" sz="2000" dirty="0" smtClean="0">
                <a:solidFill>
                  <a:srgbClr val="002060"/>
                </a:solidFill>
                <a:latin typeface="Calibri" panose="020F0502020204030204" pitchFamily="34" charset="0"/>
              </a:rPr>
              <a:t>ε</a:t>
            </a:r>
            <a:r>
              <a:rPr lang="el-GR" sz="2000" dirty="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	Υπό </a:t>
            </a:r>
            <a:r>
              <a:rPr lang="el-GR" sz="2000" dirty="0">
                <a:solidFill>
                  <a:srgbClr val="002060"/>
                </a:solidFill>
                <a:latin typeface="Calibri" panose="020F0502020204030204" pitchFamily="34" charset="0"/>
              </a:rPr>
              <a:t>ίδρυση ή υπό συγχώνευση εταιρείες, με την υποχρέωση να έχουν συσταθεί </a:t>
            </a:r>
            <a:r>
              <a:rPr lang="el-GR" sz="2000" dirty="0" smtClean="0">
                <a:solidFill>
                  <a:srgbClr val="002060"/>
                </a:solidFill>
                <a:latin typeface="Calibri" panose="020F0502020204030204" pitchFamily="34" charset="0"/>
              </a:rPr>
              <a:t>ή συγχωνευθεί </a:t>
            </a:r>
            <a:r>
              <a:rPr lang="el-GR" sz="2000" dirty="0">
                <a:solidFill>
                  <a:srgbClr val="002060"/>
                </a:solidFill>
                <a:latin typeface="Calibri" panose="020F0502020204030204" pitchFamily="34" charset="0"/>
              </a:rPr>
              <a:t>πριν την έναρξη εργασιών του επενδυτικού </a:t>
            </a:r>
            <a:r>
              <a:rPr lang="el-GR" sz="2000" dirty="0" smtClean="0">
                <a:solidFill>
                  <a:srgbClr val="002060"/>
                </a:solidFill>
                <a:latin typeface="Calibri" panose="020F0502020204030204" pitchFamily="34" charset="0"/>
              </a:rPr>
              <a:t>σχεδίου</a:t>
            </a:r>
            <a:endParaRPr lang="en-US" sz="2000" dirty="0" smtClean="0">
              <a:solidFill>
                <a:srgbClr val="002060"/>
              </a:solidFill>
              <a:latin typeface="Calibri" panose="020F0502020204030204" pitchFamily="34" charset="0"/>
            </a:endParaRPr>
          </a:p>
          <a:p>
            <a:pPr marL="446088" indent="-358775">
              <a:buNone/>
            </a:pPr>
            <a:r>
              <a:rPr lang="el-GR" sz="2000" dirty="0" smtClean="0">
                <a:solidFill>
                  <a:srgbClr val="002060"/>
                </a:solidFill>
                <a:latin typeface="Calibri" panose="020F0502020204030204" pitchFamily="34" charset="0"/>
              </a:rPr>
              <a:t>στ</a:t>
            </a:r>
            <a:r>
              <a:rPr lang="el-GR" sz="2000" dirty="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Επιχειρήσεις </a:t>
            </a:r>
            <a:r>
              <a:rPr lang="el-GR" sz="2000" dirty="0">
                <a:solidFill>
                  <a:srgbClr val="002060"/>
                </a:solidFill>
                <a:latin typeface="Calibri" panose="020F0502020204030204" pitchFamily="34" charset="0"/>
              </a:rPr>
              <a:t>που λειτουργούν με την μορφή κοινοπραξίας με την </a:t>
            </a:r>
            <a:r>
              <a:rPr lang="el-GR" sz="2000" dirty="0" smtClean="0">
                <a:solidFill>
                  <a:srgbClr val="002060"/>
                </a:solidFill>
                <a:latin typeface="Calibri" panose="020F0502020204030204" pitchFamily="34" charset="0"/>
              </a:rPr>
              <a:t>προϋπόθεση καταχώρισής </a:t>
            </a:r>
            <a:r>
              <a:rPr lang="el-GR" sz="2000" dirty="0">
                <a:solidFill>
                  <a:srgbClr val="002060"/>
                </a:solidFill>
                <a:latin typeface="Calibri" panose="020F0502020204030204" pitchFamily="34" charset="0"/>
              </a:rPr>
              <a:t>τους στο ΓΕΜΗ</a:t>
            </a:r>
            <a:endParaRPr lang="el-GR" sz="2000" b="1" dirty="0">
              <a:solidFill>
                <a:srgbClr val="002060"/>
              </a:solidFill>
              <a:latin typeface="Calibri" panose="020F0502020204030204" pitchFamily="34" charset="0"/>
            </a:endParaRPr>
          </a:p>
          <a:p>
            <a:pPr marL="449263" indent="-361950"/>
            <a:endParaRPr lang="el-GR" sz="2000" dirty="0">
              <a:solidFill>
                <a:srgbClr val="002060"/>
              </a:solidFill>
              <a:latin typeface="Calibri" panose="020F0502020204030204" pitchFamily="34" charset="0"/>
            </a:endParaRPr>
          </a:p>
        </p:txBody>
      </p:sp>
      <p:sp>
        <p:nvSpPr>
          <p:cNvPr id="3"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Δικαιούχοι Ενισχύσεων</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buFont typeface="Wingdings" panose="05000000000000000000" pitchFamily="2" charset="2"/>
              <a:buChar char="Ø"/>
            </a:pPr>
            <a:r>
              <a:rPr lang="el-GR" sz="2000" b="1" dirty="0" smtClean="0">
                <a:solidFill>
                  <a:srgbClr val="002060"/>
                </a:solidFill>
                <a:latin typeface="Calibri" panose="020F0502020204030204" pitchFamily="34" charset="0"/>
              </a:rPr>
              <a:t>φορολογικά κίνητρα </a:t>
            </a:r>
          </a:p>
          <a:p>
            <a:pPr>
              <a:buFont typeface="Wingdings" panose="05000000000000000000" pitchFamily="2" charset="2"/>
              <a:buChar char="Ø"/>
            </a:pPr>
            <a:r>
              <a:rPr lang="el-GR" sz="2000" dirty="0" smtClean="0">
                <a:solidFill>
                  <a:srgbClr val="002060"/>
                </a:solidFill>
                <a:latin typeface="Calibri" panose="020F0502020204030204" pitchFamily="34" charset="0"/>
              </a:rPr>
              <a:t>επιδότηση χρηματοδοτικής μίσθωσης </a:t>
            </a:r>
            <a:r>
              <a:rPr lang="el-GR" sz="2000" b="1" dirty="0" smtClean="0">
                <a:solidFill>
                  <a:srgbClr val="002060"/>
                </a:solidFill>
                <a:latin typeface="Calibri" panose="020F0502020204030204" pitchFamily="34" charset="0"/>
              </a:rPr>
              <a:t>(</a:t>
            </a:r>
            <a:r>
              <a:rPr lang="el-GR" sz="2000" b="1" dirty="0" err="1" smtClean="0">
                <a:solidFill>
                  <a:srgbClr val="002060"/>
                </a:solidFill>
                <a:latin typeface="Calibri" panose="020F0502020204030204" pitchFamily="34" charset="0"/>
              </a:rPr>
              <a:t>leasing</a:t>
            </a:r>
            <a:r>
              <a:rPr lang="el-GR" sz="2000" b="1" dirty="0" smtClean="0">
                <a:solidFill>
                  <a:srgbClr val="002060"/>
                </a:solidFill>
                <a:latin typeface="Calibri" panose="020F0502020204030204" pitchFamily="34" charset="0"/>
              </a:rPr>
              <a:t>)</a:t>
            </a:r>
          </a:p>
          <a:p>
            <a:pPr>
              <a:buFont typeface="Wingdings" panose="05000000000000000000" pitchFamily="2" charset="2"/>
              <a:buChar char="Ø"/>
            </a:pPr>
            <a:r>
              <a:rPr lang="el-GR" sz="2000" dirty="0" smtClean="0">
                <a:solidFill>
                  <a:srgbClr val="002060"/>
                </a:solidFill>
                <a:latin typeface="Calibri" panose="020F0502020204030204" pitchFamily="34" charset="0"/>
              </a:rPr>
              <a:t>ισοδύναμη με τις φορολογικές ενισχύσεις </a:t>
            </a:r>
            <a:r>
              <a:rPr lang="el-GR" sz="2000" b="1" dirty="0" smtClean="0">
                <a:solidFill>
                  <a:srgbClr val="002060"/>
                </a:solidFill>
                <a:latin typeface="Calibri" panose="020F0502020204030204" pitchFamily="34" charset="0"/>
              </a:rPr>
              <a:t>επιχορήγηση</a:t>
            </a:r>
            <a:r>
              <a:rPr lang="el-GR" sz="2000" dirty="0" smtClean="0">
                <a:solidFill>
                  <a:srgbClr val="002060"/>
                </a:solidFill>
                <a:latin typeface="Calibri" panose="020F0502020204030204" pitchFamily="34" charset="0"/>
              </a:rPr>
              <a:t> η οποία ανέρχεται στο 70% του ανώτερου επιτρεπόμενου ποσοστού για κάθε Περιφέρεια	</a:t>
            </a:r>
          </a:p>
          <a:p>
            <a:pPr>
              <a:buFont typeface="Wingdings" panose="05000000000000000000" pitchFamily="2" charset="2"/>
              <a:buChar char="Ø"/>
            </a:pPr>
            <a:r>
              <a:rPr lang="el-GR" sz="2000" dirty="0" smtClean="0">
                <a:solidFill>
                  <a:srgbClr val="002060"/>
                </a:solidFill>
                <a:latin typeface="Calibri" panose="020F0502020204030204" pitchFamily="34" charset="0"/>
              </a:rPr>
              <a:t>επιδότηση </a:t>
            </a:r>
            <a:r>
              <a:rPr lang="el-GR" sz="2000" b="1" dirty="0" smtClean="0">
                <a:solidFill>
                  <a:srgbClr val="002060"/>
                </a:solidFill>
                <a:latin typeface="Calibri" panose="020F0502020204030204" pitchFamily="34" charset="0"/>
              </a:rPr>
              <a:t>μισθολογικού κόστους</a:t>
            </a:r>
          </a:p>
          <a:p>
            <a:pPr>
              <a:buFont typeface="Wingdings" panose="05000000000000000000" pitchFamily="2" charset="2"/>
              <a:buChar char="Ø"/>
            </a:pPr>
            <a:r>
              <a:rPr lang="el-GR" sz="2000" b="1" dirty="0" smtClean="0">
                <a:solidFill>
                  <a:srgbClr val="002060"/>
                </a:solidFill>
                <a:latin typeface="Calibri" panose="020F0502020204030204" pitchFamily="34" charset="0"/>
              </a:rPr>
              <a:t>χρηματοδότηση επιχειρηματικού κινδύνου μέσω ταμείου συμμετοχών</a:t>
            </a:r>
            <a:r>
              <a:rPr lang="el-GR" sz="2000" dirty="0" smtClean="0">
                <a:solidFill>
                  <a:srgbClr val="002060"/>
                </a:solidFill>
                <a:latin typeface="Calibri" panose="020F0502020204030204" pitchFamily="34" charset="0"/>
              </a:rPr>
              <a:t/>
            </a:r>
            <a:br>
              <a:rPr lang="el-GR" sz="2000" dirty="0" smtClean="0">
                <a:solidFill>
                  <a:srgbClr val="002060"/>
                </a:solidFill>
                <a:latin typeface="Calibri" panose="020F0502020204030204" pitchFamily="34" charset="0"/>
              </a:rPr>
            </a:br>
            <a:r>
              <a:rPr lang="el-GR" sz="2000" dirty="0" smtClean="0">
                <a:solidFill>
                  <a:srgbClr val="002060"/>
                </a:solidFill>
                <a:latin typeface="Calibri" panose="020F0502020204030204" pitchFamily="34" charset="0"/>
              </a:rPr>
              <a:t>αα. 	ίδια κεφάλαια ή οιονεί ίδια κεφάλαια, ή επενδυτική χορηγία </a:t>
            </a:r>
            <a:br>
              <a:rPr lang="el-GR" sz="2000" dirty="0" smtClean="0">
                <a:solidFill>
                  <a:srgbClr val="002060"/>
                </a:solidFill>
                <a:latin typeface="Calibri" panose="020F0502020204030204" pitchFamily="34" charset="0"/>
              </a:rPr>
            </a:br>
            <a:r>
              <a:rPr lang="el-GR" sz="2000" dirty="0" err="1" smtClean="0">
                <a:solidFill>
                  <a:srgbClr val="002060"/>
                </a:solidFill>
                <a:latin typeface="Calibri" panose="020F0502020204030204" pitchFamily="34" charset="0"/>
              </a:rPr>
              <a:t>ββ</a:t>
            </a:r>
            <a:r>
              <a:rPr lang="el-GR" sz="2000" dirty="0" smtClean="0">
                <a:solidFill>
                  <a:srgbClr val="002060"/>
                </a:solidFill>
                <a:latin typeface="Calibri" panose="020F0502020204030204" pitchFamily="34" charset="0"/>
              </a:rPr>
              <a:t>. 	δάνεια για την παροχή επενδύσεων χρηματοδότησης 	επιχειρηματικού κινδύνου</a:t>
            </a:r>
          </a:p>
          <a:p>
            <a:pPr>
              <a:buFont typeface="Wingdings" panose="05000000000000000000" pitchFamily="2" charset="2"/>
              <a:buChar char="Ø"/>
            </a:pPr>
            <a:r>
              <a:rPr lang="el-GR" sz="2000" b="1" dirty="0" smtClean="0">
                <a:solidFill>
                  <a:srgbClr val="002060"/>
                </a:solidFill>
                <a:latin typeface="Calibri" panose="020F0502020204030204" pitchFamily="34" charset="0"/>
              </a:rPr>
              <a:t>σταθερό φορολογικό σύστημα </a:t>
            </a:r>
            <a:r>
              <a:rPr lang="el-GR" sz="2000" dirty="0" smtClean="0">
                <a:solidFill>
                  <a:srgbClr val="002060"/>
                </a:solidFill>
                <a:latin typeface="Calibri" panose="020F0502020204030204" pitchFamily="34" charset="0"/>
              </a:rPr>
              <a:t>για επενδύσεις άνω των 20 εκ. ευρώ</a:t>
            </a:r>
          </a:p>
          <a:p>
            <a:pPr>
              <a:buFont typeface="Wingdings" panose="05000000000000000000" pitchFamily="2" charset="2"/>
              <a:buChar char="Ø"/>
            </a:pPr>
            <a:r>
              <a:rPr lang="el-GR" sz="2000" b="1" dirty="0" smtClean="0">
                <a:solidFill>
                  <a:srgbClr val="002060"/>
                </a:solidFill>
                <a:latin typeface="Calibri" panose="020F0502020204030204" pitchFamily="34" charset="0"/>
              </a:rPr>
              <a:t>ταχεία </a:t>
            </a:r>
            <a:r>
              <a:rPr lang="el-GR" sz="2000" b="1" dirty="0" err="1" smtClean="0">
                <a:solidFill>
                  <a:srgbClr val="002060"/>
                </a:solidFill>
                <a:latin typeface="Calibri" panose="020F0502020204030204" pitchFamily="34" charset="0"/>
              </a:rPr>
              <a:t>αδειοδότηση</a:t>
            </a:r>
            <a:r>
              <a:rPr lang="el-GR" sz="2000" b="1" dirty="0" smtClean="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για επενδύσεις άνω των 20 εκ. ευρώ,</a:t>
            </a:r>
          </a:p>
          <a:p>
            <a:pPr>
              <a:buFont typeface="Wingdings" panose="05000000000000000000" pitchFamily="2" charset="2"/>
              <a:buChar char="Ø"/>
            </a:pPr>
            <a:endParaRPr lang="el-GR" sz="2000" dirty="0">
              <a:solidFill>
                <a:srgbClr val="002060"/>
              </a:solidFill>
              <a:latin typeface="Calibri" panose="020F0502020204030204" pitchFamily="34" charset="0"/>
            </a:endParaRPr>
          </a:p>
        </p:txBody>
      </p:sp>
      <p:sp>
        <p:nvSpPr>
          <p:cNvPr id="3" name="2 - Τίτλος"/>
          <p:cNvSpPr>
            <a:spLocks noGrp="1"/>
          </p:cNvSpPr>
          <p:nvPr>
            <p:ph type="title"/>
          </p:nvPr>
        </p:nvSpPr>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Εργαλεία ενίσχυσης</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Freeform 2"/>
          <p:cNvSpPr>
            <a:spLocks/>
          </p:cNvSpPr>
          <p:nvPr/>
        </p:nvSpPr>
        <p:spPr bwMode="auto">
          <a:xfrm>
            <a:off x="3027040" y="2971800"/>
            <a:ext cx="334963" cy="352425"/>
          </a:xfrm>
          <a:custGeom>
            <a:avLst/>
            <a:gdLst>
              <a:gd name="T0" fmla="*/ 470 w 534"/>
              <a:gd name="T1" fmla="*/ 391 h 531"/>
              <a:gd name="T2" fmla="*/ 432 w 534"/>
              <a:gd name="T3" fmla="*/ 403 h 531"/>
              <a:gd name="T4" fmla="*/ 399 w 534"/>
              <a:gd name="T5" fmla="*/ 420 h 531"/>
              <a:gd name="T6" fmla="*/ 361 w 534"/>
              <a:gd name="T7" fmla="*/ 433 h 531"/>
              <a:gd name="T8" fmla="*/ 332 w 534"/>
              <a:gd name="T9" fmla="*/ 432 h 531"/>
              <a:gd name="T10" fmla="*/ 313 w 534"/>
              <a:gd name="T11" fmla="*/ 424 h 531"/>
              <a:gd name="T12" fmla="*/ 267 w 534"/>
              <a:gd name="T13" fmla="*/ 439 h 531"/>
              <a:gd name="T14" fmla="*/ 244 w 534"/>
              <a:gd name="T15" fmla="*/ 489 h 531"/>
              <a:gd name="T16" fmla="*/ 226 w 534"/>
              <a:gd name="T17" fmla="*/ 495 h 531"/>
              <a:gd name="T18" fmla="*/ 211 w 534"/>
              <a:gd name="T19" fmla="*/ 489 h 531"/>
              <a:gd name="T20" fmla="*/ 205 w 534"/>
              <a:gd name="T21" fmla="*/ 501 h 531"/>
              <a:gd name="T22" fmla="*/ 192 w 534"/>
              <a:gd name="T23" fmla="*/ 510 h 531"/>
              <a:gd name="T24" fmla="*/ 192 w 534"/>
              <a:gd name="T25" fmla="*/ 524 h 531"/>
              <a:gd name="T26" fmla="*/ 165 w 534"/>
              <a:gd name="T27" fmla="*/ 529 h 531"/>
              <a:gd name="T28" fmla="*/ 146 w 534"/>
              <a:gd name="T29" fmla="*/ 516 h 531"/>
              <a:gd name="T30" fmla="*/ 136 w 534"/>
              <a:gd name="T31" fmla="*/ 504 h 531"/>
              <a:gd name="T32" fmla="*/ 123 w 534"/>
              <a:gd name="T33" fmla="*/ 503 h 531"/>
              <a:gd name="T34" fmla="*/ 111 w 534"/>
              <a:gd name="T35" fmla="*/ 497 h 531"/>
              <a:gd name="T36" fmla="*/ 107 w 534"/>
              <a:gd name="T37" fmla="*/ 487 h 531"/>
              <a:gd name="T38" fmla="*/ 65 w 534"/>
              <a:gd name="T39" fmla="*/ 472 h 531"/>
              <a:gd name="T40" fmla="*/ 63 w 534"/>
              <a:gd name="T41" fmla="*/ 493 h 531"/>
              <a:gd name="T42" fmla="*/ 65 w 534"/>
              <a:gd name="T43" fmla="*/ 510 h 531"/>
              <a:gd name="T44" fmla="*/ 46 w 534"/>
              <a:gd name="T45" fmla="*/ 504 h 531"/>
              <a:gd name="T46" fmla="*/ 34 w 534"/>
              <a:gd name="T47" fmla="*/ 495 h 531"/>
              <a:gd name="T48" fmla="*/ 38 w 534"/>
              <a:gd name="T49" fmla="*/ 487 h 531"/>
              <a:gd name="T50" fmla="*/ 42 w 534"/>
              <a:gd name="T51" fmla="*/ 479 h 531"/>
              <a:gd name="T52" fmla="*/ 25 w 534"/>
              <a:gd name="T53" fmla="*/ 449 h 531"/>
              <a:gd name="T54" fmla="*/ 15 w 534"/>
              <a:gd name="T55" fmla="*/ 428 h 531"/>
              <a:gd name="T56" fmla="*/ 2 w 534"/>
              <a:gd name="T57" fmla="*/ 439 h 531"/>
              <a:gd name="T58" fmla="*/ 0 w 534"/>
              <a:gd name="T59" fmla="*/ 458 h 531"/>
              <a:gd name="T60" fmla="*/ 15 w 534"/>
              <a:gd name="T61" fmla="*/ 420 h 531"/>
              <a:gd name="T62" fmla="*/ 42 w 534"/>
              <a:gd name="T63" fmla="*/ 399 h 531"/>
              <a:gd name="T64" fmla="*/ 81 w 534"/>
              <a:gd name="T65" fmla="*/ 355 h 531"/>
              <a:gd name="T66" fmla="*/ 132 w 534"/>
              <a:gd name="T67" fmla="*/ 261 h 531"/>
              <a:gd name="T68" fmla="*/ 167 w 534"/>
              <a:gd name="T69" fmla="*/ 220 h 531"/>
              <a:gd name="T70" fmla="*/ 203 w 534"/>
              <a:gd name="T71" fmla="*/ 182 h 531"/>
              <a:gd name="T72" fmla="*/ 219 w 534"/>
              <a:gd name="T73" fmla="*/ 132 h 531"/>
              <a:gd name="T74" fmla="*/ 230 w 534"/>
              <a:gd name="T75" fmla="*/ 94 h 531"/>
              <a:gd name="T76" fmla="*/ 246 w 534"/>
              <a:gd name="T77" fmla="*/ 46 h 531"/>
              <a:gd name="T78" fmla="*/ 265 w 534"/>
              <a:gd name="T79" fmla="*/ 32 h 531"/>
              <a:gd name="T80" fmla="*/ 292 w 534"/>
              <a:gd name="T81" fmla="*/ 32 h 531"/>
              <a:gd name="T82" fmla="*/ 309 w 534"/>
              <a:gd name="T83" fmla="*/ 17 h 531"/>
              <a:gd name="T84" fmla="*/ 324 w 534"/>
              <a:gd name="T85" fmla="*/ 0 h 531"/>
              <a:gd name="T86" fmla="*/ 342 w 534"/>
              <a:gd name="T87" fmla="*/ 34 h 531"/>
              <a:gd name="T88" fmla="*/ 367 w 534"/>
              <a:gd name="T89" fmla="*/ 80 h 531"/>
              <a:gd name="T90" fmla="*/ 382 w 534"/>
              <a:gd name="T91" fmla="*/ 120 h 531"/>
              <a:gd name="T92" fmla="*/ 397 w 534"/>
              <a:gd name="T93" fmla="*/ 153 h 531"/>
              <a:gd name="T94" fmla="*/ 441 w 534"/>
              <a:gd name="T95" fmla="*/ 167 h 531"/>
              <a:gd name="T96" fmla="*/ 486 w 534"/>
              <a:gd name="T97" fmla="*/ 178 h 531"/>
              <a:gd name="T98" fmla="*/ 507 w 534"/>
              <a:gd name="T99" fmla="*/ 197 h 531"/>
              <a:gd name="T100" fmla="*/ 520 w 534"/>
              <a:gd name="T101" fmla="*/ 259 h 531"/>
              <a:gd name="T102" fmla="*/ 489 w 534"/>
              <a:gd name="T103" fmla="*/ 320 h 531"/>
              <a:gd name="T104" fmla="*/ 482 w 534"/>
              <a:gd name="T105" fmla="*/ 343 h 531"/>
              <a:gd name="T106" fmla="*/ 489 w 534"/>
              <a:gd name="T107" fmla="*/ 372 h 531"/>
              <a:gd name="T108" fmla="*/ 497 w 534"/>
              <a:gd name="T109" fmla="*/ 387 h 53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34"/>
              <a:gd name="T166" fmla="*/ 0 h 531"/>
              <a:gd name="T167" fmla="*/ 534 w 534"/>
              <a:gd name="T168" fmla="*/ 531 h 53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34" h="531">
                <a:moveTo>
                  <a:pt x="505" y="391"/>
                </a:moveTo>
                <a:lnTo>
                  <a:pt x="493" y="391"/>
                </a:lnTo>
                <a:lnTo>
                  <a:pt x="482" y="391"/>
                </a:lnTo>
                <a:lnTo>
                  <a:pt x="470" y="391"/>
                </a:lnTo>
                <a:lnTo>
                  <a:pt x="461" y="393"/>
                </a:lnTo>
                <a:lnTo>
                  <a:pt x="451" y="395"/>
                </a:lnTo>
                <a:lnTo>
                  <a:pt x="441" y="399"/>
                </a:lnTo>
                <a:lnTo>
                  <a:pt x="432" y="403"/>
                </a:lnTo>
                <a:lnTo>
                  <a:pt x="422" y="407"/>
                </a:lnTo>
                <a:lnTo>
                  <a:pt x="416" y="410"/>
                </a:lnTo>
                <a:lnTo>
                  <a:pt x="409" y="416"/>
                </a:lnTo>
                <a:lnTo>
                  <a:pt x="399" y="420"/>
                </a:lnTo>
                <a:lnTo>
                  <a:pt x="392" y="424"/>
                </a:lnTo>
                <a:lnTo>
                  <a:pt x="382" y="428"/>
                </a:lnTo>
                <a:lnTo>
                  <a:pt x="370" y="432"/>
                </a:lnTo>
                <a:lnTo>
                  <a:pt x="361" y="433"/>
                </a:lnTo>
                <a:lnTo>
                  <a:pt x="351" y="433"/>
                </a:lnTo>
                <a:lnTo>
                  <a:pt x="344" y="433"/>
                </a:lnTo>
                <a:lnTo>
                  <a:pt x="340" y="432"/>
                </a:lnTo>
                <a:lnTo>
                  <a:pt x="332" y="432"/>
                </a:lnTo>
                <a:lnTo>
                  <a:pt x="326" y="428"/>
                </a:lnTo>
                <a:lnTo>
                  <a:pt x="322" y="426"/>
                </a:lnTo>
                <a:lnTo>
                  <a:pt x="317" y="424"/>
                </a:lnTo>
                <a:lnTo>
                  <a:pt x="313" y="424"/>
                </a:lnTo>
                <a:lnTo>
                  <a:pt x="307" y="424"/>
                </a:lnTo>
                <a:lnTo>
                  <a:pt x="290" y="424"/>
                </a:lnTo>
                <a:lnTo>
                  <a:pt x="276" y="430"/>
                </a:lnTo>
                <a:lnTo>
                  <a:pt x="267" y="439"/>
                </a:lnTo>
                <a:lnTo>
                  <a:pt x="257" y="449"/>
                </a:lnTo>
                <a:lnTo>
                  <a:pt x="253" y="460"/>
                </a:lnTo>
                <a:lnTo>
                  <a:pt x="248" y="476"/>
                </a:lnTo>
                <a:lnTo>
                  <a:pt x="244" y="489"/>
                </a:lnTo>
                <a:lnTo>
                  <a:pt x="240" y="504"/>
                </a:lnTo>
                <a:lnTo>
                  <a:pt x="234" y="499"/>
                </a:lnTo>
                <a:lnTo>
                  <a:pt x="230" y="497"/>
                </a:lnTo>
                <a:lnTo>
                  <a:pt x="226" y="495"/>
                </a:lnTo>
                <a:lnTo>
                  <a:pt x="223" y="493"/>
                </a:lnTo>
                <a:lnTo>
                  <a:pt x="217" y="491"/>
                </a:lnTo>
                <a:lnTo>
                  <a:pt x="213" y="491"/>
                </a:lnTo>
                <a:lnTo>
                  <a:pt x="211" y="489"/>
                </a:lnTo>
                <a:lnTo>
                  <a:pt x="211" y="487"/>
                </a:lnTo>
                <a:lnTo>
                  <a:pt x="209" y="493"/>
                </a:lnTo>
                <a:lnTo>
                  <a:pt x="207" y="497"/>
                </a:lnTo>
                <a:lnTo>
                  <a:pt x="205" y="501"/>
                </a:lnTo>
                <a:lnTo>
                  <a:pt x="201" y="504"/>
                </a:lnTo>
                <a:lnTo>
                  <a:pt x="200" y="506"/>
                </a:lnTo>
                <a:lnTo>
                  <a:pt x="196" y="510"/>
                </a:lnTo>
                <a:lnTo>
                  <a:pt x="192" y="510"/>
                </a:lnTo>
                <a:lnTo>
                  <a:pt x="188" y="510"/>
                </a:lnTo>
                <a:lnTo>
                  <a:pt x="188" y="518"/>
                </a:lnTo>
                <a:lnTo>
                  <a:pt x="188" y="522"/>
                </a:lnTo>
                <a:lnTo>
                  <a:pt x="192" y="524"/>
                </a:lnTo>
                <a:lnTo>
                  <a:pt x="194" y="526"/>
                </a:lnTo>
                <a:lnTo>
                  <a:pt x="196" y="531"/>
                </a:lnTo>
                <a:lnTo>
                  <a:pt x="169" y="531"/>
                </a:lnTo>
                <a:lnTo>
                  <a:pt x="165" y="529"/>
                </a:lnTo>
                <a:lnTo>
                  <a:pt x="159" y="527"/>
                </a:lnTo>
                <a:lnTo>
                  <a:pt x="153" y="524"/>
                </a:lnTo>
                <a:lnTo>
                  <a:pt x="150" y="520"/>
                </a:lnTo>
                <a:lnTo>
                  <a:pt x="146" y="516"/>
                </a:lnTo>
                <a:lnTo>
                  <a:pt x="142" y="510"/>
                </a:lnTo>
                <a:lnTo>
                  <a:pt x="140" y="506"/>
                </a:lnTo>
                <a:lnTo>
                  <a:pt x="140" y="504"/>
                </a:lnTo>
                <a:lnTo>
                  <a:pt x="136" y="504"/>
                </a:lnTo>
                <a:lnTo>
                  <a:pt x="132" y="504"/>
                </a:lnTo>
                <a:lnTo>
                  <a:pt x="130" y="503"/>
                </a:lnTo>
                <a:lnTo>
                  <a:pt x="127" y="503"/>
                </a:lnTo>
                <a:lnTo>
                  <a:pt x="123" y="503"/>
                </a:lnTo>
                <a:lnTo>
                  <a:pt x="121" y="503"/>
                </a:lnTo>
                <a:lnTo>
                  <a:pt x="117" y="501"/>
                </a:lnTo>
                <a:lnTo>
                  <a:pt x="111" y="501"/>
                </a:lnTo>
                <a:lnTo>
                  <a:pt x="111" y="497"/>
                </a:lnTo>
                <a:lnTo>
                  <a:pt x="111" y="495"/>
                </a:lnTo>
                <a:lnTo>
                  <a:pt x="111" y="491"/>
                </a:lnTo>
                <a:lnTo>
                  <a:pt x="111" y="489"/>
                </a:lnTo>
                <a:lnTo>
                  <a:pt x="107" y="487"/>
                </a:lnTo>
                <a:lnTo>
                  <a:pt x="107" y="485"/>
                </a:lnTo>
                <a:lnTo>
                  <a:pt x="107" y="481"/>
                </a:lnTo>
                <a:lnTo>
                  <a:pt x="107" y="479"/>
                </a:lnTo>
                <a:lnTo>
                  <a:pt x="65" y="472"/>
                </a:lnTo>
                <a:lnTo>
                  <a:pt x="63" y="476"/>
                </a:lnTo>
                <a:lnTo>
                  <a:pt x="63" y="481"/>
                </a:lnTo>
                <a:lnTo>
                  <a:pt x="63" y="487"/>
                </a:lnTo>
                <a:lnTo>
                  <a:pt x="63" y="493"/>
                </a:lnTo>
                <a:lnTo>
                  <a:pt x="63" y="499"/>
                </a:lnTo>
                <a:lnTo>
                  <a:pt x="63" y="504"/>
                </a:lnTo>
                <a:lnTo>
                  <a:pt x="65" y="510"/>
                </a:lnTo>
                <a:lnTo>
                  <a:pt x="59" y="510"/>
                </a:lnTo>
                <a:lnTo>
                  <a:pt x="56" y="506"/>
                </a:lnTo>
                <a:lnTo>
                  <a:pt x="50" y="506"/>
                </a:lnTo>
                <a:lnTo>
                  <a:pt x="46" y="504"/>
                </a:lnTo>
                <a:lnTo>
                  <a:pt x="40" y="504"/>
                </a:lnTo>
                <a:lnTo>
                  <a:pt x="38" y="503"/>
                </a:lnTo>
                <a:lnTo>
                  <a:pt x="34" y="499"/>
                </a:lnTo>
                <a:lnTo>
                  <a:pt x="34" y="495"/>
                </a:lnTo>
                <a:lnTo>
                  <a:pt x="34" y="493"/>
                </a:lnTo>
                <a:lnTo>
                  <a:pt x="34" y="491"/>
                </a:lnTo>
                <a:lnTo>
                  <a:pt x="34" y="489"/>
                </a:lnTo>
                <a:lnTo>
                  <a:pt x="38" y="487"/>
                </a:lnTo>
                <a:lnTo>
                  <a:pt x="38" y="485"/>
                </a:lnTo>
                <a:lnTo>
                  <a:pt x="40" y="483"/>
                </a:lnTo>
                <a:lnTo>
                  <a:pt x="42" y="481"/>
                </a:lnTo>
                <a:lnTo>
                  <a:pt x="42" y="479"/>
                </a:lnTo>
                <a:lnTo>
                  <a:pt x="34" y="472"/>
                </a:lnTo>
                <a:lnTo>
                  <a:pt x="31" y="466"/>
                </a:lnTo>
                <a:lnTo>
                  <a:pt x="31" y="458"/>
                </a:lnTo>
                <a:lnTo>
                  <a:pt x="25" y="449"/>
                </a:lnTo>
                <a:lnTo>
                  <a:pt x="23" y="443"/>
                </a:lnTo>
                <a:lnTo>
                  <a:pt x="21" y="433"/>
                </a:lnTo>
                <a:lnTo>
                  <a:pt x="19" y="430"/>
                </a:lnTo>
                <a:lnTo>
                  <a:pt x="15" y="428"/>
                </a:lnTo>
                <a:lnTo>
                  <a:pt x="11" y="430"/>
                </a:lnTo>
                <a:lnTo>
                  <a:pt x="6" y="432"/>
                </a:lnTo>
                <a:lnTo>
                  <a:pt x="4" y="433"/>
                </a:lnTo>
                <a:lnTo>
                  <a:pt x="2" y="439"/>
                </a:lnTo>
                <a:lnTo>
                  <a:pt x="0" y="443"/>
                </a:lnTo>
                <a:lnTo>
                  <a:pt x="0" y="449"/>
                </a:lnTo>
                <a:lnTo>
                  <a:pt x="0" y="453"/>
                </a:lnTo>
                <a:lnTo>
                  <a:pt x="0" y="458"/>
                </a:lnTo>
                <a:lnTo>
                  <a:pt x="0" y="449"/>
                </a:lnTo>
                <a:lnTo>
                  <a:pt x="4" y="439"/>
                </a:lnTo>
                <a:lnTo>
                  <a:pt x="10" y="428"/>
                </a:lnTo>
                <a:lnTo>
                  <a:pt x="15" y="420"/>
                </a:lnTo>
                <a:lnTo>
                  <a:pt x="21" y="414"/>
                </a:lnTo>
                <a:lnTo>
                  <a:pt x="31" y="408"/>
                </a:lnTo>
                <a:lnTo>
                  <a:pt x="34" y="403"/>
                </a:lnTo>
                <a:lnTo>
                  <a:pt x="42" y="399"/>
                </a:lnTo>
                <a:lnTo>
                  <a:pt x="54" y="387"/>
                </a:lnTo>
                <a:lnTo>
                  <a:pt x="63" y="378"/>
                </a:lnTo>
                <a:lnTo>
                  <a:pt x="73" y="368"/>
                </a:lnTo>
                <a:lnTo>
                  <a:pt x="81" y="355"/>
                </a:lnTo>
                <a:lnTo>
                  <a:pt x="96" y="334"/>
                </a:lnTo>
                <a:lnTo>
                  <a:pt x="107" y="307"/>
                </a:lnTo>
                <a:lnTo>
                  <a:pt x="121" y="282"/>
                </a:lnTo>
                <a:lnTo>
                  <a:pt x="132" y="261"/>
                </a:lnTo>
                <a:lnTo>
                  <a:pt x="140" y="247"/>
                </a:lnTo>
                <a:lnTo>
                  <a:pt x="150" y="238"/>
                </a:lnTo>
                <a:lnTo>
                  <a:pt x="157" y="228"/>
                </a:lnTo>
                <a:lnTo>
                  <a:pt x="167" y="220"/>
                </a:lnTo>
                <a:lnTo>
                  <a:pt x="178" y="209"/>
                </a:lnTo>
                <a:lnTo>
                  <a:pt x="188" y="199"/>
                </a:lnTo>
                <a:lnTo>
                  <a:pt x="196" y="192"/>
                </a:lnTo>
                <a:lnTo>
                  <a:pt x="203" y="182"/>
                </a:lnTo>
                <a:lnTo>
                  <a:pt x="209" y="170"/>
                </a:lnTo>
                <a:lnTo>
                  <a:pt x="213" y="159"/>
                </a:lnTo>
                <a:lnTo>
                  <a:pt x="217" y="147"/>
                </a:lnTo>
                <a:lnTo>
                  <a:pt x="219" y="132"/>
                </a:lnTo>
                <a:lnTo>
                  <a:pt x="223" y="122"/>
                </a:lnTo>
                <a:lnTo>
                  <a:pt x="223" y="113"/>
                </a:lnTo>
                <a:lnTo>
                  <a:pt x="226" y="103"/>
                </a:lnTo>
                <a:lnTo>
                  <a:pt x="230" y="94"/>
                </a:lnTo>
                <a:lnTo>
                  <a:pt x="232" y="80"/>
                </a:lnTo>
                <a:lnTo>
                  <a:pt x="236" y="71"/>
                </a:lnTo>
                <a:lnTo>
                  <a:pt x="240" y="59"/>
                </a:lnTo>
                <a:lnTo>
                  <a:pt x="246" y="46"/>
                </a:lnTo>
                <a:lnTo>
                  <a:pt x="248" y="38"/>
                </a:lnTo>
                <a:lnTo>
                  <a:pt x="251" y="34"/>
                </a:lnTo>
                <a:lnTo>
                  <a:pt x="257" y="32"/>
                </a:lnTo>
                <a:lnTo>
                  <a:pt x="265" y="32"/>
                </a:lnTo>
                <a:lnTo>
                  <a:pt x="272" y="32"/>
                </a:lnTo>
                <a:lnTo>
                  <a:pt x="278" y="32"/>
                </a:lnTo>
                <a:lnTo>
                  <a:pt x="284" y="32"/>
                </a:lnTo>
                <a:lnTo>
                  <a:pt x="292" y="32"/>
                </a:lnTo>
                <a:lnTo>
                  <a:pt x="296" y="30"/>
                </a:lnTo>
                <a:lnTo>
                  <a:pt x="301" y="26"/>
                </a:lnTo>
                <a:lnTo>
                  <a:pt x="305" y="21"/>
                </a:lnTo>
                <a:lnTo>
                  <a:pt x="309" y="17"/>
                </a:lnTo>
                <a:lnTo>
                  <a:pt x="313" y="11"/>
                </a:lnTo>
                <a:lnTo>
                  <a:pt x="317" y="7"/>
                </a:lnTo>
                <a:lnTo>
                  <a:pt x="320" y="3"/>
                </a:lnTo>
                <a:lnTo>
                  <a:pt x="324" y="0"/>
                </a:lnTo>
                <a:lnTo>
                  <a:pt x="324" y="3"/>
                </a:lnTo>
                <a:lnTo>
                  <a:pt x="328" y="11"/>
                </a:lnTo>
                <a:lnTo>
                  <a:pt x="334" y="21"/>
                </a:lnTo>
                <a:lnTo>
                  <a:pt x="342" y="34"/>
                </a:lnTo>
                <a:lnTo>
                  <a:pt x="347" y="48"/>
                </a:lnTo>
                <a:lnTo>
                  <a:pt x="355" y="59"/>
                </a:lnTo>
                <a:lnTo>
                  <a:pt x="361" y="72"/>
                </a:lnTo>
                <a:lnTo>
                  <a:pt x="367" y="80"/>
                </a:lnTo>
                <a:lnTo>
                  <a:pt x="370" y="88"/>
                </a:lnTo>
                <a:lnTo>
                  <a:pt x="376" y="97"/>
                </a:lnTo>
                <a:lnTo>
                  <a:pt x="380" y="109"/>
                </a:lnTo>
                <a:lnTo>
                  <a:pt x="382" y="120"/>
                </a:lnTo>
                <a:lnTo>
                  <a:pt x="384" y="132"/>
                </a:lnTo>
                <a:lnTo>
                  <a:pt x="388" y="140"/>
                </a:lnTo>
                <a:lnTo>
                  <a:pt x="392" y="147"/>
                </a:lnTo>
                <a:lnTo>
                  <a:pt x="397" y="153"/>
                </a:lnTo>
                <a:lnTo>
                  <a:pt x="405" y="159"/>
                </a:lnTo>
                <a:lnTo>
                  <a:pt x="418" y="163"/>
                </a:lnTo>
                <a:lnTo>
                  <a:pt x="430" y="165"/>
                </a:lnTo>
                <a:lnTo>
                  <a:pt x="441" y="167"/>
                </a:lnTo>
                <a:lnTo>
                  <a:pt x="455" y="170"/>
                </a:lnTo>
                <a:lnTo>
                  <a:pt x="466" y="170"/>
                </a:lnTo>
                <a:lnTo>
                  <a:pt x="476" y="174"/>
                </a:lnTo>
                <a:lnTo>
                  <a:pt x="486" y="178"/>
                </a:lnTo>
                <a:lnTo>
                  <a:pt x="493" y="182"/>
                </a:lnTo>
                <a:lnTo>
                  <a:pt x="499" y="186"/>
                </a:lnTo>
                <a:lnTo>
                  <a:pt x="503" y="192"/>
                </a:lnTo>
                <a:lnTo>
                  <a:pt x="507" y="197"/>
                </a:lnTo>
                <a:lnTo>
                  <a:pt x="511" y="213"/>
                </a:lnTo>
                <a:lnTo>
                  <a:pt x="514" y="226"/>
                </a:lnTo>
                <a:lnTo>
                  <a:pt x="516" y="241"/>
                </a:lnTo>
                <a:lnTo>
                  <a:pt x="520" y="259"/>
                </a:lnTo>
                <a:lnTo>
                  <a:pt x="524" y="274"/>
                </a:lnTo>
                <a:lnTo>
                  <a:pt x="534" y="291"/>
                </a:lnTo>
                <a:lnTo>
                  <a:pt x="505" y="309"/>
                </a:lnTo>
                <a:lnTo>
                  <a:pt x="489" y="320"/>
                </a:lnTo>
                <a:lnTo>
                  <a:pt x="478" y="330"/>
                </a:lnTo>
                <a:lnTo>
                  <a:pt x="476" y="334"/>
                </a:lnTo>
                <a:lnTo>
                  <a:pt x="478" y="337"/>
                </a:lnTo>
                <a:lnTo>
                  <a:pt x="482" y="343"/>
                </a:lnTo>
                <a:lnTo>
                  <a:pt x="486" y="351"/>
                </a:lnTo>
                <a:lnTo>
                  <a:pt x="486" y="362"/>
                </a:lnTo>
                <a:lnTo>
                  <a:pt x="486" y="368"/>
                </a:lnTo>
                <a:lnTo>
                  <a:pt x="489" y="372"/>
                </a:lnTo>
                <a:lnTo>
                  <a:pt x="491" y="378"/>
                </a:lnTo>
                <a:lnTo>
                  <a:pt x="493" y="382"/>
                </a:lnTo>
                <a:lnTo>
                  <a:pt x="495" y="384"/>
                </a:lnTo>
                <a:lnTo>
                  <a:pt x="497" y="387"/>
                </a:lnTo>
                <a:lnTo>
                  <a:pt x="501" y="389"/>
                </a:lnTo>
                <a:lnTo>
                  <a:pt x="505" y="391"/>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462" name="Freeform 3"/>
          <p:cNvSpPr>
            <a:spLocks/>
          </p:cNvSpPr>
          <p:nvPr/>
        </p:nvSpPr>
        <p:spPr bwMode="auto">
          <a:xfrm>
            <a:off x="3027040" y="2971800"/>
            <a:ext cx="334963" cy="352425"/>
          </a:xfrm>
          <a:custGeom>
            <a:avLst/>
            <a:gdLst>
              <a:gd name="T0" fmla="*/ 470 w 534"/>
              <a:gd name="T1" fmla="*/ 391 h 531"/>
              <a:gd name="T2" fmla="*/ 432 w 534"/>
              <a:gd name="T3" fmla="*/ 403 h 531"/>
              <a:gd name="T4" fmla="*/ 399 w 534"/>
              <a:gd name="T5" fmla="*/ 420 h 531"/>
              <a:gd name="T6" fmla="*/ 361 w 534"/>
              <a:gd name="T7" fmla="*/ 433 h 531"/>
              <a:gd name="T8" fmla="*/ 332 w 534"/>
              <a:gd name="T9" fmla="*/ 432 h 531"/>
              <a:gd name="T10" fmla="*/ 313 w 534"/>
              <a:gd name="T11" fmla="*/ 424 h 531"/>
              <a:gd name="T12" fmla="*/ 267 w 534"/>
              <a:gd name="T13" fmla="*/ 439 h 531"/>
              <a:gd name="T14" fmla="*/ 244 w 534"/>
              <a:gd name="T15" fmla="*/ 489 h 531"/>
              <a:gd name="T16" fmla="*/ 226 w 534"/>
              <a:gd name="T17" fmla="*/ 495 h 531"/>
              <a:gd name="T18" fmla="*/ 211 w 534"/>
              <a:gd name="T19" fmla="*/ 489 h 531"/>
              <a:gd name="T20" fmla="*/ 205 w 534"/>
              <a:gd name="T21" fmla="*/ 501 h 531"/>
              <a:gd name="T22" fmla="*/ 192 w 534"/>
              <a:gd name="T23" fmla="*/ 510 h 531"/>
              <a:gd name="T24" fmla="*/ 192 w 534"/>
              <a:gd name="T25" fmla="*/ 524 h 531"/>
              <a:gd name="T26" fmla="*/ 165 w 534"/>
              <a:gd name="T27" fmla="*/ 529 h 531"/>
              <a:gd name="T28" fmla="*/ 146 w 534"/>
              <a:gd name="T29" fmla="*/ 516 h 531"/>
              <a:gd name="T30" fmla="*/ 136 w 534"/>
              <a:gd name="T31" fmla="*/ 504 h 531"/>
              <a:gd name="T32" fmla="*/ 123 w 534"/>
              <a:gd name="T33" fmla="*/ 503 h 531"/>
              <a:gd name="T34" fmla="*/ 111 w 534"/>
              <a:gd name="T35" fmla="*/ 497 h 531"/>
              <a:gd name="T36" fmla="*/ 107 w 534"/>
              <a:gd name="T37" fmla="*/ 487 h 531"/>
              <a:gd name="T38" fmla="*/ 65 w 534"/>
              <a:gd name="T39" fmla="*/ 472 h 531"/>
              <a:gd name="T40" fmla="*/ 63 w 534"/>
              <a:gd name="T41" fmla="*/ 493 h 531"/>
              <a:gd name="T42" fmla="*/ 65 w 534"/>
              <a:gd name="T43" fmla="*/ 510 h 531"/>
              <a:gd name="T44" fmla="*/ 46 w 534"/>
              <a:gd name="T45" fmla="*/ 504 h 531"/>
              <a:gd name="T46" fmla="*/ 34 w 534"/>
              <a:gd name="T47" fmla="*/ 495 h 531"/>
              <a:gd name="T48" fmla="*/ 38 w 534"/>
              <a:gd name="T49" fmla="*/ 487 h 531"/>
              <a:gd name="T50" fmla="*/ 42 w 534"/>
              <a:gd name="T51" fmla="*/ 479 h 531"/>
              <a:gd name="T52" fmla="*/ 25 w 534"/>
              <a:gd name="T53" fmla="*/ 449 h 531"/>
              <a:gd name="T54" fmla="*/ 15 w 534"/>
              <a:gd name="T55" fmla="*/ 428 h 531"/>
              <a:gd name="T56" fmla="*/ 2 w 534"/>
              <a:gd name="T57" fmla="*/ 439 h 531"/>
              <a:gd name="T58" fmla="*/ 0 w 534"/>
              <a:gd name="T59" fmla="*/ 458 h 531"/>
              <a:gd name="T60" fmla="*/ 15 w 534"/>
              <a:gd name="T61" fmla="*/ 420 h 531"/>
              <a:gd name="T62" fmla="*/ 42 w 534"/>
              <a:gd name="T63" fmla="*/ 399 h 531"/>
              <a:gd name="T64" fmla="*/ 81 w 534"/>
              <a:gd name="T65" fmla="*/ 355 h 531"/>
              <a:gd name="T66" fmla="*/ 132 w 534"/>
              <a:gd name="T67" fmla="*/ 261 h 531"/>
              <a:gd name="T68" fmla="*/ 167 w 534"/>
              <a:gd name="T69" fmla="*/ 220 h 531"/>
              <a:gd name="T70" fmla="*/ 203 w 534"/>
              <a:gd name="T71" fmla="*/ 182 h 531"/>
              <a:gd name="T72" fmla="*/ 219 w 534"/>
              <a:gd name="T73" fmla="*/ 132 h 531"/>
              <a:gd name="T74" fmla="*/ 230 w 534"/>
              <a:gd name="T75" fmla="*/ 94 h 531"/>
              <a:gd name="T76" fmla="*/ 246 w 534"/>
              <a:gd name="T77" fmla="*/ 46 h 531"/>
              <a:gd name="T78" fmla="*/ 265 w 534"/>
              <a:gd name="T79" fmla="*/ 32 h 531"/>
              <a:gd name="T80" fmla="*/ 292 w 534"/>
              <a:gd name="T81" fmla="*/ 32 h 531"/>
              <a:gd name="T82" fmla="*/ 309 w 534"/>
              <a:gd name="T83" fmla="*/ 17 h 531"/>
              <a:gd name="T84" fmla="*/ 324 w 534"/>
              <a:gd name="T85" fmla="*/ 0 h 531"/>
              <a:gd name="T86" fmla="*/ 342 w 534"/>
              <a:gd name="T87" fmla="*/ 34 h 531"/>
              <a:gd name="T88" fmla="*/ 367 w 534"/>
              <a:gd name="T89" fmla="*/ 80 h 531"/>
              <a:gd name="T90" fmla="*/ 382 w 534"/>
              <a:gd name="T91" fmla="*/ 120 h 531"/>
              <a:gd name="T92" fmla="*/ 397 w 534"/>
              <a:gd name="T93" fmla="*/ 153 h 531"/>
              <a:gd name="T94" fmla="*/ 441 w 534"/>
              <a:gd name="T95" fmla="*/ 167 h 531"/>
              <a:gd name="T96" fmla="*/ 486 w 534"/>
              <a:gd name="T97" fmla="*/ 178 h 531"/>
              <a:gd name="T98" fmla="*/ 507 w 534"/>
              <a:gd name="T99" fmla="*/ 197 h 531"/>
              <a:gd name="T100" fmla="*/ 520 w 534"/>
              <a:gd name="T101" fmla="*/ 259 h 531"/>
              <a:gd name="T102" fmla="*/ 489 w 534"/>
              <a:gd name="T103" fmla="*/ 320 h 531"/>
              <a:gd name="T104" fmla="*/ 482 w 534"/>
              <a:gd name="T105" fmla="*/ 343 h 531"/>
              <a:gd name="T106" fmla="*/ 489 w 534"/>
              <a:gd name="T107" fmla="*/ 372 h 531"/>
              <a:gd name="T108" fmla="*/ 497 w 534"/>
              <a:gd name="T109" fmla="*/ 387 h 53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34"/>
              <a:gd name="T166" fmla="*/ 0 h 531"/>
              <a:gd name="T167" fmla="*/ 534 w 534"/>
              <a:gd name="T168" fmla="*/ 531 h 53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34" h="531">
                <a:moveTo>
                  <a:pt x="505" y="391"/>
                </a:moveTo>
                <a:lnTo>
                  <a:pt x="493" y="391"/>
                </a:lnTo>
                <a:lnTo>
                  <a:pt x="482" y="391"/>
                </a:lnTo>
                <a:lnTo>
                  <a:pt x="470" y="391"/>
                </a:lnTo>
                <a:lnTo>
                  <a:pt x="461" y="393"/>
                </a:lnTo>
                <a:lnTo>
                  <a:pt x="451" y="395"/>
                </a:lnTo>
                <a:lnTo>
                  <a:pt x="441" y="399"/>
                </a:lnTo>
                <a:lnTo>
                  <a:pt x="432" y="403"/>
                </a:lnTo>
                <a:lnTo>
                  <a:pt x="422" y="407"/>
                </a:lnTo>
                <a:lnTo>
                  <a:pt x="416" y="410"/>
                </a:lnTo>
                <a:lnTo>
                  <a:pt x="409" y="416"/>
                </a:lnTo>
                <a:lnTo>
                  <a:pt x="399" y="420"/>
                </a:lnTo>
                <a:lnTo>
                  <a:pt x="392" y="424"/>
                </a:lnTo>
                <a:lnTo>
                  <a:pt x="382" y="428"/>
                </a:lnTo>
                <a:lnTo>
                  <a:pt x="370" y="432"/>
                </a:lnTo>
                <a:lnTo>
                  <a:pt x="361" y="433"/>
                </a:lnTo>
                <a:lnTo>
                  <a:pt x="351" y="433"/>
                </a:lnTo>
                <a:lnTo>
                  <a:pt x="344" y="433"/>
                </a:lnTo>
                <a:lnTo>
                  <a:pt x="340" y="432"/>
                </a:lnTo>
                <a:lnTo>
                  <a:pt x="332" y="432"/>
                </a:lnTo>
                <a:lnTo>
                  <a:pt x="326" y="428"/>
                </a:lnTo>
                <a:lnTo>
                  <a:pt x="322" y="426"/>
                </a:lnTo>
                <a:lnTo>
                  <a:pt x="317" y="424"/>
                </a:lnTo>
                <a:lnTo>
                  <a:pt x="313" y="424"/>
                </a:lnTo>
                <a:lnTo>
                  <a:pt x="307" y="424"/>
                </a:lnTo>
                <a:lnTo>
                  <a:pt x="290" y="424"/>
                </a:lnTo>
                <a:lnTo>
                  <a:pt x="276" y="430"/>
                </a:lnTo>
                <a:lnTo>
                  <a:pt x="267" y="439"/>
                </a:lnTo>
                <a:lnTo>
                  <a:pt x="257" y="449"/>
                </a:lnTo>
                <a:lnTo>
                  <a:pt x="253" y="460"/>
                </a:lnTo>
                <a:lnTo>
                  <a:pt x="248" y="476"/>
                </a:lnTo>
                <a:lnTo>
                  <a:pt x="244" y="489"/>
                </a:lnTo>
                <a:lnTo>
                  <a:pt x="240" y="504"/>
                </a:lnTo>
                <a:lnTo>
                  <a:pt x="234" y="499"/>
                </a:lnTo>
                <a:lnTo>
                  <a:pt x="230" y="497"/>
                </a:lnTo>
                <a:lnTo>
                  <a:pt x="226" y="495"/>
                </a:lnTo>
                <a:lnTo>
                  <a:pt x="223" y="493"/>
                </a:lnTo>
                <a:lnTo>
                  <a:pt x="217" y="491"/>
                </a:lnTo>
                <a:lnTo>
                  <a:pt x="213" y="491"/>
                </a:lnTo>
                <a:lnTo>
                  <a:pt x="211" y="489"/>
                </a:lnTo>
                <a:lnTo>
                  <a:pt x="211" y="487"/>
                </a:lnTo>
                <a:lnTo>
                  <a:pt x="209" y="493"/>
                </a:lnTo>
                <a:lnTo>
                  <a:pt x="207" y="497"/>
                </a:lnTo>
                <a:lnTo>
                  <a:pt x="205" y="501"/>
                </a:lnTo>
                <a:lnTo>
                  <a:pt x="201" y="504"/>
                </a:lnTo>
                <a:lnTo>
                  <a:pt x="200" y="506"/>
                </a:lnTo>
                <a:lnTo>
                  <a:pt x="196" y="510"/>
                </a:lnTo>
                <a:lnTo>
                  <a:pt x="192" y="510"/>
                </a:lnTo>
                <a:lnTo>
                  <a:pt x="188" y="510"/>
                </a:lnTo>
                <a:lnTo>
                  <a:pt x="188" y="518"/>
                </a:lnTo>
                <a:lnTo>
                  <a:pt x="188" y="522"/>
                </a:lnTo>
                <a:lnTo>
                  <a:pt x="192" y="524"/>
                </a:lnTo>
                <a:lnTo>
                  <a:pt x="194" y="526"/>
                </a:lnTo>
                <a:lnTo>
                  <a:pt x="196" y="531"/>
                </a:lnTo>
                <a:lnTo>
                  <a:pt x="169" y="531"/>
                </a:lnTo>
                <a:lnTo>
                  <a:pt x="165" y="529"/>
                </a:lnTo>
                <a:lnTo>
                  <a:pt x="159" y="527"/>
                </a:lnTo>
                <a:lnTo>
                  <a:pt x="153" y="524"/>
                </a:lnTo>
                <a:lnTo>
                  <a:pt x="150" y="520"/>
                </a:lnTo>
                <a:lnTo>
                  <a:pt x="146" y="516"/>
                </a:lnTo>
                <a:lnTo>
                  <a:pt x="142" y="510"/>
                </a:lnTo>
                <a:lnTo>
                  <a:pt x="140" y="506"/>
                </a:lnTo>
                <a:lnTo>
                  <a:pt x="140" y="504"/>
                </a:lnTo>
                <a:lnTo>
                  <a:pt x="136" y="504"/>
                </a:lnTo>
                <a:lnTo>
                  <a:pt x="132" y="504"/>
                </a:lnTo>
                <a:lnTo>
                  <a:pt x="130" y="503"/>
                </a:lnTo>
                <a:lnTo>
                  <a:pt x="127" y="503"/>
                </a:lnTo>
                <a:lnTo>
                  <a:pt x="123" y="503"/>
                </a:lnTo>
                <a:lnTo>
                  <a:pt x="121" y="503"/>
                </a:lnTo>
                <a:lnTo>
                  <a:pt x="117" y="501"/>
                </a:lnTo>
                <a:lnTo>
                  <a:pt x="111" y="501"/>
                </a:lnTo>
                <a:lnTo>
                  <a:pt x="111" y="497"/>
                </a:lnTo>
                <a:lnTo>
                  <a:pt x="111" y="495"/>
                </a:lnTo>
                <a:lnTo>
                  <a:pt x="111" y="491"/>
                </a:lnTo>
                <a:lnTo>
                  <a:pt x="111" y="489"/>
                </a:lnTo>
                <a:lnTo>
                  <a:pt x="107" y="487"/>
                </a:lnTo>
                <a:lnTo>
                  <a:pt x="107" y="485"/>
                </a:lnTo>
                <a:lnTo>
                  <a:pt x="107" y="481"/>
                </a:lnTo>
                <a:lnTo>
                  <a:pt x="107" y="479"/>
                </a:lnTo>
                <a:lnTo>
                  <a:pt x="65" y="472"/>
                </a:lnTo>
                <a:lnTo>
                  <a:pt x="63" y="476"/>
                </a:lnTo>
                <a:lnTo>
                  <a:pt x="63" y="481"/>
                </a:lnTo>
                <a:lnTo>
                  <a:pt x="63" y="487"/>
                </a:lnTo>
                <a:lnTo>
                  <a:pt x="63" y="493"/>
                </a:lnTo>
                <a:lnTo>
                  <a:pt x="63" y="499"/>
                </a:lnTo>
                <a:lnTo>
                  <a:pt x="63" y="504"/>
                </a:lnTo>
                <a:lnTo>
                  <a:pt x="65" y="510"/>
                </a:lnTo>
                <a:lnTo>
                  <a:pt x="59" y="510"/>
                </a:lnTo>
                <a:lnTo>
                  <a:pt x="56" y="506"/>
                </a:lnTo>
                <a:lnTo>
                  <a:pt x="50" y="506"/>
                </a:lnTo>
                <a:lnTo>
                  <a:pt x="46" y="504"/>
                </a:lnTo>
                <a:lnTo>
                  <a:pt x="40" y="504"/>
                </a:lnTo>
                <a:lnTo>
                  <a:pt x="38" y="503"/>
                </a:lnTo>
                <a:lnTo>
                  <a:pt x="34" y="499"/>
                </a:lnTo>
                <a:lnTo>
                  <a:pt x="34" y="495"/>
                </a:lnTo>
                <a:lnTo>
                  <a:pt x="34" y="493"/>
                </a:lnTo>
                <a:lnTo>
                  <a:pt x="34" y="491"/>
                </a:lnTo>
                <a:lnTo>
                  <a:pt x="34" y="489"/>
                </a:lnTo>
                <a:lnTo>
                  <a:pt x="38" y="487"/>
                </a:lnTo>
                <a:lnTo>
                  <a:pt x="38" y="485"/>
                </a:lnTo>
                <a:lnTo>
                  <a:pt x="40" y="483"/>
                </a:lnTo>
                <a:lnTo>
                  <a:pt x="42" y="481"/>
                </a:lnTo>
                <a:lnTo>
                  <a:pt x="42" y="479"/>
                </a:lnTo>
                <a:lnTo>
                  <a:pt x="34" y="472"/>
                </a:lnTo>
                <a:lnTo>
                  <a:pt x="31" y="466"/>
                </a:lnTo>
                <a:lnTo>
                  <a:pt x="31" y="458"/>
                </a:lnTo>
                <a:lnTo>
                  <a:pt x="25" y="449"/>
                </a:lnTo>
                <a:lnTo>
                  <a:pt x="23" y="443"/>
                </a:lnTo>
                <a:lnTo>
                  <a:pt x="21" y="433"/>
                </a:lnTo>
                <a:lnTo>
                  <a:pt x="19" y="430"/>
                </a:lnTo>
                <a:lnTo>
                  <a:pt x="15" y="428"/>
                </a:lnTo>
                <a:lnTo>
                  <a:pt x="11" y="430"/>
                </a:lnTo>
                <a:lnTo>
                  <a:pt x="6" y="432"/>
                </a:lnTo>
                <a:lnTo>
                  <a:pt x="4" y="433"/>
                </a:lnTo>
                <a:lnTo>
                  <a:pt x="2" y="439"/>
                </a:lnTo>
                <a:lnTo>
                  <a:pt x="0" y="443"/>
                </a:lnTo>
                <a:lnTo>
                  <a:pt x="0" y="449"/>
                </a:lnTo>
                <a:lnTo>
                  <a:pt x="0" y="453"/>
                </a:lnTo>
                <a:lnTo>
                  <a:pt x="0" y="458"/>
                </a:lnTo>
                <a:lnTo>
                  <a:pt x="0" y="449"/>
                </a:lnTo>
                <a:lnTo>
                  <a:pt x="4" y="439"/>
                </a:lnTo>
                <a:lnTo>
                  <a:pt x="10" y="428"/>
                </a:lnTo>
                <a:lnTo>
                  <a:pt x="15" y="420"/>
                </a:lnTo>
                <a:lnTo>
                  <a:pt x="21" y="414"/>
                </a:lnTo>
                <a:lnTo>
                  <a:pt x="31" y="408"/>
                </a:lnTo>
                <a:lnTo>
                  <a:pt x="34" y="403"/>
                </a:lnTo>
                <a:lnTo>
                  <a:pt x="42" y="399"/>
                </a:lnTo>
                <a:lnTo>
                  <a:pt x="54" y="387"/>
                </a:lnTo>
                <a:lnTo>
                  <a:pt x="63" y="378"/>
                </a:lnTo>
                <a:lnTo>
                  <a:pt x="73" y="368"/>
                </a:lnTo>
                <a:lnTo>
                  <a:pt x="81" y="355"/>
                </a:lnTo>
                <a:lnTo>
                  <a:pt x="96" y="334"/>
                </a:lnTo>
                <a:lnTo>
                  <a:pt x="107" y="307"/>
                </a:lnTo>
                <a:lnTo>
                  <a:pt x="121" y="282"/>
                </a:lnTo>
                <a:lnTo>
                  <a:pt x="132" y="261"/>
                </a:lnTo>
                <a:lnTo>
                  <a:pt x="140" y="247"/>
                </a:lnTo>
                <a:lnTo>
                  <a:pt x="150" y="238"/>
                </a:lnTo>
                <a:lnTo>
                  <a:pt x="157" y="228"/>
                </a:lnTo>
                <a:lnTo>
                  <a:pt x="167" y="220"/>
                </a:lnTo>
                <a:lnTo>
                  <a:pt x="178" y="209"/>
                </a:lnTo>
                <a:lnTo>
                  <a:pt x="188" y="199"/>
                </a:lnTo>
                <a:lnTo>
                  <a:pt x="196" y="192"/>
                </a:lnTo>
                <a:lnTo>
                  <a:pt x="203" y="182"/>
                </a:lnTo>
                <a:lnTo>
                  <a:pt x="209" y="170"/>
                </a:lnTo>
                <a:lnTo>
                  <a:pt x="213" y="159"/>
                </a:lnTo>
                <a:lnTo>
                  <a:pt x="217" y="147"/>
                </a:lnTo>
                <a:lnTo>
                  <a:pt x="219" y="132"/>
                </a:lnTo>
                <a:lnTo>
                  <a:pt x="223" y="122"/>
                </a:lnTo>
                <a:lnTo>
                  <a:pt x="223" y="113"/>
                </a:lnTo>
                <a:lnTo>
                  <a:pt x="226" y="103"/>
                </a:lnTo>
                <a:lnTo>
                  <a:pt x="230" y="94"/>
                </a:lnTo>
                <a:lnTo>
                  <a:pt x="232" y="80"/>
                </a:lnTo>
                <a:lnTo>
                  <a:pt x="236" y="71"/>
                </a:lnTo>
                <a:lnTo>
                  <a:pt x="240" y="59"/>
                </a:lnTo>
                <a:lnTo>
                  <a:pt x="246" y="46"/>
                </a:lnTo>
                <a:lnTo>
                  <a:pt x="248" y="38"/>
                </a:lnTo>
                <a:lnTo>
                  <a:pt x="251" y="34"/>
                </a:lnTo>
                <a:lnTo>
                  <a:pt x="257" y="32"/>
                </a:lnTo>
                <a:lnTo>
                  <a:pt x="265" y="32"/>
                </a:lnTo>
                <a:lnTo>
                  <a:pt x="272" y="32"/>
                </a:lnTo>
                <a:lnTo>
                  <a:pt x="278" y="32"/>
                </a:lnTo>
                <a:lnTo>
                  <a:pt x="284" y="32"/>
                </a:lnTo>
                <a:lnTo>
                  <a:pt x="292" y="32"/>
                </a:lnTo>
                <a:lnTo>
                  <a:pt x="296" y="30"/>
                </a:lnTo>
                <a:lnTo>
                  <a:pt x="301" y="26"/>
                </a:lnTo>
                <a:lnTo>
                  <a:pt x="305" y="21"/>
                </a:lnTo>
                <a:lnTo>
                  <a:pt x="309" y="17"/>
                </a:lnTo>
                <a:lnTo>
                  <a:pt x="313" y="11"/>
                </a:lnTo>
                <a:lnTo>
                  <a:pt x="317" y="7"/>
                </a:lnTo>
                <a:lnTo>
                  <a:pt x="320" y="3"/>
                </a:lnTo>
                <a:lnTo>
                  <a:pt x="324" y="0"/>
                </a:lnTo>
                <a:lnTo>
                  <a:pt x="324" y="3"/>
                </a:lnTo>
                <a:lnTo>
                  <a:pt x="328" y="11"/>
                </a:lnTo>
                <a:lnTo>
                  <a:pt x="334" y="21"/>
                </a:lnTo>
                <a:lnTo>
                  <a:pt x="342" y="34"/>
                </a:lnTo>
                <a:lnTo>
                  <a:pt x="347" y="48"/>
                </a:lnTo>
                <a:lnTo>
                  <a:pt x="355" y="59"/>
                </a:lnTo>
                <a:lnTo>
                  <a:pt x="361" y="72"/>
                </a:lnTo>
                <a:lnTo>
                  <a:pt x="367" y="80"/>
                </a:lnTo>
                <a:lnTo>
                  <a:pt x="370" y="88"/>
                </a:lnTo>
                <a:lnTo>
                  <a:pt x="376" y="97"/>
                </a:lnTo>
                <a:lnTo>
                  <a:pt x="380" y="109"/>
                </a:lnTo>
                <a:lnTo>
                  <a:pt x="382" y="120"/>
                </a:lnTo>
                <a:lnTo>
                  <a:pt x="384" y="132"/>
                </a:lnTo>
                <a:lnTo>
                  <a:pt x="388" y="140"/>
                </a:lnTo>
                <a:lnTo>
                  <a:pt x="392" y="147"/>
                </a:lnTo>
                <a:lnTo>
                  <a:pt x="397" y="153"/>
                </a:lnTo>
                <a:lnTo>
                  <a:pt x="405" y="159"/>
                </a:lnTo>
                <a:lnTo>
                  <a:pt x="418" y="163"/>
                </a:lnTo>
                <a:lnTo>
                  <a:pt x="430" y="165"/>
                </a:lnTo>
                <a:lnTo>
                  <a:pt x="441" y="167"/>
                </a:lnTo>
                <a:lnTo>
                  <a:pt x="455" y="170"/>
                </a:lnTo>
                <a:lnTo>
                  <a:pt x="466" y="170"/>
                </a:lnTo>
                <a:lnTo>
                  <a:pt x="476" y="174"/>
                </a:lnTo>
                <a:lnTo>
                  <a:pt x="486" y="178"/>
                </a:lnTo>
                <a:lnTo>
                  <a:pt x="493" y="182"/>
                </a:lnTo>
                <a:lnTo>
                  <a:pt x="499" y="186"/>
                </a:lnTo>
                <a:lnTo>
                  <a:pt x="503" y="192"/>
                </a:lnTo>
                <a:lnTo>
                  <a:pt x="507" y="197"/>
                </a:lnTo>
                <a:lnTo>
                  <a:pt x="511" y="213"/>
                </a:lnTo>
                <a:lnTo>
                  <a:pt x="514" y="226"/>
                </a:lnTo>
                <a:lnTo>
                  <a:pt x="516" y="241"/>
                </a:lnTo>
                <a:lnTo>
                  <a:pt x="520" y="259"/>
                </a:lnTo>
                <a:lnTo>
                  <a:pt x="524" y="274"/>
                </a:lnTo>
                <a:lnTo>
                  <a:pt x="534" y="291"/>
                </a:lnTo>
                <a:lnTo>
                  <a:pt x="505" y="309"/>
                </a:lnTo>
                <a:lnTo>
                  <a:pt x="489" y="320"/>
                </a:lnTo>
                <a:lnTo>
                  <a:pt x="478" y="330"/>
                </a:lnTo>
                <a:lnTo>
                  <a:pt x="476" y="334"/>
                </a:lnTo>
                <a:lnTo>
                  <a:pt x="478" y="337"/>
                </a:lnTo>
                <a:lnTo>
                  <a:pt x="482" y="343"/>
                </a:lnTo>
                <a:lnTo>
                  <a:pt x="486" y="351"/>
                </a:lnTo>
                <a:lnTo>
                  <a:pt x="486" y="362"/>
                </a:lnTo>
                <a:lnTo>
                  <a:pt x="486" y="368"/>
                </a:lnTo>
                <a:lnTo>
                  <a:pt x="489" y="372"/>
                </a:lnTo>
                <a:lnTo>
                  <a:pt x="491" y="378"/>
                </a:lnTo>
                <a:lnTo>
                  <a:pt x="493" y="382"/>
                </a:lnTo>
                <a:lnTo>
                  <a:pt x="495" y="384"/>
                </a:lnTo>
                <a:lnTo>
                  <a:pt x="497" y="387"/>
                </a:lnTo>
                <a:lnTo>
                  <a:pt x="501" y="389"/>
                </a:lnTo>
                <a:lnTo>
                  <a:pt x="505" y="391"/>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463" name="Freeform 4"/>
          <p:cNvSpPr>
            <a:spLocks/>
          </p:cNvSpPr>
          <p:nvPr/>
        </p:nvSpPr>
        <p:spPr bwMode="auto">
          <a:xfrm>
            <a:off x="2825428" y="2417763"/>
            <a:ext cx="460375" cy="711200"/>
          </a:xfrm>
          <a:custGeom>
            <a:avLst/>
            <a:gdLst>
              <a:gd name="T0" fmla="*/ 630 w 736"/>
              <a:gd name="T1" fmla="*/ 851 h 1072"/>
              <a:gd name="T2" fmla="*/ 605 w 736"/>
              <a:gd name="T3" fmla="*/ 866 h 1072"/>
              <a:gd name="T4" fmla="*/ 572 w 736"/>
              <a:gd name="T5" fmla="*/ 868 h 1072"/>
              <a:gd name="T6" fmla="*/ 553 w 736"/>
              <a:gd name="T7" fmla="*/ 916 h 1072"/>
              <a:gd name="T8" fmla="*/ 540 w 736"/>
              <a:gd name="T9" fmla="*/ 974 h 1072"/>
              <a:gd name="T10" fmla="*/ 474 w 736"/>
              <a:gd name="T11" fmla="*/ 991 h 1072"/>
              <a:gd name="T12" fmla="*/ 415 w 736"/>
              <a:gd name="T13" fmla="*/ 1004 h 1072"/>
              <a:gd name="T14" fmla="*/ 365 w 736"/>
              <a:gd name="T15" fmla="*/ 999 h 1072"/>
              <a:gd name="T16" fmla="*/ 317 w 736"/>
              <a:gd name="T17" fmla="*/ 1039 h 1072"/>
              <a:gd name="T18" fmla="*/ 275 w 736"/>
              <a:gd name="T19" fmla="*/ 1033 h 1072"/>
              <a:gd name="T20" fmla="*/ 252 w 736"/>
              <a:gd name="T21" fmla="*/ 914 h 1072"/>
              <a:gd name="T22" fmla="*/ 198 w 736"/>
              <a:gd name="T23" fmla="*/ 860 h 1072"/>
              <a:gd name="T24" fmla="*/ 163 w 736"/>
              <a:gd name="T25" fmla="*/ 795 h 1072"/>
              <a:gd name="T26" fmla="*/ 131 w 736"/>
              <a:gd name="T27" fmla="*/ 707 h 1072"/>
              <a:gd name="T28" fmla="*/ 117 w 736"/>
              <a:gd name="T29" fmla="*/ 659 h 1072"/>
              <a:gd name="T30" fmla="*/ 96 w 736"/>
              <a:gd name="T31" fmla="*/ 609 h 1072"/>
              <a:gd name="T32" fmla="*/ 62 w 736"/>
              <a:gd name="T33" fmla="*/ 586 h 1072"/>
              <a:gd name="T34" fmla="*/ 56 w 736"/>
              <a:gd name="T35" fmla="*/ 561 h 1072"/>
              <a:gd name="T36" fmla="*/ 58 w 736"/>
              <a:gd name="T37" fmla="*/ 540 h 1072"/>
              <a:gd name="T38" fmla="*/ 29 w 736"/>
              <a:gd name="T39" fmla="*/ 482 h 1072"/>
              <a:gd name="T40" fmla="*/ 0 w 736"/>
              <a:gd name="T41" fmla="*/ 427 h 1072"/>
              <a:gd name="T42" fmla="*/ 14 w 736"/>
              <a:gd name="T43" fmla="*/ 379 h 1072"/>
              <a:gd name="T44" fmla="*/ 54 w 736"/>
              <a:gd name="T45" fmla="*/ 354 h 1072"/>
              <a:gd name="T46" fmla="*/ 91 w 736"/>
              <a:gd name="T47" fmla="*/ 304 h 1072"/>
              <a:gd name="T48" fmla="*/ 125 w 736"/>
              <a:gd name="T49" fmla="*/ 298 h 1072"/>
              <a:gd name="T50" fmla="*/ 154 w 736"/>
              <a:gd name="T51" fmla="*/ 308 h 1072"/>
              <a:gd name="T52" fmla="*/ 217 w 736"/>
              <a:gd name="T53" fmla="*/ 302 h 1072"/>
              <a:gd name="T54" fmla="*/ 275 w 736"/>
              <a:gd name="T55" fmla="*/ 269 h 1072"/>
              <a:gd name="T56" fmla="*/ 271 w 736"/>
              <a:gd name="T57" fmla="*/ 223 h 1072"/>
              <a:gd name="T58" fmla="*/ 279 w 736"/>
              <a:gd name="T59" fmla="*/ 179 h 1072"/>
              <a:gd name="T60" fmla="*/ 302 w 736"/>
              <a:gd name="T61" fmla="*/ 110 h 1072"/>
              <a:gd name="T62" fmla="*/ 336 w 736"/>
              <a:gd name="T63" fmla="*/ 58 h 1072"/>
              <a:gd name="T64" fmla="*/ 363 w 736"/>
              <a:gd name="T65" fmla="*/ 16 h 1072"/>
              <a:gd name="T66" fmla="*/ 398 w 736"/>
              <a:gd name="T67" fmla="*/ 102 h 1072"/>
              <a:gd name="T68" fmla="*/ 423 w 736"/>
              <a:gd name="T69" fmla="*/ 112 h 1072"/>
              <a:gd name="T70" fmla="*/ 463 w 736"/>
              <a:gd name="T71" fmla="*/ 77 h 1072"/>
              <a:gd name="T72" fmla="*/ 496 w 736"/>
              <a:gd name="T73" fmla="*/ 75 h 1072"/>
              <a:gd name="T74" fmla="*/ 494 w 736"/>
              <a:gd name="T75" fmla="*/ 135 h 1072"/>
              <a:gd name="T76" fmla="*/ 515 w 736"/>
              <a:gd name="T77" fmla="*/ 169 h 1072"/>
              <a:gd name="T78" fmla="*/ 555 w 736"/>
              <a:gd name="T79" fmla="*/ 200 h 1072"/>
              <a:gd name="T80" fmla="*/ 519 w 736"/>
              <a:gd name="T81" fmla="*/ 238 h 1072"/>
              <a:gd name="T82" fmla="*/ 515 w 736"/>
              <a:gd name="T83" fmla="*/ 294 h 1072"/>
              <a:gd name="T84" fmla="*/ 549 w 736"/>
              <a:gd name="T85" fmla="*/ 327 h 1072"/>
              <a:gd name="T86" fmla="*/ 578 w 736"/>
              <a:gd name="T87" fmla="*/ 392 h 1072"/>
              <a:gd name="T88" fmla="*/ 597 w 736"/>
              <a:gd name="T89" fmla="*/ 446 h 1072"/>
              <a:gd name="T90" fmla="*/ 603 w 736"/>
              <a:gd name="T91" fmla="*/ 490 h 1072"/>
              <a:gd name="T92" fmla="*/ 672 w 736"/>
              <a:gd name="T93" fmla="*/ 507 h 1072"/>
              <a:gd name="T94" fmla="*/ 730 w 736"/>
              <a:gd name="T95" fmla="*/ 530 h 1072"/>
              <a:gd name="T96" fmla="*/ 726 w 736"/>
              <a:gd name="T97" fmla="*/ 603 h 1072"/>
              <a:gd name="T98" fmla="*/ 651 w 736"/>
              <a:gd name="T99" fmla="*/ 715 h 1072"/>
              <a:gd name="T100" fmla="*/ 636 w 736"/>
              <a:gd name="T101" fmla="*/ 784 h 1072"/>
              <a:gd name="T102" fmla="*/ 641 w 736"/>
              <a:gd name="T103" fmla="*/ 820 h 10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36"/>
              <a:gd name="T157" fmla="*/ 0 h 1072"/>
              <a:gd name="T158" fmla="*/ 736 w 736"/>
              <a:gd name="T159" fmla="*/ 1072 h 107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36" h="1072">
                <a:moveTo>
                  <a:pt x="645" y="830"/>
                </a:moveTo>
                <a:lnTo>
                  <a:pt x="641" y="834"/>
                </a:lnTo>
                <a:lnTo>
                  <a:pt x="638" y="839"/>
                </a:lnTo>
                <a:lnTo>
                  <a:pt x="634" y="843"/>
                </a:lnTo>
                <a:lnTo>
                  <a:pt x="630" y="851"/>
                </a:lnTo>
                <a:lnTo>
                  <a:pt x="626" y="855"/>
                </a:lnTo>
                <a:lnTo>
                  <a:pt x="622" y="860"/>
                </a:lnTo>
                <a:lnTo>
                  <a:pt x="617" y="864"/>
                </a:lnTo>
                <a:lnTo>
                  <a:pt x="613" y="866"/>
                </a:lnTo>
                <a:lnTo>
                  <a:pt x="605" y="866"/>
                </a:lnTo>
                <a:lnTo>
                  <a:pt x="599" y="866"/>
                </a:lnTo>
                <a:lnTo>
                  <a:pt x="593" y="866"/>
                </a:lnTo>
                <a:lnTo>
                  <a:pt x="586" y="866"/>
                </a:lnTo>
                <a:lnTo>
                  <a:pt x="578" y="866"/>
                </a:lnTo>
                <a:lnTo>
                  <a:pt x="572" y="868"/>
                </a:lnTo>
                <a:lnTo>
                  <a:pt x="569" y="872"/>
                </a:lnTo>
                <a:lnTo>
                  <a:pt x="567" y="880"/>
                </a:lnTo>
                <a:lnTo>
                  <a:pt x="561" y="893"/>
                </a:lnTo>
                <a:lnTo>
                  <a:pt x="557" y="905"/>
                </a:lnTo>
                <a:lnTo>
                  <a:pt x="553" y="916"/>
                </a:lnTo>
                <a:lnTo>
                  <a:pt x="551" y="928"/>
                </a:lnTo>
                <a:lnTo>
                  <a:pt x="547" y="941"/>
                </a:lnTo>
                <a:lnTo>
                  <a:pt x="544" y="951"/>
                </a:lnTo>
                <a:lnTo>
                  <a:pt x="544" y="960"/>
                </a:lnTo>
                <a:lnTo>
                  <a:pt x="540" y="974"/>
                </a:lnTo>
                <a:lnTo>
                  <a:pt x="524" y="974"/>
                </a:lnTo>
                <a:lnTo>
                  <a:pt x="509" y="978"/>
                </a:lnTo>
                <a:lnTo>
                  <a:pt x="496" y="981"/>
                </a:lnTo>
                <a:lnTo>
                  <a:pt x="484" y="987"/>
                </a:lnTo>
                <a:lnTo>
                  <a:pt x="474" y="991"/>
                </a:lnTo>
                <a:lnTo>
                  <a:pt x="461" y="997"/>
                </a:lnTo>
                <a:lnTo>
                  <a:pt x="450" y="1001"/>
                </a:lnTo>
                <a:lnTo>
                  <a:pt x="436" y="1004"/>
                </a:lnTo>
                <a:lnTo>
                  <a:pt x="425" y="1004"/>
                </a:lnTo>
                <a:lnTo>
                  <a:pt x="415" y="1004"/>
                </a:lnTo>
                <a:lnTo>
                  <a:pt x="405" y="1001"/>
                </a:lnTo>
                <a:lnTo>
                  <a:pt x="394" y="997"/>
                </a:lnTo>
                <a:lnTo>
                  <a:pt x="384" y="997"/>
                </a:lnTo>
                <a:lnTo>
                  <a:pt x="375" y="997"/>
                </a:lnTo>
                <a:lnTo>
                  <a:pt x="365" y="999"/>
                </a:lnTo>
                <a:lnTo>
                  <a:pt x="355" y="1004"/>
                </a:lnTo>
                <a:lnTo>
                  <a:pt x="346" y="1012"/>
                </a:lnTo>
                <a:lnTo>
                  <a:pt x="338" y="1020"/>
                </a:lnTo>
                <a:lnTo>
                  <a:pt x="329" y="1029"/>
                </a:lnTo>
                <a:lnTo>
                  <a:pt x="317" y="1039"/>
                </a:lnTo>
                <a:lnTo>
                  <a:pt x="306" y="1050"/>
                </a:lnTo>
                <a:lnTo>
                  <a:pt x="294" y="1060"/>
                </a:lnTo>
                <a:lnTo>
                  <a:pt x="284" y="1068"/>
                </a:lnTo>
                <a:lnTo>
                  <a:pt x="275" y="1072"/>
                </a:lnTo>
                <a:lnTo>
                  <a:pt x="275" y="1033"/>
                </a:lnTo>
                <a:lnTo>
                  <a:pt x="271" y="1001"/>
                </a:lnTo>
                <a:lnTo>
                  <a:pt x="267" y="974"/>
                </a:lnTo>
                <a:lnTo>
                  <a:pt x="263" y="949"/>
                </a:lnTo>
                <a:lnTo>
                  <a:pt x="258" y="931"/>
                </a:lnTo>
                <a:lnTo>
                  <a:pt x="252" y="914"/>
                </a:lnTo>
                <a:lnTo>
                  <a:pt x="244" y="903"/>
                </a:lnTo>
                <a:lnTo>
                  <a:pt x="236" y="893"/>
                </a:lnTo>
                <a:lnTo>
                  <a:pt x="221" y="878"/>
                </a:lnTo>
                <a:lnTo>
                  <a:pt x="206" y="866"/>
                </a:lnTo>
                <a:lnTo>
                  <a:pt x="198" y="860"/>
                </a:lnTo>
                <a:lnTo>
                  <a:pt x="190" y="851"/>
                </a:lnTo>
                <a:lnTo>
                  <a:pt x="185" y="843"/>
                </a:lnTo>
                <a:lnTo>
                  <a:pt x="181" y="834"/>
                </a:lnTo>
                <a:lnTo>
                  <a:pt x="173" y="816"/>
                </a:lnTo>
                <a:lnTo>
                  <a:pt x="163" y="795"/>
                </a:lnTo>
                <a:lnTo>
                  <a:pt x="156" y="778"/>
                </a:lnTo>
                <a:lnTo>
                  <a:pt x="148" y="757"/>
                </a:lnTo>
                <a:lnTo>
                  <a:pt x="142" y="739"/>
                </a:lnTo>
                <a:lnTo>
                  <a:pt x="135" y="722"/>
                </a:lnTo>
                <a:lnTo>
                  <a:pt x="131" y="707"/>
                </a:lnTo>
                <a:lnTo>
                  <a:pt x="129" y="693"/>
                </a:lnTo>
                <a:lnTo>
                  <a:pt x="125" y="684"/>
                </a:lnTo>
                <a:lnTo>
                  <a:pt x="125" y="676"/>
                </a:lnTo>
                <a:lnTo>
                  <a:pt x="121" y="667"/>
                </a:lnTo>
                <a:lnTo>
                  <a:pt x="117" y="659"/>
                </a:lnTo>
                <a:lnTo>
                  <a:pt x="114" y="649"/>
                </a:lnTo>
                <a:lnTo>
                  <a:pt x="110" y="640"/>
                </a:lnTo>
                <a:lnTo>
                  <a:pt x="106" y="632"/>
                </a:lnTo>
                <a:lnTo>
                  <a:pt x="102" y="620"/>
                </a:lnTo>
                <a:lnTo>
                  <a:pt x="96" y="609"/>
                </a:lnTo>
                <a:lnTo>
                  <a:pt x="91" y="601"/>
                </a:lnTo>
                <a:lnTo>
                  <a:pt x="83" y="597"/>
                </a:lnTo>
                <a:lnTo>
                  <a:pt x="75" y="594"/>
                </a:lnTo>
                <a:lnTo>
                  <a:pt x="68" y="592"/>
                </a:lnTo>
                <a:lnTo>
                  <a:pt x="62" y="586"/>
                </a:lnTo>
                <a:lnTo>
                  <a:pt x="56" y="578"/>
                </a:lnTo>
                <a:lnTo>
                  <a:pt x="48" y="567"/>
                </a:lnTo>
                <a:lnTo>
                  <a:pt x="52" y="565"/>
                </a:lnTo>
                <a:lnTo>
                  <a:pt x="54" y="563"/>
                </a:lnTo>
                <a:lnTo>
                  <a:pt x="56" y="561"/>
                </a:lnTo>
                <a:lnTo>
                  <a:pt x="56" y="559"/>
                </a:lnTo>
                <a:lnTo>
                  <a:pt x="58" y="557"/>
                </a:lnTo>
                <a:lnTo>
                  <a:pt x="58" y="555"/>
                </a:lnTo>
                <a:lnTo>
                  <a:pt x="60" y="553"/>
                </a:lnTo>
                <a:lnTo>
                  <a:pt x="58" y="540"/>
                </a:lnTo>
                <a:lnTo>
                  <a:pt x="56" y="528"/>
                </a:lnTo>
                <a:lnTo>
                  <a:pt x="54" y="519"/>
                </a:lnTo>
                <a:lnTo>
                  <a:pt x="48" y="509"/>
                </a:lnTo>
                <a:lnTo>
                  <a:pt x="39" y="496"/>
                </a:lnTo>
                <a:lnTo>
                  <a:pt x="29" y="482"/>
                </a:lnTo>
                <a:lnTo>
                  <a:pt x="20" y="469"/>
                </a:lnTo>
                <a:lnTo>
                  <a:pt x="10" y="455"/>
                </a:lnTo>
                <a:lnTo>
                  <a:pt x="6" y="448"/>
                </a:lnTo>
                <a:lnTo>
                  <a:pt x="2" y="438"/>
                </a:lnTo>
                <a:lnTo>
                  <a:pt x="0" y="427"/>
                </a:lnTo>
                <a:lnTo>
                  <a:pt x="0" y="415"/>
                </a:lnTo>
                <a:lnTo>
                  <a:pt x="0" y="402"/>
                </a:lnTo>
                <a:lnTo>
                  <a:pt x="6" y="390"/>
                </a:lnTo>
                <a:lnTo>
                  <a:pt x="10" y="382"/>
                </a:lnTo>
                <a:lnTo>
                  <a:pt x="14" y="379"/>
                </a:lnTo>
                <a:lnTo>
                  <a:pt x="21" y="375"/>
                </a:lnTo>
                <a:lnTo>
                  <a:pt x="29" y="373"/>
                </a:lnTo>
                <a:lnTo>
                  <a:pt x="37" y="369"/>
                </a:lnTo>
                <a:lnTo>
                  <a:pt x="48" y="361"/>
                </a:lnTo>
                <a:lnTo>
                  <a:pt x="54" y="354"/>
                </a:lnTo>
                <a:lnTo>
                  <a:pt x="60" y="344"/>
                </a:lnTo>
                <a:lnTo>
                  <a:pt x="66" y="334"/>
                </a:lnTo>
                <a:lnTo>
                  <a:pt x="71" y="323"/>
                </a:lnTo>
                <a:lnTo>
                  <a:pt x="79" y="311"/>
                </a:lnTo>
                <a:lnTo>
                  <a:pt x="91" y="304"/>
                </a:lnTo>
                <a:lnTo>
                  <a:pt x="94" y="302"/>
                </a:lnTo>
                <a:lnTo>
                  <a:pt x="102" y="298"/>
                </a:lnTo>
                <a:lnTo>
                  <a:pt x="108" y="298"/>
                </a:lnTo>
                <a:lnTo>
                  <a:pt x="116" y="296"/>
                </a:lnTo>
                <a:lnTo>
                  <a:pt x="125" y="298"/>
                </a:lnTo>
                <a:lnTo>
                  <a:pt x="133" y="298"/>
                </a:lnTo>
                <a:lnTo>
                  <a:pt x="139" y="302"/>
                </a:lnTo>
                <a:lnTo>
                  <a:pt x="144" y="304"/>
                </a:lnTo>
                <a:lnTo>
                  <a:pt x="150" y="306"/>
                </a:lnTo>
                <a:lnTo>
                  <a:pt x="154" y="308"/>
                </a:lnTo>
                <a:lnTo>
                  <a:pt x="163" y="309"/>
                </a:lnTo>
                <a:lnTo>
                  <a:pt x="169" y="309"/>
                </a:lnTo>
                <a:lnTo>
                  <a:pt x="187" y="309"/>
                </a:lnTo>
                <a:lnTo>
                  <a:pt x="202" y="306"/>
                </a:lnTo>
                <a:lnTo>
                  <a:pt x="217" y="302"/>
                </a:lnTo>
                <a:lnTo>
                  <a:pt x="231" y="298"/>
                </a:lnTo>
                <a:lnTo>
                  <a:pt x="244" y="288"/>
                </a:lnTo>
                <a:lnTo>
                  <a:pt x="254" y="284"/>
                </a:lnTo>
                <a:lnTo>
                  <a:pt x="263" y="277"/>
                </a:lnTo>
                <a:lnTo>
                  <a:pt x="275" y="269"/>
                </a:lnTo>
                <a:lnTo>
                  <a:pt x="271" y="261"/>
                </a:lnTo>
                <a:lnTo>
                  <a:pt x="271" y="250"/>
                </a:lnTo>
                <a:lnTo>
                  <a:pt x="271" y="240"/>
                </a:lnTo>
                <a:lnTo>
                  <a:pt x="271" y="231"/>
                </a:lnTo>
                <a:lnTo>
                  <a:pt x="271" y="223"/>
                </a:lnTo>
                <a:lnTo>
                  <a:pt x="271" y="212"/>
                </a:lnTo>
                <a:lnTo>
                  <a:pt x="275" y="208"/>
                </a:lnTo>
                <a:lnTo>
                  <a:pt x="275" y="200"/>
                </a:lnTo>
                <a:lnTo>
                  <a:pt x="275" y="188"/>
                </a:lnTo>
                <a:lnTo>
                  <a:pt x="279" y="179"/>
                </a:lnTo>
                <a:lnTo>
                  <a:pt x="283" y="165"/>
                </a:lnTo>
                <a:lnTo>
                  <a:pt x="288" y="154"/>
                </a:lnTo>
                <a:lnTo>
                  <a:pt x="294" y="142"/>
                </a:lnTo>
                <a:lnTo>
                  <a:pt x="298" y="125"/>
                </a:lnTo>
                <a:lnTo>
                  <a:pt x="302" y="110"/>
                </a:lnTo>
                <a:lnTo>
                  <a:pt x="302" y="89"/>
                </a:lnTo>
                <a:lnTo>
                  <a:pt x="313" y="85"/>
                </a:lnTo>
                <a:lnTo>
                  <a:pt x="325" y="77"/>
                </a:lnTo>
                <a:lnTo>
                  <a:pt x="331" y="69"/>
                </a:lnTo>
                <a:lnTo>
                  <a:pt x="336" y="58"/>
                </a:lnTo>
                <a:lnTo>
                  <a:pt x="340" y="44"/>
                </a:lnTo>
                <a:lnTo>
                  <a:pt x="344" y="31"/>
                </a:lnTo>
                <a:lnTo>
                  <a:pt x="348" y="16"/>
                </a:lnTo>
                <a:lnTo>
                  <a:pt x="352" y="0"/>
                </a:lnTo>
                <a:lnTo>
                  <a:pt x="363" y="16"/>
                </a:lnTo>
                <a:lnTo>
                  <a:pt x="371" y="33"/>
                </a:lnTo>
                <a:lnTo>
                  <a:pt x="377" y="54"/>
                </a:lnTo>
                <a:lnTo>
                  <a:pt x="382" y="71"/>
                </a:lnTo>
                <a:lnTo>
                  <a:pt x="390" y="87"/>
                </a:lnTo>
                <a:lnTo>
                  <a:pt x="398" y="102"/>
                </a:lnTo>
                <a:lnTo>
                  <a:pt x="402" y="106"/>
                </a:lnTo>
                <a:lnTo>
                  <a:pt x="405" y="110"/>
                </a:lnTo>
                <a:lnTo>
                  <a:pt x="409" y="112"/>
                </a:lnTo>
                <a:lnTo>
                  <a:pt x="415" y="114"/>
                </a:lnTo>
                <a:lnTo>
                  <a:pt x="423" y="112"/>
                </a:lnTo>
                <a:lnTo>
                  <a:pt x="432" y="106"/>
                </a:lnTo>
                <a:lnTo>
                  <a:pt x="440" y="100"/>
                </a:lnTo>
                <a:lnTo>
                  <a:pt x="446" y="92"/>
                </a:lnTo>
                <a:lnTo>
                  <a:pt x="453" y="83"/>
                </a:lnTo>
                <a:lnTo>
                  <a:pt x="463" y="77"/>
                </a:lnTo>
                <a:lnTo>
                  <a:pt x="474" y="71"/>
                </a:lnTo>
                <a:lnTo>
                  <a:pt x="486" y="69"/>
                </a:lnTo>
                <a:lnTo>
                  <a:pt x="490" y="71"/>
                </a:lnTo>
                <a:lnTo>
                  <a:pt x="492" y="73"/>
                </a:lnTo>
                <a:lnTo>
                  <a:pt x="496" y="75"/>
                </a:lnTo>
                <a:lnTo>
                  <a:pt x="498" y="81"/>
                </a:lnTo>
                <a:lnTo>
                  <a:pt x="498" y="92"/>
                </a:lnTo>
                <a:lnTo>
                  <a:pt x="498" y="106"/>
                </a:lnTo>
                <a:lnTo>
                  <a:pt x="496" y="119"/>
                </a:lnTo>
                <a:lnTo>
                  <a:pt x="494" y="135"/>
                </a:lnTo>
                <a:lnTo>
                  <a:pt x="494" y="144"/>
                </a:lnTo>
                <a:lnTo>
                  <a:pt x="494" y="150"/>
                </a:lnTo>
                <a:lnTo>
                  <a:pt x="498" y="158"/>
                </a:lnTo>
                <a:lnTo>
                  <a:pt x="505" y="164"/>
                </a:lnTo>
                <a:lnTo>
                  <a:pt x="515" y="169"/>
                </a:lnTo>
                <a:lnTo>
                  <a:pt x="522" y="179"/>
                </a:lnTo>
                <a:lnTo>
                  <a:pt x="532" y="185"/>
                </a:lnTo>
                <a:lnTo>
                  <a:pt x="544" y="190"/>
                </a:lnTo>
                <a:lnTo>
                  <a:pt x="551" y="194"/>
                </a:lnTo>
                <a:lnTo>
                  <a:pt x="555" y="200"/>
                </a:lnTo>
                <a:lnTo>
                  <a:pt x="547" y="208"/>
                </a:lnTo>
                <a:lnTo>
                  <a:pt x="538" y="215"/>
                </a:lnTo>
                <a:lnTo>
                  <a:pt x="530" y="223"/>
                </a:lnTo>
                <a:lnTo>
                  <a:pt x="524" y="231"/>
                </a:lnTo>
                <a:lnTo>
                  <a:pt x="519" y="238"/>
                </a:lnTo>
                <a:lnTo>
                  <a:pt x="513" y="250"/>
                </a:lnTo>
                <a:lnTo>
                  <a:pt x="509" y="260"/>
                </a:lnTo>
                <a:lnTo>
                  <a:pt x="509" y="269"/>
                </a:lnTo>
                <a:lnTo>
                  <a:pt x="509" y="284"/>
                </a:lnTo>
                <a:lnTo>
                  <a:pt x="515" y="294"/>
                </a:lnTo>
                <a:lnTo>
                  <a:pt x="519" y="304"/>
                </a:lnTo>
                <a:lnTo>
                  <a:pt x="526" y="309"/>
                </a:lnTo>
                <a:lnTo>
                  <a:pt x="534" y="315"/>
                </a:lnTo>
                <a:lnTo>
                  <a:pt x="540" y="323"/>
                </a:lnTo>
                <a:lnTo>
                  <a:pt x="549" y="327"/>
                </a:lnTo>
                <a:lnTo>
                  <a:pt x="555" y="336"/>
                </a:lnTo>
                <a:lnTo>
                  <a:pt x="563" y="348"/>
                </a:lnTo>
                <a:lnTo>
                  <a:pt x="569" y="361"/>
                </a:lnTo>
                <a:lnTo>
                  <a:pt x="574" y="377"/>
                </a:lnTo>
                <a:lnTo>
                  <a:pt x="578" y="392"/>
                </a:lnTo>
                <a:lnTo>
                  <a:pt x="582" y="407"/>
                </a:lnTo>
                <a:lnTo>
                  <a:pt x="588" y="419"/>
                </a:lnTo>
                <a:lnTo>
                  <a:pt x="592" y="430"/>
                </a:lnTo>
                <a:lnTo>
                  <a:pt x="595" y="440"/>
                </a:lnTo>
                <a:lnTo>
                  <a:pt x="597" y="446"/>
                </a:lnTo>
                <a:lnTo>
                  <a:pt x="597" y="453"/>
                </a:lnTo>
                <a:lnTo>
                  <a:pt x="599" y="463"/>
                </a:lnTo>
                <a:lnTo>
                  <a:pt x="599" y="471"/>
                </a:lnTo>
                <a:lnTo>
                  <a:pt x="599" y="482"/>
                </a:lnTo>
                <a:lnTo>
                  <a:pt x="603" y="490"/>
                </a:lnTo>
                <a:lnTo>
                  <a:pt x="607" y="496"/>
                </a:lnTo>
                <a:lnTo>
                  <a:pt x="613" y="499"/>
                </a:lnTo>
                <a:lnTo>
                  <a:pt x="632" y="503"/>
                </a:lnTo>
                <a:lnTo>
                  <a:pt x="651" y="505"/>
                </a:lnTo>
                <a:lnTo>
                  <a:pt x="672" y="507"/>
                </a:lnTo>
                <a:lnTo>
                  <a:pt x="691" y="509"/>
                </a:lnTo>
                <a:lnTo>
                  <a:pt x="709" y="513"/>
                </a:lnTo>
                <a:lnTo>
                  <a:pt x="722" y="519"/>
                </a:lnTo>
                <a:lnTo>
                  <a:pt x="730" y="524"/>
                </a:lnTo>
                <a:lnTo>
                  <a:pt x="730" y="530"/>
                </a:lnTo>
                <a:lnTo>
                  <a:pt x="736" y="536"/>
                </a:lnTo>
                <a:lnTo>
                  <a:pt x="736" y="547"/>
                </a:lnTo>
                <a:lnTo>
                  <a:pt x="736" y="567"/>
                </a:lnTo>
                <a:lnTo>
                  <a:pt x="730" y="586"/>
                </a:lnTo>
                <a:lnTo>
                  <a:pt x="726" y="603"/>
                </a:lnTo>
                <a:lnTo>
                  <a:pt x="720" y="617"/>
                </a:lnTo>
                <a:lnTo>
                  <a:pt x="705" y="645"/>
                </a:lnTo>
                <a:lnTo>
                  <a:pt x="686" y="668"/>
                </a:lnTo>
                <a:lnTo>
                  <a:pt x="668" y="690"/>
                </a:lnTo>
                <a:lnTo>
                  <a:pt x="651" y="715"/>
                </a:lnTo>
                <a:lnTo>
                  <a:pt x="645" y="728"/>
                </a:lnTo>
                <a:lnTo>
                  <a:pt x="640" y="743"/>
                </a:lnTo>
                <a:lnTo>
                  <a:pt x="638" y="759"/>
                </a:lnTo>
                <a:lnTo>
                  <a:pt x="636" y="774"/>
                </a:lnTo>
                <a:lnTo>
                  <a:pt x="636" y="784"/>
                </a:lnTo>
                <a:lnTo>
                  <a:pt x="638" y="791"/>
                </a:lnTo>
                <a:lnTo>
                  <a:pt x="638" y="799"/>
                </a:lnTo>
                <a:lnTo>
                  <a:pt x="638" y="805"/>
                </a:lnTo>
                <a:lnTo>
                  <a:pt x="640" y="812"/>
                </a:lnTo>
                <a:lnTo>
                  <a:pt x="641" y="820"/>
                </a:lnTo>
                <a:lnTo>
                  <a:pt x="643" y="826"/>
                </a:lnTo>
                <a:lnTo>
                  <a:pt x="645" y="83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464" name="Freeform 5"/>
          <p:cNvSpPr>
            <a:spLocks/>
          </p:cNvSpPr>
          <p:nvPr/>
        </p:nvSpPr>
        <p:spPr bwMode="auto">
          <a:xfrm>
            <a:off x="2825428" y="2417763"/>
            <a:ext cx="460375" cy="711200"/>
          </a:xfrm>
          <a:custGeom>
            <a:avLst/>
            <a:gdLst>
              <a:gd name="T0" fmla="*/ 630 w 736"/>
              <a:gd name="T1" fmla="*/ 851 h 1072"/>
              <a:gd name="T2" fmla="*/ 605 w 736"/>
              <a:gd name="T3" fmla="*/ 866 h 1072"/>
              <a:gd name="T4" fmla="*/ 572 w 736"/>
              <a:gd name="T5" fmla="*/ 868 h 1072"/>
              <a:gd name="T6" fmla="*/ 553 w 736"/>
              <a:gd name="T7" fmla="*/ 916 h 1072"/>
              <a:gd name="T8" fmla="*/ 540 w 736"/>
              <a:gd name="T9" fmla="*/ 974 h 1072"/>
              <a:gd name="T10" fmla="*/ 474 w 736"/>
              <a:gd name="T11" fmla="*/ 991 h 1072"/>
              <a:gd name="T12" fmla="*/ 415 w 736"/>
              <a:gd name="T13" fmla="*/ 1004 h 1072"/>
              <a:gd name="T14" fmla="*/ 365 w 736"/>
              <a:gd name="T15" fmla="*/ 999 h 1072"/>
              <a:gd name="T16" fmla="*/ 317 w 736"/>
              <a:gd name="T17" fmla="*/ 1039 h 1072"/>
              <a:gd name="T18" fmla="*/ 275 w 736"/>
              <a:gd name="T19" fmla="*/ 1033 h 1072"/>
              <a:gd name="T20" fmla="*/ 252 w 736"/>
              <a:gd name="T21" fmla="*/ 914 h 1072"/>
              <a:gd name="T22" fmla="*/ 198 w 736"/>
              <a:gd name="T23" fmla="*/ 860 h 1072"/>
              <a:gd name="T24" fmla="*/ 163 w 736"/>
              <a:gd name="T25" fmla="*/ 795 h 1072"/>
              <a:gd name="T26" fmla="*/ 131 w 736"/>
              <a:gd name="T27" fmla="*/ 707 h 1072"/>
              <a:gd name="T28" fmla="*/ 117 w 736"/>
              <a:gd name="T29" fmla="*/ 659 h 1072"/>
              <a:gd name="T30" fmla="*/ 96 w 736"/>
              <a:gd name="T31" fmla="*/ 609 h 1072"/>
              <a:gd name="T32" fmla="*/ 62 w 736"/>
              <a:gd name="T33" fmla="*/ 586 h 1072"/>
              <a:gd name="T34" fmla="*/ 56 w 736"/>
              <a:gd name="T35" fmla="*/ 561 h 1072"/>
              <a:gd name="T36" fmla="*/ 58 w 736"/>
              <a:gd name="T37" fmla="*/ 540 h 1072"/>
              <a:gd name="T38" fmla="*/ 29 w 736"/>
              <a:gd name="T39" fmla="*/ 482 h 1072"/>
              <a:gd name="T40" fmla="*/ 0 w 736"/>
              <a:gd name="T41" fmla="*/ 427 h 1072"/>
              <a:gd name="T42" fmla="*/ 14 w 736"/>
              <a:gd name="T43" fmla="*/ 379 h 1072"/>
              <a:gd name="T44" fmla="*/ 54 w 736"/>
              <a:gd name="T45" fmla="*/ 354 h 1072"/>
              <a:gd name="T46" fmla="*/ 91 w 736"/>
              <a:gd name="T47" fmla="*/ 304 h 1072"/>
              <a:gd name="T48" fmla="*/ 125 w 736"/>
              <a:gd name="T49" fmla="*/ 298 h 1072"/>
              <a:gd name="T50" fmla="*/ 154 w 736"/>
              <a:gd name="T51" fmla="*/ 308 h 1072"/>
              <a:gd name="T52" fmla="*/ 217 w 736"/>
              <a:gd name="T53" fmla="*/ 302 h 1072"/>
              <a:gd name="T54" fmla="*/ 275 w 736"/>
              <a:gd name="T55" fmla="*/ 269 h 1072"/>
              <a:gd name="T56" fmla="*/ 271 w 736"/>
              <a:gd name="T57" fmla="*/ 223 h 1072"/>
              <a:gd name="T58" fmla="*/ 279 w 736"/>
              <a:gd name="T59" fmla="*/ 179 h 1072"/>
              <a:gd name="T60" fmla="*/ 302 w 736"/>
              <a:gd name="T61" fmla="*/ 110 h 1072"/>
              <a:gd name="T62" fmla="*/ 336 w 736"/>
              <a:gd name="T63" fmla="*/ 58 h 1072"/>
              <a:gd name="T64" fmla="*/ 363 w 736"/>
              <a:gd name="T65" fmla="*/ 16 h 1072"/>
              <a:gd name="T66" fmla="*/ 398 w 736"/>
              <a:gd name="T67" fmla="*/ 102 h 1072"/>
              <a:gd name="T68" fmla="*/ 423 w 736"/>
              <a:gd name="T69" fmla="*/ 112 h 1072"/>
              <a:gd name="T70" fmla="*/ 463 w 736"/>
              <a:gd name="T71" fmla="*/ 77 h 1072"/>
              <a:gd name="T72" fmla="*/ 496 w 736"/>
              <a:gd name="T73" fmla="*/ 75 h 1072"/>
              <a:gd name="T74" fmla="*/ 494 w 736"/>
              <a:gd name="T75" fmla="*/ 135 h 1072"/>
              <a:gd name="T76" fmla="*/ 515 w 736"/>
              <a:gd name="T77" fmla="*/ 169 h 1072"/>
              <a:gd name="T78" fmla="*/ 555 w 736"/>
              <a:gd name="T79" fmla="*/ 200 h 1072"/>
              <a:gd name="T80" fmla="*/ 519 w 736"/>
              <a:gd name="T81" fmla="*/ 238 h 1072"/>
              <a:gd name="T82" fmla="*/ 515 w 736"/>
              <a:gd name="T83" fmla="*/ 294 h 1072"/>
              <a:gd name="T84" fmla="*/ 549 w 736"/>
              <a:gd name="T85" fmla="*/ 327 h 1072"/>
              <a:gd name="T86" fmla="*/ 578 w 736"/>
              <a:gd name="T87" fmla="*/ 392 h 1072"/>
              <a:gd name="T88" fmla="*/ 597 w 736"/>
              <a:gd name="T89" fmla="*/ 446 h 1072"/>
              <a:gd name="T90" fmla="*/ 603 w 736"/>
              <a:gd name="T91" fmla="*/ 490 h 1072"/>
              <a:gd name="T92" fmla="*/ 672 w 736"/>
              <a:gd name="T93" fmla="*/ 507 h 1072"/>
              <a:gd name="T94" fmla="*/ 730 w 736"/>
              <a:gd name="T95" fmla="*/ 530 h 1072"/>
              <a:gd name="T96" fmla="*/ 726 w 736"/>
              <a:gd name="T97" fmla="*/ 603 h 1072"/>
              <a:gd name="T98" fmla="*/ 651 w 736"/>
              <a:gd name="T99" fmla="*/ 715 h 1072"/>
              <a:gd name="T100" fmla="*/ 636 w 736"/>
              <a:gd name="T101" fmla="*/ 784 h 1072"/>
              <a:gd name="T102" fmla="*/ 641 w 736"/>
              <a:gd name="T103" fmla="*/ 820 h 10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736"/>
              <a:gd name="T157" fmla="*/ 0 h 1072"/>
              <a:gd name="T158" fmla="*/ 736 w 736"/>
              <a:gd name="T159" fmla="*/ 1072 h 107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736" h="1072">
                <a:moveTo>
                  <a:pt x="645" y="830"/>
                </a:moveTo>
                <a:lnTo>
                  <a:pt x="641" y="834"/>
                </a:lnTo>
                <a:lnTo>
                  <a:pt x="638" y="839"/>
                </a:lnTo>
                <a:lnTo>
                  <a:pt x="634" y="843"/>
                </a:lnTo>
                <a:lnTo>
                  <a:pt x="630" y="851"/>
                </a:lnTo>
                <a:lnTo>
                  <a:pt x="626" y="855"/>
                </a:lnTo>
                <a:lnTo>
                  <a:pt x="622" y="860"/>
                </a:lnTo>
                <a:lnTo>
                  <a:pt x="617" y="864"/>
                </a:lnTo>
                <a:lnTo>
                  <a:pt x="613" y="866"/>
                </a:lnTo>
                <a:lnTo>
                  <a:pt x="605" y="866"/>
                </a:lnTo>
                <a:lnTo>
                  <a:pt x="599" y="866"/>
                </a:lnTo>
                <a:lnTo>
                  <a:pt x="593" y="866"/>
                </a:lnTo>
                <a:lnTo>
                  <a:pt x="586" y="866"/>
                </a:lnTo>
                <a:lnTo>
                  <a:pt x="578" y="866"/>
                </a:lnTo>
                <a:lnTo>
                  <a:pt x="572" y="868"/>
                </a:lnTo>
                <a:lnTo>
                  <a:pt x="569" y="872"/>
                </a:lnTo>
                <a:lnTo>
                  <a:pt x="567" y="880"/>
                </a:lnTo>
                <a:lnTo>
                  <a:pt x="561" y="893"/>
                </a:lnTo>
                <a:lnTo>
                  <a:pt x="557" y="905"/>
                </a:lnTo>
                <a:lnTo>
                  <a:pt x="553" y="916"/>
                </a:lnTo>
                <a:lnTo>
                  <a:pt x="551" y="928"/>
                </a:lnTo>
                <a:lnTo>
                  <a:pt x="547" y="941"/>
                </a:lnTo>
                <a:lnTo>
                  <a:pt x="544" y="951"/>
                </a:lnTo>
                <a:lnTo>
                  <a:pt x="544" y="960"/>
                </a:lnTo>
                <a:lnTo>
                  <a:pt x="540" y="974"/>
                </a:lnTo>
                <a:lnTo>
                  <a:pt x="524" y="974"/>
                </a:lnTo>
                <a:lnTo>
                  <a:pt x="509" y="978"/>
                </a:lnTo>
                <a:lnTo>
                  <a:pt x="496" y="981"/>
                </a:lnTo>
                <a:lnTo>
                  <a:pt x="484" y="987"/>
                </a:lnTo>
                <a:lnTo>
                  <a:pt x="474" y="991"/>
                </a:lnTo>
                <a:lnTo>
                  <a:pt x="461" y="997"/>
                </a:lnTo>
                <a:lnTo>
                  <a:pt x="450" y="1001"/>
                </a:lnTo>
                <a:lnTo>
                  <a:pt x="436" y="1004"/>
                </a:lnTo>
                <a:lnTo>
                  <a:pt x="425" y="1004"/>
                </a:lnTo>
                <a:lnTo>
                  <a:pt x="415" y="1004"/>
                </a:lnTo>
                <a:lnTo>
                  <a:pt x="405" y="1001"/>
                </a:lnTo>
                <a:lnTo>
                  <a:pt x="394" y="997"/>
                </a:lnTo>
                <a:lnTo>
                  <a:pt x="384" y="997"/>
                </a:lnTo>
                <a:lnTo>
                  <a:pt x="375" y="997"/>
                </a:lnTo>
                <a:lnTo>
                  <a:pt x="365" y="999"/>
                </a:lnTo>
                <a:lnTo>
                  <a:pt x="355" y="1004"/>
                </a:lnTo>
                <a:lnTo>
                  <a:pt x="346" y="1012"/>
                </a:lnTo>
                <a:lnTo>
                  <a:pt x="338" y="1020"/>
                </a:lnTo>
                <a:lnTo>
                  <a:pt x="329" y="1029"/>
                </a:lnTo>
                <a:lnTo>
                  <a:pt x="317" y="1039"/>
                </a:lnTo>
                <a:lnTo>
                  <a:pt x="306" y="1050"/>
                </a:lnTo>
                <a:lnTo>
                  <a:pt x="294" y="1060"/>
                </a:lnTo>
                <a:lnTo>
                  <a:pt x="284" y="1068"/>
                </a:lnTo>
                <a:lnTo>
                  <a:pt x="275" y="1072"/>
                </a:lnTo>
                <a:lnTo>
                  <a:pt x="275" y="1033"/>
                </a:lnTo>
                <a:lnTo>
                  <a:pt x="271" y="1001"/>
                </a:lnTo>
                <a:lnTo>
                  <a:pt x="267" y="974"/>
                </a:lnTo>
                <a:lnTo>
                  <a:pt x="263" y="949"/>
                </a:lnTo>
                <a:lnTo>
                  <a:pt x="258" y="931"/>
                </a:lnTo>
                <a:lnTo>
                  <a:pt x="252" y="914"/>
                </a:lnTo>
                <a:lnTo>
                  <a:pt x="244" y="903"/>
                </a:lnTo>
                <a:lnTo>
                  <a:pt x="236" y="893"/>
                </a:lnTo>
                <a:lnTo>
                  <a:pt x="221" y="878"/>
                </a:lnTo>
                <a:lnTo>
                  <a:pt x="206" y="866"/>
                </a:lnTo>
                <a:lnTo>
                  <a:pt x="198" y="860"/>
                </a:lnTo>
                <a:lnTo>
                  <a:pt x="190" y="851"/>
                </a:lnTo>
                <a:lnTo>
                  <a:pt x="185" y="843"/>
                </a:lnTo>
                <a:lnTo>
                  <a:pt x="181" y="834"/>
                </a:lnTo>
                <a:lnTo>
                  <a:pt x="173" y="816"/>
                </a:lnTo>
                <a:lnTo>
                  <a:pt x="163" y="795"/>
                </a:lnTo>
                <a:lnTo>
                  <a:pt x="156" y="778"/>
                </a:lnTo>
                <a:lnTo>
                  <a:pt x="148" y="757"/>
                </a:lnTo>
                <a:lnTo>
                  <a:pt x="142" y="739"/>
                </a:lnTo>
                <a:lnTo>
                  <a:pt x="135" y="722"/>
                </a:lnTo>
                <a:lnTo>
                  <a:pt x="131" y="707"/>
                </a:lnTo>
                <a:lnTo>
                  <a:pt x="129" y="693"/>
                </a:lnTo>
                <a:lnTo>
                  <a:pt x="125" y="684"/>
                </a:lnTo>
                <a:lnTo>
                  <a:pt x="125" y="676"/>
                </a:lnTo>
                <a:lnTo>
                  <a:pt x="121" y="667"/>
                </a:lnTo>
                <a:lnTo>
                  <a:pt x="117" y="659"/>
                </a:lnTo>
                <a:lnTo>
                  <a:pt x="114" y="649"/>
                </a:lnTo>
                <a:lnTo>
                  <a:pt x="110" y="640"/>
                </a:lnTo>
                <a:lnTo>
                  <a:pt x="106" y="632"/>
                </a:lnTo>
                <a:lnTo>
                  <a:pt x="102" y="620"/>
                </a:lnTo>
                <a:lnTo>
                  <a:pt x="96" y="609"/>
                </a:lnTo>
                <a:lnTo>
                  <a:pt x="91" y="601"/>
                </a:lnTo>
                <a:lnTo>
                  <a:pt x="83" y="597"/>
                </a:lnTo>
                <a:lnTo>
                  <a:pt x="75" y="594"/>
                </a:lnTo>
                <a:lnTo>
                  <a:pt x="68" y="592"/>
                </a:lnTo>
                <a:lnTo>
                  <a:pt x="62" y="586"/>
                </a:lnTo>
                <a:lnTo>
                  <a:pt x="56" y="578"/>
                </a:lnTo>
                <a:lnTo>
                  <a:pt x="48" y="567"/>
                </a:lnTo>
                <a:lnTo>
                  <a:pt x="52" y="565"/>
                </a:lnTo>
                <a:lnTo>
                  <a:pt x="54" y="563"/>
                </a:lnTo>
                <a:lnTo>
                  <a:pt x="56" y="561"/>
                </a:lnTo>
                <a:lnTo>
                  <a:pt x="56" y="559"/>
                </a:lnTo>
                <a:lnTo>
                  <a:pt x="58" y="557"/>
                </a:lnTo>
                <a:lnTo>
                  <a:pt x="58" y="555"/>
                </a:lnTo>
                <a:lnTo>
                  <a:pt x="60" y="553"/>
                </a:lnTo>
                <a:lnTo>
                  <a:pt x="58" y="540"/>
                </a:lnTo>
                <a:lnTo>
                  <a:pt x="56" y="528"/>
                </a:lnTo>
                <a:lnTo>
                  <a:pt x="54" y="519"/>
                </a:lnTo>
                <a:lnTo>
                  <a:pt x="48" y="509"/>
                </a:lnTo>
                <a:lnTo>
                  <a:pt x="39" y="496"/>
                </a:lnTo>
                <a:lnTo>
                  <a:pt x="29" y="482"/>
                </a:lnTo>
                <a:lnTo>
                  <a:pt x="20" y="469"/>
                </a:lnTo>
                <a:lnTo>
                  <a:pt x="10" y="455"/>
                </a:lnTo>
                <a:lnTo>
                  <a:pt x="6" y="448"/>
                </a:lnTo>
                <a:lnTo>
                  <a:pt x="2" y="438"/>
                </a:lnTo>
                <a:lnTo>
                  <a:pt x="0" y="427"/>
                </a:lnTo>
                <a:lnTo>
                  <a:pt x="0" y="415"/>
                </a:lnTo>
                <a:lnTo>
                  <a:pt x="0" y="402"/>
                </a:lnTo>
                <a:lnTo>
                  <a:pt x="6" y="390"/>
                </a:lnTo>
                <a:lnTo>
                  <a:pt x="10" y="382"/>
                </a:lnTo>
                <a:lnTo>
                  <a:pt x="14" y="379"/>
                </a:lnTo>
                <a:lnTo>
                  <a:pt x="21" y="375"/>
                </a:lnTo>
                <a:lnTo>
                  <a:pt x="29" y="373"/>
                </a:lnTo>
                <a:lnTo>
                  <a:pt x="37" y="369"/>
                </a:lnTo>
                <a:lnTo>
                  <a:pt x="48" y="361"/>
                </a:lnTo>
                <a:lnTo>
                  <a:pt x="54" y="354"/>
                </a:lnTo>
                <a:lnTo>
                  <a:pt x="60" y="344"/>
                </a:lnTo>
                <a:lnTo>
                  <a:pt x="66" y="334"/>
                </a:lnTo>
                <a:lnTo>
                  <a:pt x="71" y="323"/>
                </a:lnTo>
                <a:lnTo>
                  <a:pt x="79" y="311"/>
                </a:lnTo>
                <a:lnTo>
                  <a:pt x="91" y="304"/>
                </a:lnTo>
                <a:lnTo>
                  <a:pt x="94" y="302"/>
                </a:lnTo>
                <a:lnTo>
                  <a:pt x="102" y="298"/>
                </a:lnTo>
                <a:lnTo>
                  <a:pt x="108" y="298"/>
                </a:lnTo>
                <a:lnTo>
                  <a:pt x="116" y="296"/>
                </a:lnTo>
                <a:lnTo>
                  <a:pt x="125" y="298"/>
                </a:lnTo>
                <a:lnTo>
                  <a:pt x="133" y="298"/>
                </a:lnTo>
                <a:lnTo>
                  <a:pt x="139" y="302"/>
                </a:lnTo>
                <a:lnTo>
                  <a:pt x="144" y="304"/>
                </a:lnTo>
                <a:lnTo>
                  <a:pt x="150" y="306"/>
                </a:lnTo>
                <a:lnTo>
                  <a:pt x="154" y="308"/>
                </a:lnTo>
                <a:lnTo>
                  <a:pt x="163" y="309"/>
                </a:lnTo>
                <a:lnTo>
                  <a:pt x="169" y="309"/>
                </a:lnTo>
                <a:lnTo>
                  <a:pt x="187" y="309"/>
                </a:lnTo>
                <a:lnTo>
                  <a:pt x="202" y="306"/>
                </a:lnTo>
                <a:lnTo>
                  <a:pt x="217" y="302"/>
                </a:lnTo>
                <a:lnTo>
                  <a:pt x="231" y="298"/>
                </a:lnTo>
                <a:lnTo>
                  <a:pt x="244" y="288"/>
                </a:lnTo>
                <a:lnTo>
                  <a:pt x="254" y="284"/>
                </a:lnTo>
                <a:lnTo>
                  <a:pt x="263" y="277"/>
                </a:lnTo>
                <a:lnTo>
                  <a:pt x="275" y="269"/>
                </a:lnTo>
                <a:lnTo>
                  <a:pt x="271" y="261"/>
                </a:lnTo>
                <a:lnTo>
                  <a:pt x="271" y="250"/>
                </a:lnTo>
                <a:lnTo>
                  <a:pt x="271" y="240"/>
                </a:lnTo>
                <a:lnTo>
                  <a:pt x="271" y="231"/>
                </a:lnTo>
                <a:lnTo>
                  <a:pt x="271" y="223"/>
                </a:lnTo>
                <a:lnTo>
                  <a:pt x="271" y="212"/>
                </a:lnTo>
                <a:lnTo>
                  <a:pt x="275" y="208"/>
                </a:lnTo>
                <a:lnTo>
                  <a:pt x="275" y="200"/>
                </a:lnTo>
                <a:lnTo>
                  <a:pt x="275" y="188"/>
                </a:lnTo>
                <a:lnTo>
                  <a:pt x="279" y="179"/>
                </a:lnTo>
                <a:lnTo>
                  <a:pt x="283" y="165"/>
                </a:lnTo>
                <a:lnTo>
                  <a:pt x="288" y="154"/>
                </a:lnTo>
                <a:lnTo>
                  <a:pt x="294" y="142"/>
                </a:lnTo>
                <a:lnTo>
                  <a:pt x="298" y="125"/>
                </a:lnTo>
                <a:lnTo>
                  <a:pt x="302" y="110"/>
                </a:lnTo>
                <a:lnTo>
                  <a:pt x="302" y="89"/>
                </a:lnTo>
                <a:lnTo>
                  <a:pt x="313" y="85"/>
                </a:lnTo>
                <a:lnTo>
                  <a:pt x="325" y="77"/>
                </a:lnTo>
                <a:lnTo>
                  <a:pt x="331" y="69"/>
                </a:lnTo>
                <a:lnTo>
                  <a:pt x="336" y="58"/>
                </a:lnTo>
                <a:lnTo>
                  <a:pt x="340" y="44"/>
                </a:lnTo>
                <a:lnTo>
                  <a:pt x="344" y="31"/>
                </a:lnTo>
                <a:lnTo>
                  <a:pt x="348" y="16"/>
                </a:lnTo>
                <a:lnTo>
                  <a:pt x="352" y="0"/>
                </a:lnTo>
                <a:lnTo>
                  <a:pt x="363" y="16"/>
                </a:lnTo>
                <a:lnTo>
                  <a:pt x="371" y="33"/>
                </a:lnTo>
                <a:lnTo>
                  <a:pt x="377" y="54"/>
                </a:lnTo>
                <a:lnTo>
                  <a:pt x="382" y="71"/>
                </a:lnTo>
                <a:lnTo>
                  <a:pt x="390" y="87"/>
                </a:lnTo>
                <a:lnTo>
                  <a:pt x="398" y="102"/>
                </a:lnTo>
                <a:lnTo>
                  <a:pt x="402" y="106"/>
                </a:lnTo>
                <a:lnTo>
                  <a:pt x="405" y="110"/>
                </a:lnTo>
                <a:lnTo>
                  <a:pt x="409" y="112"/>
                </a:lnTo>
                <a:lnTo>
                  <a:pt x="415" y="114"/>
                </a:lnTo>
                <a:lnTo>
                  <a:pt x="423" y="112"/>
                </a:lnTo>
                <a:lnTo>
                  <a:pt x="432" y="106"/>
                </a:lnTo>
                <a:lnTo>
                  <a:pt x="440" y="100"/>
                </a:lnTo>
                <a:lnTo>
                  <a:pt x="446" y="92"/>
                </a:lnTo>
                <a:lnTo>
                  <a:pt x="453" y="83"/>
                </a:lnTo>
                <a:lnTo>
                  <a:pt x="463" y="77"/>
                </a:lnTo>
                <a:lnTo>
                  <a:pt x="474" y="71"/>
                </a:lnTo>
                <a:lnTo>
                  <a:pt x="486" y="69"/>
                </a:lnTo>
                <a:lnTo>
                  <a:pt x="490" y="71"/>
                </a:lnTo>
                <a:lnTo>
                  <a:pt x="492" y="73"/>
                </a:lnTo>
                <a:lnTo>
                  <a:pt x="496" y="75"/>
                </a:lnTo>
                <a:lnTo>
                  <a:pt x="498" y="81"/>
                </a:lnTo>
                <a:lnTo>
                  <a:pt x="498" y="92"/>
                </a:lnTo>
                <a:lnTo>
                  <a:pt x="498" y="106"/>
                </a:lnTo>
                <a:lnTo>
                  <a:pt x="496" y="119"/>
                </a:lnTo>
                <a:lnTo>
                  <a:pt x="494" y="135"/>
                </a:lnTo>
                <a:lnTo>
                  <a:pt x="494" y="144"/>
                </a:lnTo>
                <a:lnTo>
                  <a:pt x="494" y="150"/>
                </a:lnTo>
                <a:lnTo>
                  <a:pt x="498" y="158"/>
                </a:lnTo>
                <a:lnTo>
                  <a:pt x="505" y="164"/>
                </a:lnTo>
                <a:lnTo>
                  <a:pt x="515" y="169"/>
                </a:lnTo>
                <a:lnTo>
                  <a:pt x="522" y="179"/>
                </a:lnTo>
                <a:lnTo>
                  <a:pt x="532" y="185"/>
                </a:lnTo>
                <a:lnTo>
                  <a:pt x="544" y="190"/>
                </a:lnTo>
                <a:lnTo>
                  <a:pt x="551" y="194"/>
                </a:lnTo>
                <a:lnTo>
                  <a:pt x="555" y="200"/>
                </a:lnTo>
                <a:lnTo>
                  <a:pt x="547" y="208"/>
                </a:lnTo>
                <a:lnTo>
                  <a:pt x="538" y="215"/>
                </a:lnTo>
                <a:lnTo>
                  <a:pt x="530" y="223"/>
                </a:lnTo>
                <a:lnTo>
                  <a:pt x="524" y="231"/>
                </a:lnTo>
                <a:lnTo>
                  <a:pt x="519" y="238"/>
                </a:lnTo>
                <a:lnTo>
                  <a:pt x="513" y="250"/>
                </a:lnTo>
                <a:lnTo>
                  <a:pt x="509" y="260"/>
                </a:lnTo>
                <a:lnTo>
                  <a:pt x="509" y="269"/>
                </a:lnTo>
                <a:lnTo>
                  <a:pt x="509" y="284"/>
                </a:lnTo>
                <a:lnTo>
                  <a:pt x="515" y="294"/>
                </a:lnTo>
                <a:lnTo>
                  <a:pt x="519" y="304"/>
                </a:lnTo>
                <a:lnTo>
                  <a:pt x="526" y="309"/>
                </a:lnTo>
                <a:lnTo>
                  <a:pt x="534" y="315"/>
                </a:lnTo>
                <a:lnTo>
                  <a:pt x="540" y="323"/>
                </a:lnTo>
                <a:lnTo>
                  <a:pt x="549" y="327"/>
                </a:lnTo>
                <a:lnTo>
                  <a:pt x="555" y="336"/>
                </a:lnTo>
                <a:lnTo>
                  <a:pt x="563" y="348"/>
                </a:lnTo>
                <a:lnTo>
                  <a:pt x="569" y="361"/>
                </a:lnTo>
                <a:lnTo>
                  <a:pt x="574" y="377"/>
                </a:lnTo>
                <a:lnTo>
                  <a:pt x="578" y="392"/>
                </a:lnTo>
                <a:lnTo>
                  <a:pt x="582" y="407"/>
                </a:lnTo>
                <a:lnTo>
                  <a:pt x="588" y="419"/>
                </a:lnTo>
                <a:lnTo>
                  <a:pt x="592" y="430"/>
                </a:lnTo>
                <a:lnTo>
                  <a:pt x="595" y="440"/>
                </a:lnTo>
                <a:lnTo>
                  <a:pt x="597" y="446"/>
                </a:lnTo>
                <a:lnTo>
                  <a:pt x="597" y="453"/>
                </a:lnTo>
                <a:lnTo>
                  <a:pt x="599" y="463"/>
                </a:lnTo>
                <a:lnTo>
                  <a:pt x="599" y="471"/>
                </a:lnTo>
                <a:lnTo>
                  <a:pt x="599" y="482"/>
                </a:lnTo>
                <a:lnTo>
                  <a:pt x="603" y="490"/>
                </a:lnTo>
                <a:lnTo>
                  <a:pt x="607" y="496"/>
                </a:lnTo>
                <a:lnTo>
                  <a:pt x="613" y="499"/>
                </a:lnTo>
                <a:lnTo>
                  <a:pt x="632" y="503"/>
                </a:lnTo>
                <a:lnTo>
                  <a:pt x="651" y="505"/>
                </a:lnTo>
                <a:lnTo>
                  <a:pt x="672" y="507"/>
                </a:lnTo>
                <a:lnTo>
                  <a:pt x="691" y="509"/>
                </a:lnTo>
                <a:lnTo>
                  <a:pt x="709" y="513"/>
                </a:lnTo>
                <a:lnTo>
                  <a:pt x="722" y="519"/>
                </a:lnTo>
                <a:lnTo>
                  <a:pt x="730" y="524"/>
                </a:lnTo>
                <a:lnTo>
                  <a:pt x="730" y="530"/>
                </a:lnTo>
                <a:lnTo>
                  <a:pt x="736" y="536"/>
                </a:lnTo>
                <a:lnTo>
                  <a:pt x="736" y="547"/>
                </a:lnTo>
                <a:lnTo>
                  <a:pt x="736" y="567"/>
                </a:lnTo>
                <a:lnTo>
                  <a:pt x="730" y="586"/>
                </a:lnTo>
                <a:lnTo>
                  <a:pt x="726" y="603"/>
                </a:lnTo>
                <a:lnTo>
                  <a:pt x="720" y="617"/>
                </a:lnTo>
                <a:lnTo>
                  <a:pt x="705" y="645"/>
                </a:lnTo>
                <a:lnTo>
                  <a:pt x="686" y="668"/>
                </a:lnTo>
                <a:lnTo>
                  <a:pt x="668" y="690"/>
                </a:lnTo>
                <a:lnTo>
                  <a:pt x="651" y="715"/>
                </a:lnTo>
                <a:lnTo>
                  <a:pt x="645" y="728"/>
                </a:lnTo>
                <a:lnTo>
                  <a:pt x="640" y="743"/>
                </a:lnTo>
                <a:lnTo>
                  <a:pt x="638" y="759"/>
                </a:lnTo>
                <a:lnTo>
                  <a:pt x="636" y="774"/>
                </a:lnTo>
                <a:lnTo>
                  <a:pt x="636" y="784"/>
                </a:lnTo>
                <a:lnTo>
                  <a:pt x="638" y="791"/>
                </a:lnTo>
                <a:lnTo>
                  <a:pt x="638" y="799"/>
                </a:lnTo>
                <a:lnTo>
                  <a:pt x="638" y="805"/>
                </a:lnTo>
                <a:lnTo>
                  <a:pt x="640" y="812"/>
                </a:lnTo>
                <a:lnTo>
                  <a:pt x="641" y="820"/>
                </a:lnTo>
                <a:lnTo>
                  <a:pt x="643" y="826"/>
                </a:lnTo>
                <a:lnTo>
                  <a:pt x="645" y="83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465" name="Freeform 6"/>
          <p:cNvSpPr>
            <a:spLocks/>
          </p:cNvSpPr>
          <p:nvPr/>
        </p:nvSpPr>
        <p:spPr bwMode="auto">
          <a:xfrm>
            <a:off x="2877815" y="3063875"/>
            <a:ext cx="285750" cy="295275"/>
          </a:xfrm>
          <a:custGeom>
            <a:avLst/>
            <a:gdLst>
              <a:gd name="T0" fmla="*/ 230 w 457"/>
              <a:gd name="T1" fmla="*/ 338 h 443"/>
              <a:gd name="T2" fmla="*/ 211 w 457"/>
              <a:gd name="T3" fmla="*/ 355 h 443"/>
              <a:gd name="T4" fmla="*/ 200 w 457"/>
              <a:gd name="T5" fmla="*/ 380 h 443"/>
              <a:gd name="T6" fmla="*/ 205 w 457"/>
              <a:gd name="T7" fmla="*/ 389 h 443"/>
              <a:gd name="T8" fmla="*/ 219 w 457"/>
              <a:gd name="T9" fmla="*/ 397 h 443"/>
              <a:gd name="T10" fmla="*/ 234 w 457"/>
              <a:gd name="T11" fmla="*/ 405 h 443"/>
              <a:gd name="T12" fmla="*/ 248 w 457"/>
              <a:gd name="T13" fmla="*/ 420 h 443"/>
              <a:gd name="T14" fmla="*/ 255 w 457"/>
              <a:gd name="T15" fmla="*/ 435 h 443"/>
              <a:gd name="T16" fmla="*/ 205 w 457"/>
              <a:gd name="T17" fmla="*/ 443 h 443"/>
              <a:gd name="T18" fmla="*/ 182 w 457"/>
              <a:gd name="T19" fmla="*/ 432 h 443"/>
              <a:gd name="T20" fmla="*/ 171 w 457"/>
              <a:gd name="T21" fmla="*/ 414 h 443"/>
              <a:gd name="T22" fmla="*/ 171 w 457"/>
              <a:gd name="T23" fmla="*/ 393 h 443"/>
              <a:gd name="T24" fmla="*/ 171 w 457"/>
              <a:gd name="T25" fmla="*/ 384 h 443"/>
              <a:gd name="T26" fmla="*/ 169 w 457"/>
              <a:gd name="T27" fmla="*/ 370 h 443"/>
              <a:gd name="T28" fmla="*/ 163 w 457"/>
              <a:gd name="T29" fmla="*/ 343 h 443"/>
              <a:gd name="T30" fmla="*/ 130 w 457"/>
              <a:gd name="T31" fmla="*/ 313 h 443"/>
              <a:gd name="T32" fmla="*/ 90 w 457"/>
              <a:gd name="T33" fmla="*/ 280 h 443"/>
              <a:gd name="T34" fmla="*/ 71 w 457"/>
              <a:gd name="T35" fmla="*/ 255 h 443"/>
              <a:gd name="T36" fmla="*/ 59 w 457"/>
              <a:gd name="T37" fmla="*/ 228 h 443"/>
              <a:gd name="T38" fmla="*/ 42 w 457"/>
              <a:gd name="T39" fmla="*/ 207 h 443"/>
              <a:gd name="T40" fmla="*/ 25 w 457"/>
              <a:gd name="T41" fmla="*/ 196 h 443"/>
              <a:gd name="T42" fmla="*/ 11 w 457"/>
              <a:gd name="T43" fmla="*/ 184 h 443"/>
              <a:gd name="T44" fmla="*/ 4 w 457"/>
              <a:gd name="T45" fmla="*/ 163 h 443"/>
              <a:gd name="T46" fmla="*/ 4 w 457"/>
              <a:gd name="T47" fmla="*/ 146 h 443"/>
              <a:gd name="T48" fmla="*/ 0 w 457"/>
              <a:gd name="T49" fmla="*/ 124 h 443"/>
              <a:gd name="T50" fmla="*/ 33 w 457"/>
              <a:gd name="T51" fmla="*/ 124 h 443"/>
              <a:gd name="T52" fmla="*/ 71 w 457"/>
              <a:gd name="T53" fmla="*/ 130 h 443"/>
              <a:gd name="T54" fmla="*/ 96 w 457"/>
              <a:gd name="T55" fmla="*/ 132 h 443"/>
              <a:gd name="T56" fmla="*/ 105 w 457"/>
              <a:gd name="T57" fmla="*/ 123 h 443"/>
              <a:gd name="T58" fmla="*/ 115 w 457"/>
              <a:gd name="T59" fmla="*/ 90 h 443"/>
              <a:gd name="T60" fmla="*/ 123 w 457"/>
              <a:gd name="T61" fmla="*/ 73 h 443"/>
              <a:gd name="T62" fmla="*/ 142 w 457"/>
              <a:gd name="T63" fmla="*/ 73 h 443"/>
              <a:gd name="T64" fmla="*/ 163 w 457"/>
              <a:gd name="T65" fmla="*/ 86 h 443"/>
              <a:gd name="T66" fmla="*/ 180 w 457"/>
              <a:gd name="T67" fmla="*/ 98 h 443"/>
              <a:gd name="T68" fmla="*/ 211 w 457"/>
              <a:gd name="T69" fmla="*/ 86 h 443"/>
              <a:gd name="T70" fmla="*/ 246 w 457"/>
              <a:gd name="T71" fmla="*/ 55 h 443"/>
              <a:gd name="T72" fmla="*/ 272 w 457"/>
              <a:gd name="T73" fmla="*/ 30 h 443"/>
              <a:gd name="T74" fmla="*/ 301 w 457"/>
              <a:gd name="T75" fmla="*/ 23 h 443"/>
              <a:gd name="T76" fmla="*/ 332 w 457"/>
              <a:gd name="T77" fmla="*/ 30 h 443"/>
              <a:gd name="T78" fmla="*/ 367 w 457"/>
              <a:gd name="T79" fmla="*/ 27 h 443"/>
              <a:gd name="T80" fmla="*/ 401 w 457"/>
              <a:gd name="T81" fmla="*/ 13 h 443"/>
              <a:gd name="T82" fmla="*/ 441 w 457"/>
              <a:gd name="T83" fmla="*/ 0 h 443"/>
              <a:gd name="T84" fmla="*/ 449 w 457"/>
              <a:gd name="T85" fmla="*/ 19 h 443"/>
              <a:gd name="T86" fmla="*/ 434 w 457"/>
              <a:gd name="T87" fmla="*/ 50 h 443"/>
              <a:gd name="T88" fmla="*/ 405 w 457"/>
              <a:gd name="T89" fmla="*/ 80 h 443"/>
              <a:gd name="T90" fmla="*/ 378 w 457"/>
              <a:gd name="T91" fmla="*/ 107 h 443"/>
              <a:gd name="T92" fmla="*/ 345 w 457"/>
              <a:gd name="T93" fmla="*/ 167 h 443"/>
              <a:gd name="T94" fmla="*/ 311 w 457"/>
              <a:gd name="T95" fmla="*/ 228 h 443"/>
              <a:gd name="T96" fmla="*/ 280 w 457"/>
              <a:gd name="T97" fmla="*/ 259 h 443"/>
              <a:gd name="T98" fmla="*/ 259 w 457"/>
              <a:gd name="T99" fmla="*/ 274 h 443"/>
              <a:gd name="T100" fmla="*/ 240 w 457"/>
              <a:gd name="T101" fmla="*/ 301 h 44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57"/>
              <a:gd name="T154" fmla="*/ 0 h 443"/>
              <a:gd name="T155" fmla="*/ 457 w 457"/>
              <a:gd name="T156" fmla="*/ 443 h 44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57" h="443">
                <a:moveTo>
                  <a:pt x="234" y="320"/>
                </a:moveTo>
                <a:lnTo>
                  <a:pt x="234" y="328"/>
                </a:lnTo>
                <a:lnTo>
                  <a:pt x="230" y="338"/>
                </a:lnTo>
                <a:lnTo>
                  <a:pt x="223" y="343"/>
                </a:lnTo>
                <a:lnTo>
                  <a:pt x="217" y="349"/>
                </a:lnTo>
                <a:lnTo>
                  <a:pt x="211" y="355"/>
                </a:lnTo>
                <a:lnTo>
                  <a:pt x="205" y="363"/>
                </a:lnTo>
                <a:lnTo>
                  <a:pt x="201" y="370"/>
                </a:lnTo>
                <a:lnTo>
                  <a:pt x="200" y="380"/>
                </a:lnTo>
                <a:lnTo>
                  <a:pt x="201" y="384"/>
                </a:lnTo>
                <a:lnTo>
                  <a:pt x="203" y="387"/>
                </a:lnTo>
                <a:lnTo>
                  <a:pt x="205" y="389"/>
                </a:lnTo>
                <a:lnTo>
                  <a:pt x="211" y="393"/>
                </a:lnTo>
                <a:lnTo>
                  <a:pt x="215" y="395"/>
                </a:lnTo>
                <a:lnTo>
                  <a:pt x="219" y="397"/>
                </a:lnTo>
                <a:lnTo>
                  <a:pt x="224" y="397"/>
                </a:lnTo>
                <a:lnTo>
                  <a:pt x="226" y="399"/>
                </a:lnTo>
                <a:lnTo>
                  <a:pt x="234" y="405"/>
                </a:lnTo>
                <a:lnTo>
                  <a:pt x="240" y="409"/>
                </a:lnTo>
                <a:lnTo>
                  <a:pt x="244" y="414"/>
                </a:lnTo>
                <a:lnTo>
                  <a:pt x="248" y="420"/>
                </a:lnTo>
                <a:lnTo>
                  <a:pt x="249" y="424"/>
                </a:lnTo>
                <a:lnTo>
                  <a:pt x="253" y="430"/>
                </a:lnTo>
                <a:lnTo>
                  <a:pt x="255" y="435"/>
                </a:lnTo>
                <a:lnTo>
                  <a:pt x="257" y="439"/>
                </a:lnTo>
                <a:lnTo>
                  <a:pt x="213" y="439"/>
                </a:lnTo>
                <a:lnTo>
                  <a:pt x="205" y="443"/>
                </a:lnTo>
                <a:lnTo>
                  <a:pt x="196" y="439"/>
                </a:lnTo>
                <a:lnTo>
                  <a:pt x="188" y="437"/>
                </a:lnTo>
                <a:lnTo>
                  <a:pt x="182" y="432"/>
                </a:lnTo>
                <a:lnTo>
                  <a:pt x="178" y="428"/>
                </a:lnTo>
                <a:lnTo>
                  <a:pt x="173" y="420"/>
                </a:lnTo>
                <a:lnTo>
                  <a:pt x="171" y="414"/>
                </a:lnTo>
                <a:lnTo>
                  <a:pt x="171" y="405"/>
                </a:lnTo>
                <a:lnTo>
                  <a:pt x="171" y="399"/>
                </a:lnTo>
                <a:lnTo>
                  <a:pt x="171" y="393"/>
                </a:lnTo>
                <a:lnTo>
                  <a:pt x="171" y="389"/>
                </a:lnTo>
                <a:lnTo>
                  <a:pt x="171" y="387"/>
                </a:lnTo>
                <a:lnTo>
                  <a:pt x="171" y="384"/>
                </a:lnTo>
                <a:lnTo>
                  <a:pt x="171" y="382"/>
                </a:lnTo>
                <a:lnTo>
                  <a:pt x="171" y="380"/>
                </a:lnTo>
                <a:lnTo>
                  <a:pt x="169" y="370"/>
                </a:lnTo>
                <a:lnTo>
                  <a:pt x="169" y="359"/>
                </a:lnTo>
                <a:lnTo>
                  <a:pt x="165" y="351"/>
                </a:lnTo>
                <a:lnTo>
                  <a:pt x="163" y="343"/>
                </a:lnTo>
                <a:lnTo>
                  <a:pt x="153" y="332"/>
                </a:lnTo>
                <a:lnTo>
                  <a:pt x="142" y="320"/>
                </a:lnTo>
                <a:lnTo>
                  <a:pt x="130" y="313"/>
                </a:lnTo>
                <a:lnTo>
                  <a:pt x="115" y="303"/>
                </a:lnTo>
                <a:lnTo>
                  <a:pt x="102" y="292"/>
                </a:lnTo>
                <a:lnTo>
                  <a:pt x="90" y="280"/>
                </a:lnTo>
                <a:lnTo>
                  <a:pt x="80" y="274"/>
                </a:lnTo>
                <a:lnTo>
                  <a:pt x="77" y="267"/>
                </a:lnTo>
                <a:lnTo>
                  <a:pt x="71" y="255"/>
                </a:lnTo>
                <a:lnTo>
                  <a:pt x="67" y="245"/>
                </a:lnTo>
                <a:lnTo>
                  <a:pt x="63" y="238"/>
                </a:lnTo>
                <a:lnTo>
                  <a:pt x="59" y="228"/>
                </a:lnTo>
                <a:lnTo>
                  <a:pt x="54" y="219"/>
                </a:lnTo>
                <a:lnTo>
                  <a:pt x="48" y="211"/>
                </a:lnTo>
                <a:lnTo>
                  <a:pt x="42" y="207"/>
                </a:lnTo>
                <a:lnTo>
                  <a:pt x="38" y="203"/>
                </a:lnTo>
                <a:lnTo>
                  <a:pt x="31" y="199"/>
                </a:lnTo>
                <a:lnTo>
                  <a:pt x="25" y="196"/>
                </a:lnTo>
                <a:lnTo>
                  <a:pt x="19" y="192"/>
                </a:lnTo>
                <a:lnTo>
                  <a:pt x="15" y="188"/>
                </a:lnTo>
                <a:lnTo>
                  <a:pt x="11" y="184"/>
                </a:lnTo>
                <a:lnTo>
                  <a:pt x="8" y="178"/>
                </a:lnTo>
                <a:lnTo>
                  <a:pt x="4" y="171"/>
                </a:lnTo>
                <a:lnTo>
                  <a:pt x="4" y="163"/>
                </a:lnTo>
                <a:lnTo>
                  <a:pt x="4" y="157"/>
                </a:lnTo>
                <a:lnTo>
                  <a:pt x="4" y="151"/>
                </a:lnTo>
                <a:lnTo>
                  <a:pt x="4" y="146"/>
                </a:lnTo>
                <a:lnTo>
                  <a:pt x="4" y="138"/>
                </a:lnTo>
                <a:lnTo>
                  <a:pt x="4" y="132"/>
                </a:lnTo>
                <a:lnTo>
                  <a:pt x="0" y="124"/>
                </a:lnTo>
                <a:lnTo>
                  <a:pt x="9" y="123"/>
                </a:lnTo>
                <a:lnTo>
                  <a:pt x="21" y="123"/>
                </a:lnTo>
                <a:lnTo>
                  <a:pt x="33" y="124"/>
                </a:lnTo>
                <a:lnTo>
                  <a:pt x="48" y="126"/>
                </a:lnTo>
                <a:lnTo>
                  <a:pt x="59" y="128"/>
                </a:lnTo>
                <a:lnTo>
                  <a:pt x="71" y="130"/>
                </a:lnTo>
                <a:lnTo>
                  <a:pt x="80" y="132"/>
                </a:lnTo>
                <a:lnTo>
                  <a:pt x="90" y="132"/>
                </a:lnTo>
                <a:lnTo>
                  <a:pt x="96" y="132"/>
                </a:lnTo>
                <a:lnTo>
                  <a:pt x="100" y="130"/>
                </a:lnTo>
                <a:lnTo>
                  <a:pt x="104" y="126"/>
                </a:lnTo>
                <a:lnTo>
                  <a:pt x="105" y="123"/>
                </a:lnTo>
                <a:lnTo>
                  <a:pt x="109" y="111"/>
                </a:lnTo>
                <a:lnTo>
                  <a:pt x="111" y="101"/>
                </a:lnTo>
                <a:lnTo>
                  <a:pt x="115" y="90"/>
                </a:lnTo>
                <a:lnTo>
                  <a:pt x="115" y="80"/>
                </a:lnTo>
                <a:lnTo>
                  <a:pt x="119" y="78"/>
                </a:lnTo>
                <a:lnTo>
                  <a:pt x="123" y="73"/>
                </a:lnTo>
                <a:lnTo>
                  <a:pt x="127" y="73"/>
                </a:lnTo>
                <a:lnTo>
                  <a:pt x="132" y="73"/>
                </a:lnTo>
                <a:lnTo>
                  <a:pt x="142" y="73"/>
                </a:lnTo>
                <a:lnTo>
                  <a:pt x="150" y="76"/>
                </a:lnTo>
                <a:lnTo>
                  <a:pt x="157" y="82"/>
                </a:lnTo>
                <a:lnTo>
                  <a:pt x="163" y="86"/>
                </a:lnTo>
                <a:lnTo>
                  <a:pt x="169" y="92"/>
                </a:lnTo>
                <a:lnTo>
                  <a:pt x="175" y="96"/>
                </a:lnTo>
                <a:lnTo>
                  <a:pt x="180" y="98"/>
                </a:lnTo>
                <a:lnTo>
                  <a:pt x="192" y="98"/>
                </a:lnTo>
                <a:lnTo>
                  <a:pt x="201" y="94"/>
                </a:lnTo>
                <a:lnTo>
                  <a:pt x="211" y="86"/>
                </a:lnTo>
                <a:lnTo>
                  <a:pt x="223" y="76"/>
                </a:lnTo>
                <a:lnTo>
                  <a:pt x="234" y="65"/>
                </a:lnTo>
                <a:lnTo>
                  <a:pt x="246" y="55"/>
                </a:lnTo>
                <a:lnTo>
                  <a:pt x="255" y="46"/>
                </a:lnTo>
                <a:lnTo>
                  <a:pt x="263" y="38"/>
                </a:lnTo>
                <a:lnTo>
                  <a:pt x="272" y="30"/>
                </a:lnTo>
                <a:lnTo>
                  <a:pt x="282" y="25"/>
                </a:lnTo>
                <a:lnTo>
                  <a:pt x="292" y="23"/>
                </a:lnTo>
                <a:lnTo>
                  <a:pt x="301" y="23"/>
                </a:lnTo>
                <a:lnTo>
                  <a:pt x="311" y="23"/>
                </a:lnTo>
                <a:lnTo>
                  <a:pt x="322" y="27"/>
                </a:lnTo>
                <a:lnTo>
                  <a:pt x="332" y="30"/>
                </a:lnTo>
                <a:lnTo>
                  <a:pt x="342" y="30"/>
                </a:lnTo>
                <a:lnTo>
                  <a:pt x="353" y="30"/>
                </a:lnTo>
                <a:lnTo>
                  <a:pt x="367" y="27"/>
                </a:lnTo>
                <a:lnTo>
                  <a:pt x="378" y="23"/>
                </a:lnTo>
                <a:lnTo>
                  <a:pt x="391" y="17"/>
                </a:lnTo>
                <a:lnTo>
                  <a:pt x="401" y="13"/>
                </a:lnTo>
                <a:lnTo>
                  <a:pt x="413" y="7"/>
                </a:lnTo>
                <a:lnTo>
                  <a:pt x="426" y="4"/>
                </a:lnTo>
                <a:lnTo>
                  <a:pt x="441" y="0"/>
                </a:lnTo>
                <a:lnTo>
                  <a:pt x="457" y="0"/>
                </a:lnTo>
                <a:lnTo>
                  <a:pt x="453" y="9"/>
                </a:lnTo>
                <a:lnTo>
                  <a:pt x="449" y="19"/>
                </a:lnTo>
                <a:lnTo>
                  <a:pt x="445" y="30"/>
                </a:lnTo>
                <a:lnTo>
                  <a:pt x="439" y="40"/>
                </a:lnTo>
                <a:lnTo>
                  <a:pt x="434" y="50"/>
                </a:lnTo>
                <a:lnTo>
                  <a:pt x="426" y="59"/>
                </a:lnTo>
                <a:lnTo>
                  <a:pt x="416" y="69"/>
                </a:lnTo>
                <a:lnTo>
                  <a:pt x="405" y="80"/>
                </a:lnTo>
                <a:lnTo>
                  <a:pt x="395" y="88"/>
                </a:lnTo>
                <a:lnTo>
                  <a:pt x="388" y="98"/>
                </a:lnTo>
                <a:lnTo>
                  <a:pt x="378" y="107"/>
                </a:lnTo>
                <a:lnTo>
                  <a:pt x="370" y="121"/>
                </a:lnTo>
                <a:lnTo>
                  <a:pt x="359" y="142"/>
                </a:lnTo>
                <a:lnTo>
                  <a:pt x="345" y="167"/>
                </a:lnTo>
                <a:lnTo>
                  <a:pt x="334" y="194"/>
                </a:lnTo>
                <a:lnTo>
                  <a:pt x="319" y="215"/>
                </a:lnTo>
                <a:lnTo>
                  <a:pt x="311" y="228"/>
                </a:lnTo>
                <a:lnTo>
                  <a:pt x="301" y="238"/>
                </a:lnTo>
                <a:lnTo>
                  <a:pt x="292" y="247"/>
                </a:lnTo>
                <a:lnTo>
                  <a:pt x="280" y="259"/>
                </a:lnTo>
                <a:lnTo>
                  <a:pt x="272" y="263"/>
                </a:lnTo>
                <a:lnTo>
                  <a:pt x="269" y="268"/>
                </a:lnTo>
                <a:lnTo>
                  <a:pt x="259" y="274"/>
                </a:lnTo>
                <a:lnTo>
                  <a:pt x="251" y="282"/>
                </a:lnTo>
                <a:lnTo>
                  <a:pt x="246" y="290"/>
                </a:lnTo>
                <a:lnTo>
                  <a:pt x="240" y="301"/>
                </a:lnTo>
                <a:lnTo>
                  <a:pt x="234" y="311"/>
                </a:lnTo>
                <a:lnTo>
                  <a:pt x="234" y="320"/>
                </a:lnTo>
                <a:close/>
              </a:path>
            </a:pathLst>
          </a:custGeom>
          <a:solidFill>
            <a:schemeClr val="accent5">
              <a:lumMod val="40000"/>
              <a:lumOff val="60000"/>
            </a:schemeClr>
          </a:solidFill>
          <a:ln w="9525">
            <a:solidFill>
              <a:srgbClr val="969696"/>
            </a:solidFill>
            <a:round/>
            <a:headEnd/>
            <a:tailEnd/>
          </a:ln>
        </p:spPr>
        <p:txBody>
          <a:bodyPr/>
          <a:lstStyle/>
          <a:p>
            <a:endParaRPr lang="el-GR"/>
          </a:p>
        </p:txBody>
      </p:sp>
      <p:sp>
        <p:nvSpPr>
          <p:cNvPr id="19466" name="Freeform 7"/>
          <p:cNvSpPr>
            <a:spLocks/>
          </p:cNvSpPr>
          <p:nvPr/>
        </p:nvSpPr>
        <p:spPr bwMode="auto">
          <a:xfrm>
            <a:off x="2877815" y="3063875"/>
            <a:ext cx="285750" cy="295275"/>
          </a:xfrm>
          <a:custGeom>
            <a:avLst/>
            <a:gdLst>
              <a:gd name="T0" fmla="*/ 230 w 457"/>
              <a:gd name="T1" fmla="*/ 338 h 443"/>
              <a:gd name="T2" fmla="*/ 211 w 457"/>
              <a:gd name="T3" fmla="*/ 355 h 443"/>
              <a:gd name="T4" fmla="*/ 200 w 457"/>
              <a:gd name="T5" fmla="*/ 380 h 443"/>
              <a:gd name="T6" fmla="*/ 205 w 457"/>
              <a:gd name="T7" fmla="*/ 389 h 443"/>
              <a:gd name="T8" fmla="*/ 219 w 457"/>
              <a:gd name="T9" fmla="*/ 397 h 443"/>
              <a:gd name="T10" fmla="*/ 234 w 457"/>
              <a:gd name="T11" fmla="*/ 405 h 443"/>
              <a:gd name="T12" fmla="*/ 248 w 457"/>
              <a:gd name="T13" fmla="*/ 420 h 443"/>
              <a:gd name="T14" fmla="*/ 255 w 457"/>
              <a:gd name="T15" fmla="*/ 435 h 443"/>
              <a:gd name="T16" fmla="*/ 205 w 457"/>
              <a:gd name="T17" fmla="*/ 443 h 443"/>
              <a:gd name="T18" fmla="*/ 182 w 457"/>
              <a:gd name="T19" fmla="*/ 432 h 443"/>
              <a:gd name="T20" fmla="*/ 171 w 457"/>
              <a:gd name="T21" fmla="*/ 414 h 443"/>
              <a:gd name="T22" fmla="*/ 171 w 457"/>
              <a:gd name="T23" fmla="*/ 393 h 443"/>
              <a:gd name="T24" fmla="*/ 171 w 457"/>
              <a:gd name="T25" fmla="*/ 384 h 443"/>
              <a:gd name="T26" fmla="*/ 169 w 457"/>
              <a:gd name="T27" fmla="*/ 370 h 443"/>
              <a:gd name="T28" fmla="*/ 163 w 457"/>
              <a:gd name="T29" fmla="*/ 343 h 443"/>
              <a:gd name="T30" fmla="*/ 130 w 457"/>
              <a:gd name="T31" fmla="*/ 313 h 443"/>
              <a:gd name="T32" fmla="*/ 90 w 457"/>
              <a:gd name="T33" fmla="*/ 280 h 443"/>
              <a:gd name="T34" fmla="*/ 71 w 457"/>
              <a:gd name="T35" fmla="*/ 255 h 443"/>
              <a:gd name="T36" fmla="*/ 59 w 457"/>
              <a:gd name="T37" fmla="*/ 228 h 443"/>
              <a:gd name="T38" fmla="*/ 42 w 457"/>
              <a:gd name="T39" fmla="*/ 207 h 443"/>
              <a:gd name="T40" fmla="*/ 25 w 457"/>
              <a:gd name="T41" fmla="*/ 196 h 443"/>
              <a:gd name="T42" fmla="*/ 11 w 457"/>
              <a:gd name="T43" fmla="*/ 184 h 443"/>
              <a:gd name="T44" fmla="*/ 4 w 457"/>
              <a:gd name="T45" fmla="*/ 163 h 443"/>
              <a:gd name="T46" fmla="*/ 4 w 457"/>
              <a:gd name="T47" fmla="*/ 146 h 443"/>
              <a:gd name="T48" fmla="*/ 0 w 457"/>
              <a:gd name="T49" fmla="*/ 124 h 443"/>
              <a:gd name="T50" fmla="*/ 33 w 457"/>
              <a:gd name="T51" fmla="*/ 124 h 443"/>
              <a:gd name="T52" fmla="*/ 71 w 457"/>
              <a:gd name="T53" fmla="*/ 130 h 443"/>
              <a:gd name="T54" fmla="*/ 96 w 457"/>
              <a:gd name="T55" fmla="*/ 132 h 443"/>
              <a:gd name="T56" fmla="*/ 105 w 457"/>
              <a:gd name="T57" fmla="*/ 123 h 443"/>
              <a:gd name="T58" fmla="*/ 115 w 457"/>
              <a:gd name="T59" fmla="*/ 90 h 443"/>
              <a:gd name="T60" fmla="*/ 123 w 457"/>
              <a:gd name="T61" fmla="*/ 73 h 443"/>
              <a:gd name="T62" fmla="*/ 142 w 457"/>
              <a:gd name="T63" fmla="*/ 73 h 443"/>
              <a:gd name="T64" fmla="*/ 163 w 457"/>
              <a:gd name="T65" fmla="*/ 86 h 443"/>
              <a:gd name="T66" fmla="*/ 180 w 457"/>
              <a:gd name="T67" fmla="*/ 98 h 443"/>
              <a:gd name="T68" fmla="*/ 211 w 457"/>
              <a:gd name="T69" fmla="*/ 86 h 443"/>
              <a:gd name="T70" fmla="*/ 246 w 457"/>
              <a:gd name="T71" fmla="*/ 55 h 443"/>
              <a:gd name="T72" fmla="*/ 272 w 457"/>
              <a:gd name="T73" fmla="*/ 30 h 443"/>
              <a:gd name="T74" fmla="*/ 301 w 457"/>
              <a:gd name="T75" fmla="*/ 23 h 443"/>
              <a:gd name="T76" fmla="*/ 332 w 457"/>
              <a:gd name="T77" fmla="*/ 30 h 443"/>
              <a:gd name="T78" fmla="*/ 367 w 457"/>
              <a:gd name="T79" fmla="*/ 27 h 443"/>
              <a:gd name="T80" fmla="*/ 401 w 457"/>
              <a:gd name="T81" fmla="*/ 13 h 443"/>
              <a:gd name="T82" fmla="*/ 441 w 457"/>
              <a:gd name="T83" fmla="*/ 0 h 443"/>
              <a:gd name="T84" fmla="*/ 449 w 457"/>
              <a:gd name="T85" fmla="*/ 19 h 443"/>
              <a:gd name="T86" fmla="*/ 434 w 457"/>
              <a:gd name="T87" fmla="*/ 50 h 443"/>
              <a:gd name="T88" fmla="*/ 405 w 457"/>
              <a:gd name="T89" fmla="*/ 80 h 443"/>
              <a:gd name="T90" fmla="*/ 378 w 457"/>
              <a:gd name="T91" fmla="*/ 107 h 443"/>
              <a:gd name="T92" fmla="*/ 345 w 457"/>
              <a:gd name="T93" fmla="*/ 167 h 443"/>
              <a:gd name="T94" fmla="*/ 311 w 457"/>
              <a:gd name="T95" fmla="*/ 228 h 443"/>
              <a:gd name="T96" fmla="*/ 280 w 457"/>
              <a:gd name="T97" fmla="*/ 259 h 443"/>
              <a:gd name="T98" fmla="*/ 259 w 457"/>
              <a:gd name="T99" fmla="*/ 274 h 443"/>
              <a:gd name="T100" fmla="*/ 240 w 457"/>
              <a:gd name="T101" fmla="*/ 301 h 44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57"/>
              <a:gd name="T154" fmla="*/ 0 h 443"/>
              <a:gd name="T155" fmla="*/ 457 w 457"/>
              <a:gd name="T156" fmla="*/ 443 h 44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57" h="443">
                <a:moveTo>
                  <a:pt x="234" y="320"/>
                </a:moveTo>
                <a:lnTo>
                  <a:pt x="234" y="328"/>
                </a:lnTo>
                <a:lnTo>
                  <a:pt x="230" y="338"/>
                </a:lnTo>
                <a:lnTo>
                  <a:pt x="223" y="343"/>
                </a:lnTo>
                <a:lnTo>
                  <a:pt x="217" y="349"/>
                </a:lnTo>
                <a:lnTo>
                  <a:pt x="211" y="355"/>
                </a:lnTo>
                <a:lnTo>
                  <a:pt x="205" y="363"/>
                </a:lnTo>
                <a:lnTo>
                  <a:pt x="201" y="370"/>
                </a:lnTo>
                <a:lnTo>
                  <a:pt x="200" y="380"/>
                </a:lnTo>
                <a:lnTo>
                  <a:pt x="201" y="384"/>
                </a:lnTo>
                <a:lnTo>
                  <a:pt x="203" y="387"/>
                </a:lnTo>
                <a:lnTo>
                  <a:pt x="205" y="389"/>
                </a:lnTo>
                <a:lnTo>
                  <a:pt x="211" y="393"/>
                </a:lnTo>
                <a:lnTo>
                  <a:pt x="215" y="395"/>
                </a:lnTo>
                <a:lnTo>
                  <a:pt x="219" y="397"/>
                </a:lnTo>
                <a:lnTo>
                  <a:pt x="224" y="397"/>
                </a:lnTo>
                <a:lnTo>
                  <a:pt x="226" y="399"/>
                </a:lnTo>
                <a:lnTo>
                  <a:pt x="234" y="405"/>
                </a:lnTo>
                <a:lnTo>
                  <a:pt x="240" y="409"/>
                </a:lnTo>
                <a:lnTo>
                  <a:pt x="244" y="414"/>
                </a:lnTo>
                <a:lnTo>
                  <a:pt x="248" y="420"/>
                </a:lnTo>
                <a:lnTo>
                  <a:pt x="249" y="424"/>
                </a:lnTo>
                <a:lnTo>
                  <a:pt x="253" y="430"/>
                </a:lnTo>
                <a:lnTo>
                  <a:pt x="255" y="435"/>
                </a:lnTo>
                <a:lnTo>
                  <a:pt x="257" y="439"/>
                </a:lnTo>
                <a:lnTo>
                  <a:pt x="213" y="439"/>
                </a:lnTo>
                <a:lnTo>
                  <a:pt x="205" y="443"/>
                </a:lnTo>
                <a:lnTo>
                  <a:pt x="196" y="439"/>
                </a:lnTo>
                <a:lnTo>
                  <a:pt x="188" y="437"/>
                </a:lnTo>
                <a:lnTo>
                  <a:pt x="182" y="432"/>
                </a:lnTo>
                <a:lnTo>
                  <a:pt x="178" y="428"/>
                </a:lnTo>
                <a:lnTo>
                  <a:pt x="173" y="420"/>
                </a:lnTo>
                <a:lnTo>
                  <a:pt x="171" y="414"/>
                </a:lnTo>
                <a:lnTo>
                  <a:pt x="171" y="405"/>
                </a:lnTo>
                <a:lnTo>
                  <a:pt x="171" y="399"/>
                </a:lnTo>
                <a:lnTo>
                  <a:pt x="171" y="393"/>
                </a:lnTo>
                <a:lnTo>
                  <a:pt x="171" y="389"/>
                </a:lnTo>
                <a:lnTo>
                  <a:pt x="171" y="387"/>
                </a:lnTo>
                <a:lnTo>
                  <a:pt x="171" y="384"/>
                </a:lnTo>
                <a:lnTo>
                  <a:pt x="171" y="382"/>
                </a:lnTo>
                <a:lnTo>
                  <a:pt x="171" y="380"/>
                </a:lnTo>
                <a:lnTo>
                  <a:pt x="169" y="370"/>
                </a:lnTo>
                <a:lnTo>
                  <a:pt x="169" y="359"/>
                </a:lnTo>
                <a:lnTo>
                  <a:pt x="165" y="351"/>
                </a:lnTo>
                <a:lnTo>
                  <a:pt x="163" y="343"/>
                </a:lnTo>
                <a:lnTo>
                  <a:pt x="153" y="332"/>
                </a:lnTo>
                <a:lnTo>
                  <a:pt x="142" y="320"/>
                </a:lnTo>
                <a:lnTo>
                  <a:pt x="130" y="313"/>
                </a:lnTo>
                <a:lnTo>
                  <a:pt x="115" y="303"/>
                </a:lnTo>
                <a:lnTo>
                  <a:pt x="102" y="292"/>
                </a:lnTo>
                <a:lnTo>
                  <a:pt x="90" y="280"/>
                </a:lnTo>
                <a:lnTo>
                  <a:pt x="80" y="274"/>
                </a:lnTo>
                <a:lnTo>
                  <a:pt x="77" y="267"/>
                </a:lnTo>
                <a:lnTo>
                  <a:pt x="71" y="255"/>
                </a:lnTo>
                <a:lnTo>
                  <a:pt x="67" y="245"/>
                </a:lnTo>
                <a:lnTo>
                  <a:pt x="63" y="238"/>
                </a:lnTo>
                <a:lnTo>
                  <a:pt x="59" y="228"/>
                </a:lnTo>
                <a:lnTo>
                  <a:pt x="54" y="219"/>
                </a:lnTo>
                <a:lnTo>
                  <a:pt x="48" y="211"/>
                </a:lnTo>
                <a:lnTo>
                  <a:pt x="42" y="207"/>
                </a:lnTo>
                <a:lnTo>
                  <a:pt x="38" y="203"/>
                </a:lnTo>
                <a:lnTo>
                  <a:pt x="31" y="199"/>
                </a:lnTo>
                <a:lnTo>
                  <a:pt x="25" y="196"/>
                </a:lnTo>
                <a:lnTo>
                  <a:pt x="19" y="192"/>
                </a:lnTo>
                <a:lnTo>
                  <a:pt x="15" y="188"/>
                </a:lnTo>
                <a:lnTo>
                  <a:pt x="11" y="184"/>
                </a:lnTo>
                <a:lnTo>
                  <a:pt x="8" y="178"/>
                </a:lnTo>
                <a:lnTo>
                  <a:pt x="4" y="171"/>
                </a:lnTo>
                <a:lnTo>
                  <a:pt x="4" y="163"/>
                </a:lnTo>
                <a:lnTo>
                  <a:pt x="4" y="157"/>
                </a:lnTo>
                <a:lnTo>
                  <a:pt x="4" y="151"/>
                </a:lnTo>
                <a:lnTo>
                  <a:pt x="4" y="146"/>
                </a:lnTo>
                <a:lnTo>
                  <a:pt x="4" y="138"/>
                </a:lnTo>
                <a:lnTo>
                  <a:pt x="4" y="132"/>
                </a:lnTo>
                <a:lnTo>
                  <a:pt x="0" y="124"/>
                </a:lnTo>
                <a:lnTo>
                  <a:pt x="9" y="123"/>
                </a:lnTo>
                <a:lnTo>
                  <a:pt x="21" y="123"/>
                </a:lnTo>
                <a:lnTo>
                  <a:pt x="33" y="124"/>
                </a:lnTo>
                <a:lnTo>
                  <a:pt x="48" y="126"/>
                </a:lnTo>
                <a:lnTo>
                  <a:pt x="59" y="128"/>
                </a:lnTo>
                <a:lnTo>
                  <a:pt x="71" y="130"/>
                </a:lnTo>
                <a:lnTo>
                  <a:pt x="80" y="132"/>
                </a:lnTo>
                <a:lnTo>
                  <a:pt x="90" y="132"/>
                </a:lnTo>
                <a:lnTo>
                  <a:pt x="96" y="132"/>
                </a:lnTo>
                <a:lnTo>
                  <a:pt x="100" y="130"/>
                </a:lnTo>
                <a:lnTo>
                  <a:pt x="104" y="126"/>
                </a:lnTo>
                <a:lnTo>
                  <a:pt x="105" y="123"/>
                </a:lnTo>
                <a:lnTo>
                  <a:pt x="109" y="111"/>
                </a:lnTo>
                <a:lnTo>
                  <a:pt x="111" y="101"/>
                </a:lnTo>
                <a:lnTo>
                  <a:pt x="115" y="90"/>
                </a:lnTo>
                <a:lnTo>
                  <a:pt x="115" y="80"/>
                </a:lnTo>
                <a:lnTo>
                  <a:pt x="119" y="78"/>
                </a:lnTo>
                <a:lnTo>
                  <a:pt x="123" y="73"/>
                </a:lnTo>
                <a:lnTo>
                  <a:pt x="127" y="73"/>
                </a:lnTo>
                <a:lnTo>
                  <a:pt x="132" y="73"/>
                </a:lnTo>
                <a:lnTo>
                  <a:pt x="142" y="73"/>
                </a:lnTo>
                <a:lnTo>
                  <a:pt x="150" y="76"/>
                </a:lnTo>
                <a:lnTo>
                  <a:pt x="157" y="82"/>
                </a:lnTo>
                <a:lnTo>
                  <a:pt x="163" y="86"/>
                </a:lnTo>
                <a:lnTo>
                  <a:pt x="169" y="92"/>
                </a:lnTo>
                <a:lnTo>
                  <a:pt x="175" y="96"/>
                </a:lnTo>
                <a:lnTo>
                  <a:pt x="180" y="98"/>
                </a:lnTo>
                <a:lnTo>
                  <a:pt x="192" y="98"/>
                </a:lnTo>
                <a:lnTo>
                  <a:pt x="201" y="94"/>
                </a:lnTo>
                <a:lnTo>
                  <a:pt x="211" y="86"/>
                </a:lnTo>
                <a:lnTo>
                  <a:pt x="223" y="76"/>
                </a:lnTo>
                <a:lnTo>
                  <a:pt x="234" y="65"/>
                </a:lnTo>
                <a:lnTo>
                  <a:pt x="246" y="55"/>
                </a:lnTo>
                <a:lnTo>
                  <a:pt x="255" y="46"/>
                </a:lnTo>
                <a:lnTo>
                  <a:pt x="263" y="38"/>
                </a:lnTo>
                <a:lnTo>
                  <a:pt x="272" y="30"/>
                </a:lnTo>
                <a:lnTo>
                  <a:pt x="282" y="25"/>
                </a:lnTo>
                <a:lnTo>
                  <a:pt x="292" y="23"/>
                </a:lnTo>
                <a:lnTo>
                  <a:pt x="301" y="23"/>
                </a:lnTo>
                <a:lnTo>
                  <a:pt x="311" y="23"/>
                </a:lnTo>
                <a:lnTo>
                  <a:pt x="322" y="27"/>
                </a:lnTo>
                <a:lnTo>
                  <a:pt x="332" y="30"/>
                </a:lnTo>
                <a:lnTo>
                  <a:pt x="342" y="30"/>
                </a:lnTo>
                <a:lnTo>
                  <a:pt x="353" y="30"/>
                </a:lnTo>
                <a:lnTo>
                  <a:pt x="367" y="27"/>
                </a:lnTo>
                <a:lnTo>
                  <a:pt x="378" y="23"/>
                </a:lnTo>
                <a:lnTo>
                  <a:pt x="391" y="17"/>
                </a:lnTo>
                <a:lnTo>
                  <a:pt x="401" y="13"/>
                </a:lnTo>
                <a:lnTo>
                  <a:pt x="413" y="7"/>
                </a:lnTo>
                <a:lnTo>
                  <a:pt x="426" y="4"/>
                </a:lnTo>
                <a:lnTo>
                  <a:pt x="441" y="0"/>
                </a:lnTo>
                <a:lnTo>
                  <a:pt x="457" y="0"/>
                </a:lnTo>
                <a:lnTo>
                  <a:pt x="453" y="9"/>
                </a:lnTo>
                <a:lnTo>
                  <a:pt x="449" y="19"/>
                </a:lnTo>
                <a:lnTo>
                  <a:pt x="445" y="30"/>
                </a:lnTo>
                <a:lnTo>
                  <a:pt x="439" y="40"/>
                </a:lnTo>
                <a:lnTo>
                  <a:pt x="434" y="50"/>
                </a:lnTo>
                <a:lnTo>
                  <a:pt x="426" y="59"/>
                </a:lnTo>
                <a:lnTo>
                  <a:pt x="416" y="69"/>
                </a:lnTo>
                <a:lnTo>
                  <a:pt x="405" y="80"/>
                </a:lnTo>
                <a:lnTo>
                  <a:pt x="395" y="88"/>
                </a:lnTo>
                <a:lnTo>
                  <a:pt x="388" y="98"/>
                </a:lnTo>
                <a:lnTo>
                  <a:pt x="378" y="107"/>
                </a:lnTo>
                <a:lnTo>
                  <a:pt x="370" y="121"/>
                </a:lnTo>
                <a:lnTo>
                  <a:pt x="359" y="142"/>
                </a:lnTo>
                <a:lnTo>
                  <a:pt x="345" y="167"/>
                </a:lnTo>
                <a:lnTo>
                  <a:pt x="334" y="194"/>
                </a:lnTo>
                <a:lnTo>
                  <a:pt x="319" y="215"/>
                </a:lnTo>
                <a:lnTo>
                  <a:pt x="311" y="228"/>
                </a:lnTo>
                <a:lnTo>
                  <a:pt x="301" y="238"/>
                </a:lnTo>
                <a:lnTo>
                  <a:pt x="292" y="247"/>
                </a:lnTo>
                <a:lnTo>
                  <a:pt x="280" y="259"/>
                </a:lnTo>
                <a:lnTo>
                  <a:pt x="272" y="263"/>
                </a:lnTo>
                <a:lnTo>
                  <a:pt x="269" y="268"/>
                </a:lnTo>
                <a:lnTo>
                  <a:pt x="259" y="274"/>
                </a:lnTo>
                <a:lnTo>
                  <a:pt x="251" y="282"/>
                </a:lnTo>
                <a:lnTo>
                  <a:pt x="246" y="290"/>
                </a:lnTo>
                <a:lnTo>
                  <a:pt x="240" y="301"/>
                </a:lnTo>
                <a:lnTo>
                  <a:pt x="234" y="311"/>
                </a:lnTo>
                <a:lnTo>
                  <a:pt x="234" y="32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467" name="Freeform 8"/>
          <p:cNvSpPr>
            <a:spLocks/>
          </p:cNvSpPr>
          <p:nvPr/>
        </p:nvSpPr>
        <p:spPr bwMode="auto">
          <a:xfrm>
            <a:off x="2661915" y="2790825"/>
            <a:ext cx="334963" cy="361950"/>
          </a:xfrm>
          <a:custGeom>
            <a:avLst/>
            <a:gdLst>
              <a:gd name="T0" fmla="*/ 323 w 534"/>
              <a:gd name="T1" fmla="*/ 528 h 545"/>
              <a:gd name="T2" fmla="*/ 259 w 534"/>
              <a:gd name="T3" fmla="*/ 524 h 545"/>
              <a:gd name="T4" fmla="*/ 236 w 534"/>
              <a:gd name="T5" fmla="*/ 509 h 545"/>
              <a:gd name="T6" fmla="*/ 209 w 534"/>
              <a:gd name="T7" fmla="*/ 482 h 545"/>
              <a:gd name="T8" fmla="*/ 192 w 534"/>
              <a:gd name="T9" fmla="*/ 434 h 545"/>
              <a:gd name="T10" fmla="*/ 192 w 534"/>
              <a:gd name="T11" fmla="*/ 415 h 545"/>
              <a:gd name="T12" fmla="*/ 183 w 534"/>
              <a:gd name="T13" fmla="*/ 409 h 545"/>
              <a:gd name="T14" fmla="*/ 163 w 534"/>
              <a:gd name="T15" fmla="*/ 388 h 545"/>
              <a:gd name="T16" fmla="*/ 161 w 534"/>
              <a:gd name="T17" fmla="*/ 363 h 545"/>
              <a:gd name="T18" fmla="*/ 179 w 534"/>
              <a:gd name="T19" fmla="*/ 357 h 545"/>
              <a:gd name="T20" fmla="*/ 183 w 534"/>
              <a:gd name="T21" fmla="*/ 340 h 545"/>
              <a:gd name="T22" fmla="*/ 169 w 534"/>
              <a:gd name="T23" fmla="*/ 328 h 545"/>
              <a:gd name="T24" fmla="*/ 161 w 534"/>
              <a:gd name="T25" fmla="*/ 315 h 545"/>
              <a:gd name="T26" fmla="*/ 171 w 534"/>
              <a:gd name="T27" fmla="*/ 307 h 545"/>
              <a:gd name="T28" fmla="*/ 175 w 534"/>
              <a:gd name="T29" fmla="*/ 297 h 545"/>
              <a:gd name="T30" fmla="*/ 158 w 534"/>
              <a:gd name="T31" fmla="*/ 284 h 545"/>
              <a:gd name="T32" fmla="*/ 121 w 534"/>
              <a:gd name="T33" fmla="*/ 280 h 545"/>
              <a:gd name="T34" fmla="*/ 112 w 534"/>
              <a:gd name="T35" fmla="*/ 273 h 545"/>
              <a:gd name="T36" fmla="*/ 104 w 534"/>
              <a:gd name="T37" fmla="*/ 274 h 545"/>
              <a:gd name="T38" fmla="*/ 108 w 534"/>
              <a:gd name="T39" fmla="*/ 240 h 545"/>
              <a:gd name="T40" fmla="*/ 129 w 534"/>
              <a:gd name="T41" fmla="*/ 202 h 545"/>
              <a:gd name="T42" fmla="*/ 136 w 534"/>
              <a:gd name="T43" fmla="*/ 184 h 545"/>
              <a:gd name="T44" fmla="*/ 106 w 534"/>
              <a:gd name="T45" fmla="*/ 163 h 545"/>
              <a:gd name="T46" fmla="*/ 71 w 534"/>
              <a:gd name="T47" fmla="*/ 148 h 545"/>
              <a:gd name="T48" fmla="*/ 35 w 534"/>
              <a:gd name="T49" fmla="*/ 127 h 545"/>
              <a:gd name="T50" fmla="*/ 0 w 534"/>
              <a:gd name="T51" fmla="*/ 119 h 545"/>
              <a:gd name="T52" fmla="*/ 12 w 534"/>
              <a:gd name="T53" fmla="*/ 106 h 545"/>
              <a:gd name="T54" fmla="*/ 27 w 534"/>
              <a:gd name="T55" fmla="*/ 98 h 545"/>
              <a:gd name="T56" fmla="*/ 85 w 534"/>
              <a:gd name="T57" fmla="*/ 125 h 545"/>
              <a:gd name="T58" fmla="*/ 140 w 534"/>
              <a:gd name="T59" fmla="*/ 152 h 545"/>
              <a:gd name="T60" fmla="*/ 188 w 534"/>
              <a:gd name="T61" fmla="*/ 119 h 545"/>
              <a:gd name="T62" fmla="*/ 227 w 534"/>
              <a:gd name="T63" fmla="*/ 75 h 545"/>
              <a:gd name="T64" fmla="*/ 231 w 534"/>
              <a:gd name="T65" fmla="*/ 25 h 545"/>
              <a:gd name="T66" fmla="*/ 259 w 534"/>
              <a:gd name="T67" fmla="*/ 0 h 545"/>
              <a:gd name="T68" fmla="*/ 269 w 534"/>
              <a:gd name="T69" fmla="*/ 13 h 545"/>
              <a:gd name="T70" fmla="*/ 288 w 534"/>
              <a:gd name="T71" fmla="*/ 17 h 545"/>
              <a:gd name="T72" fmla="*/ 298 w 534"/>
              <a:gd name="T73" fmla="*/ 13 h 545"/>
              <a:gd name="T74" fmla="*/ 307 w 534"/>
              <a:gd name="T75" fmla="*/ 8 h 545"/>
              <a:gd name="T76" fmla="*/ 334 w 534"/>
              <a:gd name="T77" fmla="*/ 34 h 545"/>
              <a:gd name="T78" fmla="*/ 361 w 534"/>
              <a:gd name="T79" fmla="*/ 59 h 545"/>
              <a:gd name="T80" fmla="*/ 376 w 534"/>
              <a:gd name="T81" fmla="*/ 98 h 545"/>
              <a:gd name="T82" fmla="*/ 388 w 534"/>
              <a:gd name="T83" fmla="*/ 132 h 545"/>
              <a:gd name="T84" fmla="*/ 407 w 534"/>
              <a:gd name="T85" fmla="*/ 196 h 545"/>
              <a:gd name="T86" fmla="*/ 440 w 534"/>
              <a:gd name="T87" fmla="*/ 273 h 545"/>
              <a:gd name="T88" fmla="*/ 465 w 534"/>
              <a:gd name="T89" fmla="*/ 305 h 545"/>
              <a:gd name="T90" fmla="*/ 511 w 534"/>
              <a:gd name="T91" fmla="*/ 353 h 545"/>
              <a:gd name="T92" fmla="*/ 530 w 534"/>
              <a:gd name="T93" fmla="*/ 440 h 545"/>
              <a:gd name="T94" fmla="*/ 517 w 534"/>
              <a:gd name="T95" fmla="*/ 509 h 545"/>
              <a:gd name="T96" fmla="*/ 492 w 534"/>
              <a:gd name="T97" fmla="*/ 489 h 545"/>
              <a:gd name="T98" fmla="*/ 465 w 534"/>
              <a:gd name="T99" fmla="*/ 486 h 545"/>
              <a:gd name="T100" fmla="*/ 453 w 534"/>
              <a:gd name="T101" fmla="*/ 514 h 545"/>
              <a:gd name="T102" fmla="*/ 442 w 534"/>
              <a:gd name="T103" fmla="*/ 543 h 545"/>
              <a:gd name="T104" fmla="*/ 413 w 534"/>
              <a:gd name="T105" fmla="*/ 543 h 545"/>
              <a:gd name="T106" fmla="*/ 361 w 534"/>
              <a:gd name="T107" fmla="*/ 536 h 54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34"/>
              <a:gd name="T163" fmla="*/ 0 h 545"/>
              <a:gd name="T164" fmla="*/ 534 w 534"/>
              <a:gd name="T165" fmla="*/ 545 h 54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34" h="545">
                <a:moveTo>
                  <a:pt x="338" y="537"/>
                </a:moveTo>
                <a:lnTo>
                  <a:pt x="334" y="534"/>
                </a:lnTo>
                <a:lnTo>
                  <a:pt x="328" y="530"/>
                </a:lnTo>
                <a:lnTo>
                  <a:pt x="323" y="528"/>
                </a:lnTo>
                <a:lnTo>
                  <a:pt x="315" y="524"/>
                </a:lnTo>
                <a:lnTo>
                  <a:pt x="296" y="524"/>
                </a:lnTo>
                <a:lnTo>
                  <a:pt x="279" y="524"/>
                </a:lnTo>
                <a:lnTo>
                  <a:pt x="259" y="524"/>
                </a:lnTo>
                <a:lnTo>
                  <a:pt x="246" y="520"/>
                </a:lnTo>
                <a:lnTo>
                  <a:pt x="242" y="516"/>
                </a:lnTo>
                <a:lnTo>
                  <a:pt x="238" y="514"/>
                </a:lnTo>
                <a:lnTo>
                  <a:pt x="236" y="509"/>
                </a:lnTo>
                <a:lnTo>
                  <a:pt x="236" y="505"/>
                </a:lnTo>
                <a:lnTo>
                  <a:pt x="225" y="499"/>
                </a:lnTo>
                <a:lnTo>
                  <a:pt x="215" y="491"/>
                </a:lnTo>
                <a:lnTo>
                  <a:pt x="209" y="482"/>
                </a:lnTo>
                <a:lnTo>
                  <a:pt x="204" y="470"/>
                </a:lnTo>
                <a:lnTo>
                  <a:pt x="198" y="459"/>
                </a:lnTo>
                <a:lnTo>
                  <a:pt x="196" y="447"/>
                </a:lnTo>
                <a:lnTo>
                  <a:pt x="192" y="434"/>
                </a:lnTo>
                <a:lnTo>
                  <a:pt x="192" y="420"/>
                </a:lnTo>
                <a:lnTo>
                  <a:pt x="192" y="418"/>
                </a:lnTo>
                <a:lnTo>
                  <a:pt x="192" y="417"/>
                </a:lnTo>
                <a:lnTo>
                  <a:pt x="192" y="415"/>
                </a:lnTo>
                <a:lnTo>
                  <a:pt x="192" y="413"/>
                </a:lnTo>
                <a:lnTo>
                  <a:pt x="192" y="409"/>
                </a:lnTo>
                <a:lnTo>
                  <a:pt x="183" y="409"/>
                </a:lnTo>
                <a:lnTo>
                  <a:pt x="177" y="405"/>
                </a:lnTo>
                <a:lnTo>
                  <a:pt x="171" y="399"/>
                </a:lnTo>
                <a:lnTo>
                  <a:pt x="167" y="393"/>
                </a:lnTo>
                <a:lnTo>
                  <a:pt x="163" y="388"/>
                </a:lnTo>
                <a:lnTo>
                  <a:pt x="160" y="380"/>
                </a:lnTo>
                <a:lnTo>
                  <a:pt x="158" y="374"/>
                </a:lnTo>
                <a:lnTo>
                  <a:pt x="154" y="367"/>
                </a:lnTo>
                <a:lnTo>
                  <a:pt x="161" y="363"/>
                </a:lnTo>
                <a:lnTo>
                  <a:pt x="165" y="363"/>
                </a:lnTo>
                <a:lnTo>
                  <a:pt x="171" y="361"/>
                </a:lnTo>
                <a:lnTo>
                  <a:pt x="175" y="359"/>
                </a:lnTo>
                <a:lnTo>
                  <a:pt x="179" y="357"/>
                </a:lnTo>
                <a:lnTo>
                  <a:pt x="181" y="353"/>
                </a:lnTo>
                <a:lnTo>
                  <a:pt x="183" y="349"/>
                </a:lnTo>
                <a:lnTo>
                  <a:pt x="183" y="345"/>
                </a:lnTo>
                <a:lnTo>
                  <a:pt x="183" y="340"/>
                </a:lnTo>
                <a:lnTo>
                  <a:pt x="181" y="338"/>
                </a:lnTo>
                <a:lnTo>
                  <a:pt x="177" y="332"/>
                </a:lnTo>
                <a:lnTo>
                  <a:pt x="173" y="332"/>
                </a:lnTo>
                <a:lnTo>
                  <a:pt x="169" y="328"/>
                </a:lnTo>
                <a:lnTo>
                  <a:pt x="165" y="324"/>
                </a:lnTo>
                <a:lnTo>
                  <a:pt x="161" y="322"/>
                </a:lnTo>
                <a:lnTo>
                  <a:pt x="161" y="319"/>
                </a:lnTo>
                <a:lnTo>
                  <a:pt x="161" y="315"/>
                </a:lnTo>
                <a:lnTo>
                  <a:pt x="163" y="313"/>
                </a:lnTo>
                <a:lnTo>
                  <a:pt x="165" y="311"/>
                </a:lnTo>
                <a:lnTo>
                  <a:pt x="169" y="309"/>
                </a:lnTo>
                <a:lnTo>
                  <a:pt x="171" y="307"/>
                </a:lnTo>
                <a:lnTo>
                  <a:pt x="173" y="307"/>
                </a:lnTo>
                <a:lnTo>
                  <a:pt x="175" y="305"/>
                </a:lnTo>
                <a:lnTo>
                  <a:pt x="175" y="301"/>
                </a:lnTo>
                <a:lnTo>
                  <a:pt x="175" y="297"/>
                </a:lnTo>
                <a:lnTo>
                  <a:pt x="173" y="294"/>
                </a:lnTo>
                <a:lnTo>
                  <a:pt x="169" y="290"/>
                </a:lnTo>
                <a:lnTo>
                  <a:pt x="165" y="286"/>
                </a:lnTo>
                <a:lnTo>
                  <a:pt x="158" y="284"/>
                </a:lnTo>
                <a:lnTo>
                  <a:pt x="144" y="282"/>
                </a:lnTo>
                <a:lnTo>
                  <a:pt x="135" y="282"/>
                </a:lnTo>
                <a:lnTo>
                  <a:pt x="125" y="282"/>
                </a:lnTo>
                <a:lnTo>
                  <a:pt x="121" y="280"/>
                </a:lnTo>
                <a:lnTo>
                  <a:pt x="115" y="278"/>
                </a:lnTo>
                <a:lnTo>
                  <a:pt x="113" y="276"/>
                </a:lnTo>
                <a:lnTo>
                  <a:pt x="113" y="273"/>
                </a:lnTo>
                <a:lnTo>
                  <a:pt x="112" y="273"/>
                </a:lnTo>
                <a:lnTo>
                  <a:pt x="110" y="273"/>
                </a:lnTo>
                <a:lnTo>
                  <a:pt x="108" y="273"/>
                </a:lnTo>
                <a:lnTo>
                  <a:pt x="106" y="274"/>
                </a:lnTo>
                <a:lnTo>
                  <a:pt x="104" y="274"/>
                </a:lnTo>
                <a:lnTo>
                  <a:pt x="102" y="273"/>
                </a:lnTo>
                <a:lnTo>
                  <a:pt x="102" y="263"/>
                </a:lnTo>
                <a:lnTo>
                  <a:pt x="104" y="251"/>
                </a:lnTo>
                <a:lnTo>
                  <a:pt x="108" y="240"/>
                </a:lnTo>
                <a:lnTo>
                  <a:pt x="112" y="230"/>
                </a:lnTo>
                <a:lnTo>
                  <a:pt x="115" y="217"/>
                </a:lnTo>
                <a:lnTo>
                  <a:pt x="123" y="209"/>
                </a:lnTo>
                <a:lnTo>
                  <a:pt x="129" y="202"/>
                </a:lnTo>
                <a:lnTo>
                  <a:pt x="136" y="198"/>
                </a:lnTo>
                <a:lnTo>
                  <a:pt x="138" y="192"/>
                </a:lnTo>
                <a:lnTo>
                  <a:pt x="138" y="188"/>
                </a:lnTo>
                <a:lnTo>
                  <a:pt x="136" y="184"/>
                </a:lnTo>
                <a:lnTo>
                  <a:pt x="135" y="178"/>
                </a:lnTo>
                <a:lnTo>
                  <a:pt x="127" y="175"/>
                </a:lnTo>
                <a:lnTo>
                  <a:pt x="115" y="167"/>
                </a:lnTo>
                <a:lnTo>
                  <a:pt x="106" y="163"/>
                </a:lnTo>
                <a:lnTo>
                  <a:pt x="94" y="159"/>
                </a:lnTo>
                <a:lnTo>
                  <a:pt x="87" y="157"/>
                </a:lnTo>
                <a:lnTo>
                  <a:pt x="83" y="154"/>
                </a:lnTo>
                <a:lnTo>
                  <a:pt x="71" y="148"/>
                </a:lnTo>
                <a:lnTo>
                  <a:pt x="64" y="140"/>
                </a:lnTo>
                <a:lnTo>
                  <a:pt x="56" y="136"/>
                </a:lnTo>
                <a:lnTo>
                  <a:pt x="46" y="130"/>
                </a:lnTo>
                <a:lnTo>
                  <a:pt x="35" y="127"/>
                </a:lnTo>
                <a:lnTo>
                  <a:pt x="25" y="123"/>
                </a:lnTo>
                <a:lnTo>
                  <a:pt x="16" y="119"/>
                </a:lnTo>
                <a:lnTo>
                  <a:pt x="0" y="115"/>
                </a:lnTo>
                <a:lnTo>
                  <a:pt x="0" y="119"/>
                </a:lnTo>
                <a:lnTo>
                  <a:pt x="2" y="115"/>
                </a:lnTo>
                <a:lnTo>
                  <a:pt x="6" y="111"/>
                </a:lnTo>
                <a:lnTo>
                  <a:pt x="6" y="109"/>
                </a:lnTo>
                <a:lnTo>
                  <a:pt x="12" y="106"/>
                </a:lnTo>
                <a:lnTo>
                  <a:pt x="14" y="102"/>
                </a:lnTo>
                <a:lnTo>
                  <a:pt x="17" y="102"/>
                </a:lnTo>
                <a:lnTo>
                  <a:pt x="21" y="98"/>
                </a:lnTo>
                <a:lnTo>
                  <a:pt x="27" y="98"/>
                </a:lnTo>
                <a:lnTo>
                  <a:pt x="44" y="102"/>
                </a:lnTo>
                <a:lnTo>
                  <a:pt x="58" y="107"/>
                </a:lnTo>
                <a:lnTo>
                  <a:pt x="71" y="115"/>
                </a:lnTo>
                <a:lnTo>
                  <a:pt x="85" y="125"/>
                </a:lnTo>
                <a:lnTo>
                  <a:pt x="98" y="132"/>
                </a:lnTo>
                <a:lnTo>
                  <a:pt x="110" y="144"/>
                </a:lnTo>
                <a:lnTo>
                  <a:pt x="125" y="148"/>
                </a:lnTo>
                <a:lnTo>
                  <a:pt x="140" y="152"/>
                </a:lnTo>
                <a:lnTo>
                  <a:pt x="148" y="148"/>
                </a:lnTo>
                <a:lnTo>
                  <a:pt x="161" y="140"/>
                </a:lnTo>
                <a:lnTo>
                  <a:pt x="175" y="130"/>
                </a:lnTo>
                <a:lnTo>
                  <a:pt x="188" y="119"/>
                </a:lnTo>
                <a:lnTo>
                  <a:pt x="204" y="106"/>
                </a:lnTo>
                <a:lnTo>
                  <a:pt x="215" y="92"/>
                </a:lnTo>
                <a:lnTo>
                  <a:pt x="223" y="82"/>
                </a:lnTo>
                <a:lnTo>
                  <a:pt x="227" y="75"/>
                </a:lnTo>
                <a:lnTo>
                  <a:pt x="231" y="59"/>
                </a:lnTo>
                <a:lnTo>
                  <a:pt x="231" y="48"/>
                </a:lnTo>
                <a:lnTo>
                  <a:pt x="231" y="36"/>
                </a:lnTo>
                <a:lnTo>
                  <a:pt x="231" y="25"/>
                </a:lnTo>
                <a:lnTo>
                  <a:pt x="231" y="15"/>
                </a:lnTo>
                <a:lnTo>
                  <a:pt x="236" y="8"/>
                </a:lnTo>
                <a:lnTo>
                  <a:pt x="244" y="4"/>
                </a:lnTo>
                <a:lnTo>
                  <a:pt x="259" y="0"/>
                </a:lnTo>
                <a:lnTo>
                  <a:pt x="261" y="4"/>
                </a:lnTo>
                <a:lnTo>
                  <a:pt x="265" y="8"/>
                </a:lnTo>
                <a:lnTo>
                  <a:pt x="269" y="11"/>
                </a:lnTo>
                <a:lnTo>
                  <a:pt x="269" y="13"/>
                </a:lnTo>
                <a:lnTo>
                  <a:pt x="275" y="15"/>
                </a:lnTo>
                <a:lnTo>
                  <a:pt x="279" y="15"/>
                </a:lnTo>
                <a:lnTo>
                  <a:pt x="284" y="15"/>
                </a:lnTo>
                <a:lnTo>
                  <a:pt x="288" y="17"/>
                </a:lnTo>
                <a:lnTo>
                  <a:pt x="290" y="15"/>
                </a:lnTo>
                <a:lnTo>
                  <a:pt x="294" y="15"/>
                </a:lnTo>
                <a:lnTo>
                  <a:pt x="296" y="15"/>
                </a:lnTo>
                <a:lnTo>
                  <a:pt x="298" y="13"/>
                </a:lnTo>
                <a:lnTo>
                  <a:pt x="303" y="13"/>
                </a:lnTo>
                <a:lnTo>
                  <a:pt x="303" y="11"/>
                </a:lnTo>
                <a:lnTo>
                  <a:pt x="307" y="10"/>
                </a:lnTo>
                <a:lnTo>
                  <a:pt x="307" y="8"/>
                </a:lnTo>
                <a:lnTo>
                  <a:pt x="315" y="19"/>
                </a:lnTo>
                <a:lnTo>
                  <a:pt x="321" y="29"/>
                </a:lnTo>
                <a:lnTo>
                  <a:pt x="327" y="33"/>
                </a:lnTo>
                <a:lnTo>
                  <a:pt x="334" y="34"/>
                </a:lnTo>
                <a:lnTo>
                  <a:pt x="342" y="36"/>
                </a:lnTo>
                <a:lnTo>
                  <a:pt x="350" y="40"/>
                </a:lnTo>
                <a:lnTo>
                  <a:pt x="355" y="48"/>
                </a:lnTo>
                <a:lnTo>
                  <a:pt x="361" y="59"/>
                </a:lnTo>
                <a:lnTo>
                  <a:pt x="365" y="71"/>
                </a:lnTo>
                <a:lnTo>
                  <a:pt x="369" y="79"/>
                </a:lnTo>
                <a:lnTo>
                  <a:pt x="373" y="88"/>
                </a:lnTo>
                <a:lnTo>
                  <a:pt x="376" y="98"/>
                </a:lnTo>
                <a:lnTo>
                  <a:pt x="380" y="106"/>
                </a:lnTo>
                <a:lnTo>
                  <a:pt x="384" y="115"/>
                </a:lnTo>
                <a:lnTo>
                  <a:pt x="384" y="123"/>
                </a:lnTo>
                <a:lnTo>
                  <a:pt x="388" y="132"/>
                </a:lnTo>
                <a:lnTo>
                  <a:pt x="390" y="146"/>
                </a:lnTo>
                <a:lnTo>
                  <a:pt x="394" y="161"/>
                </a:lnTo>
                <a:lnTo>
                  <a:pt x="401" y="178"/>
                </a:lnTo>
                <a:lnTo>
                  <a:pt x="407" y="196"/>
                </a:lnTo>
                <a:lnTo>
                  <a:pt x="415" y="217"/>
                </a:lnTo>
                <a:lnTo>
                  <a:pt x="422" y="234"/>
                </a:lnTo>
                <a:lnTo>
                  <a:pt x="432" y="255"/>
                </a:lnTo>
                <a:lnTo>
                  <a:pt x="440" y="273"/>
                </a:lnTo>
                <a:lnTo>
                  <a:pt x="444" y="282"/>
                </a:lnTo>
                <a:lnTo>
                  <a:pt x="449" y="290"/>
                </a:lnTo>
                <a:lnTo>
                  <a:pt x="457" y="299"/>
                </a:lnTo>
                <a:lnTo>
                  <a:pt x="465" y="305"/>
                </a:lnTo>
                <a:lnTo>
                  <a:pt x="480" y="317"/>
                </a:lnTo>
                <a:lnTo>
                  <a:pt x="495" y="332"/>
                </a:lnTo>
                <a:lnTo>
                  <a:pt x="503" y="342"/>
                </a:lnTo>
                <a:lnTo>
                  <a:pt x="511" y="353"/>
                </a:lnTo>
                <a:lnTo>
                  <a:pt x="517" y="370"/>
                </a:lnTo>
                <a:lnTo>
                  <a:pt x="522" y="388"/>
                </a:lnTo>
                <a:lnTo>
                  <a:pt x="526" y="413"/>
                </a:lnTo>
                <a:lnTo>
                  <a:pt x="530" y="440"/>
                </a:lnTo>
                <a:lnTo>
                  <a:pt x="534" y="472"/>
                </a:lnTo>
                <a:lnTo>
                  <a:pt x="534" y="511"/>
                </a:lnTo>
                <a:lnTo>
                  <a:pt x="522" y="511"/>
                </a:lnTo>
                <a:lnTo>
                  <a:pt x="517" y="509"/>
                </a:lnTo>
                <a:lnTo>
                  <a:pt x="511" y="505"/>
                </a:lnTo>
                <a:lnTo>
                  <a:pt x="505" y="499"/>
                </a:lnTo>
                <a:lnTo>
                  <a:pt x="499" y="495"/>
                </a:lnTo>
                <a:lnTo>
                  <a:pt x="492" y="489"/>
                </a:lnTo>
                <a:lnTo>
                  <a:pt x="484" y="486"/>
                </a:lnTo>
                <a:lnTo>
                  <a:pt x="474" y="486"/>
                </a:lnTo>
                <a:lnTo>
                  <a:pt x="469" y="486"/>
                </a:lnTo>
                <a:lnTo>
                  <a:pt x="465" y="486"/>
                </a:lnTo>
                <a:lnTo>
                  <a:pt x="461" y="491"/>
                </a:lnTo>
                <a:lnTo>
                  <a:pt x="457" y="493"/>
                </a:lnTo>
                <a:lnTo>
                  <a:pt x="457" y="503"/>
                </a:lnTo>
                <a:lnTo>
                  <a:pt x="453" y="514"/>
                </a:lnTo>
                <a:lnTo>
                  <a:pt x="451" y="524"/>
                </a:lnTo>
                <a:lnTo>
                  <a:pt x="447" y="536"/>
                </a:lnTo>
                <a:lnTo>
                  <a:pt x="446" y="539"/>
                </a:lnTo>
                <a:lnTo>
                  <a:pt x="442" y="543"/>
                </a:lnTo>
                <a:lnTo>
                  <a:pt x="438" y="545"/>
                </a:lnTo>
                <a:lnTo>
                  <a:pt x="432" y="545"/>
                </a:lnTo>
                <a:lnTo>
                  <a:pt x="422" y="545"/>
                </a:lnTo>
                <a:lnTo>
                  <a:pt x="413" y="543"/>
                </a:lnTo>
                <a:lnTo>
                  <a:pt x="401" y="541"/>
                </a:lnTo>
                <a:lnTo>
                  <a:pt x="388" y="539"/>
                </a:lnTo>
                <a:lnTo>
                  <a:pt x="375" y="537"/>
                </a:lnTo>
                <a:lnTo>
                  <a:pt x="361" y="536"/>
                </a:lnTo>
                <a:lnTo>
                  <a:pt x="350" y="536"/>
                </a:lnTo>
                <a:lnTo>
                  <a:pt x="338" y="537"/>
                </a:lnTo>
                <a:close/>
              </a:path>
            </a:pathLst>
          </a:custGeom>
          <a:solidFill>
            <a:srgbClr val="FFC000"/>
          </a:solidFill>
          <a:ln w="9525">
            <a:solidFill>
              <a:srgbClr val="969696"/>
            </a:solidFill>
            <a:round/>
            <a:headEnd/>
            <a:tailEnd/>
          </a:ln>
        </p:spPr>
        <p:txBody>
          <a:bodyPr/>
          <a:lstStyle/>
          <a:p>
            <a:endParaRPr lang="el-GR"/>
          </a:p>
        </p:txBody>
      </p:sp>
      <p:sp>
        <p:nvSpPr>
          <p:cNvPr id="19468" name="Freeform 9"/>
          <p:cNvSpPr>
            <a:spLocks/>
          </p:cNvSpPr>
          <p:nvPr/>
        </p:nvSpPr>
        <p:spPr bwMode="auto">
          <a:xfrm>
            <a:off x="2661915" y="2790825"/>
            <a:ext cx="334963" cy="361950"/>
          </a:xfrm>
          <a:custGeom>
            <a:avLst/>
            <a:gdLst>
              <a:gd name="T0" fmla="*/ 323 w 534"/>
              <a:gd name="T1" fmla="*/ 528 h 545"/>
              <a:gd name="T2" fmla="*/ 259 w 534"/>
              <a:gd name="T3" fmla="*/ 524 h 545"/>
              <a:gd name="T4" fmla="*/ 236 w 534"/>
              <a:gd name="T5" fmla="*/ 509 h 545"/>
              <a:gd name="T6" fmla="*/ 209 w 534"/>
              <a:gd name="T7" fmla="*/ 482 h 545"/>
              <a:gd name="T8" fmla="*/ 192 w 534"/>
              <a:gd name="T9" fmla="*/ 434 h 545"/>
              <a:gd name="T10" fmla="*/ 192 w 534"/>
              <a:gd name="T11" fmla="*/ 415 h 545"/>
              <a:gd name="T12" fmla="*/ 183 w 534"/>
              <a:gd name="T13" fmla="*/ 409 h 545"/>
              <a:gd name="T14" fmla="*/ 163 w 534"/>
              <a:gd name="T15" fmla="*/ 388 h 545"/>
              <a:gd name="T16" fmla="*/ 161 w 534"/>
              <a:gd name="T17" fmla="*/ 363 h 545"/>
              <a:gd name="T18" fmla="*/ 179 w 534"/>
              <a:gd name="T19" fmla="*/ 357 h 545"/>
              <a:gd name="T20" fmla="*/ 183 w 534"/>
              <a:gd name="T21" fmla="*/ 340 h 545"/>
              <a:gd name="T22" fmla="*/ 169 w 534"/>
              <a:gd name="T23" fmla="*/ 328 h 545"/>
              <a:gd name="T24" fmla="*/ 161 w 534"/>
              <a:gd name="T25" fmla="*/ 315 h 545"/>
              <a:gd name="T26" fmla="*/ 171 w 534"/>
              <a:gd name="T27" fmla="*/ 307 h 545"/>
              <a:gd name="T28" fmla="*/ 175 w 534"/>
              <a:gd name="T29" fmla="*/ 297 h 545"/>
              <a:gd name="T30" fmla="*/ 158 w 534"/>
              <a:gd name="T31" fmla="*/ 284 h 545"/>
              <a:gd name="T32" fmla="*/ 121 w 534"/>
              <a:gd name="T33" fmla="*/ 280 h 545"/>
              <a:gd name="T34" fmla="*/ 112 w 534"/>
              <a:gd name="T35" fmla="*/ 273 h 545"/>
              <a:gd name="T36" fmla="*/ 104 w 534"/>
              <a:gd name="T37" fmla="*/ 274 h 545"/>
              <a:gd name="T38" fmla="*/ 108 w 534"/>
              <a:gd name="T39" fmla="*/ 240 h 545"/>
              <a:gd name="T40" fmla="*/ 129 w 534"/>
              <a:gd name="T41" fmla="*/ 202 h 545"/>
              <a:gd name="T42" fmla="*/ 136 w 534"/>
              <a:gd name="T43" fmla="*/ 184 h 545"/>
              <a:gd name="T44" fmla="*/ 106 w 534"/>
              <a:gd name="T45" fmla="*/ 163 h 545"/>
              <a:gd name="T46" fmla="*/ 71 w 534"/>
              <a:gd name="T47" fmla="*/ 148 h 545"/>
              <a:gd name="T48" fmla="*/ 35 w 534"/>
              <a:gd name="T49" fmla="*/ 127 h 545"/>
              <a:gd name="T50" fmla="*/ 0 w 534"/>
              <a:gd name="T51" fmla="*/ 119 h 545"/>
              <a:gd name="T52" fmla="*/ 12 w 534"/>
              <a:gd name="T53" fmla="*/ 106 h 545"/>
              <a:gd name="T54" fmla="*/ 27 w 534"/>
              <a:gd name="T55" fmla="*/ 98 h 545"/>
              <a:gd name="T56" fmla="*/ 85 w 534"/>
              <a:gd name="T57" fmla="*/ 125 h 545"/>
              <a:gd name="T58" fmla="*/ 140 w 534"/>
              <a:gd name="T59" fmla="*/ 152 h 545"/>
              <a:gd name="T60" fmla="*/ 188 w 534"/>
              <a:gd name="T61" fmla="*/ 119 h 545"/>
              <a:gd name="T62" fmla="*/ 227 w 534"/>
              <a:gd name="T63" fmla="*/ 75 h 545"/>
              <a:gd name="T64" fmla="*/ 231 w 534"/>
              <a:gd name="T65" fmla="*/ 25 h 545"/>
              <a:gd name="T66" fmla="*/ 259 w 534"/>
              <a:gd name="T67" fmla="*/ 0 h 545"/>
              <a:gd name="T68" fmla="*/ 269 w 534"/>
              <a:gd name="T69" fmla="*/ 13 h 545"/>
              <a:gd name="T70" fmla="*/ 288 w 534"/>
              <a:gd name="T71" fmla="*/ 17 h 545"/>
              <a:gd name="T72" fmla="*/ 298 w 534"/>
              <a:gd name="T73" fmla="*/ 13 h 545"/>
              <a:gd name="T74" fmla="*/ 307 w 534"/>
              <a:gd name="T75" fmla="*/ 8 h 545"/>
              <a:gd name="T76" fmla="*/ 334 w 534"/>
              <a:gd name="T77" fmla="*/ 34 h 545"/>
              <a:gd name="T78" fmla="*/ 361 w 534"/>
              <a:gd name="T79" fmla="*/ 59 h 545"/>
              <a:gd name="T80" fmla="*/ 376 w 534"/>
              <a:gd name="T81" fmla="*/ 98 h 545"/>
              <a:gd name="T82" fmla="*/ 388 w 534"/>
              <a:gd name="T83" fmla="*/ 132 h 545"/>
              <a:gd name="T84" fmla="*/ 407 w 534"/>
              <a:gd name="T85" fmla="*/ 196 h 545"/>
              <a:gd name="T86" fmla="*/ 440 w 534"/>
              <a:gd name="T87" fmla="*/ 273 h 545"/>
              <a:gd name="T88" fmla="*/ 465 w 534"/>
              <a:gd name="T89" fmla="*/ 305 h 545"/>
              <a:gd name="T90" fmla="*/ 511 w 534"/>
              <a:gd name="T91" fmla="*/ 353 h 545"/>
              <a:gd name="T92" fmla="*/ 530 w 534"/>
              <a:gd name="T93" fmla="*/ 440 h 545"/>
              <a:gd name="T94" fmla="*/ 517 w 534"/>
              <a:gd name="T95" fmla="*/ 509 h 545"/>
              <a:gd name="T96" fmla="*/ 492 w 534"/>
              <a:gd name="T97" fmla="*/ 489 h 545"/>
              <a:gd name="T98" fmla="*/ 465 w 534"/>
              <a:gd name="T99" fmla="*/ 486 h 545"/>
              <a:gd name="T100" fmla="*/ 453 w 534"/>
              <a:gd name="T101" fmla="*/ 514 h 545"/>
              <a:gd name="T102" fmla="*/ 442 w 534"/>
              <a:gd name="T103" fmla="*/ 543 h 545"/>
              <a:gd name="T104" fmla="*/ 413 w 534"/>
              <a:gd name="T105" fmla="*/ 543 h 545"/>
              <a:gd name="T106" fmla="*/ 361 w 534"/>
              <a:gd name="T107" fmla="*/ 536 h 54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34"/>
              <a:gd name="T163" fmla="*/ 0 h 545"/>
              <a:gd name="T164" fmla="*/ 534 w 534"/>
              <a:gd name="T165" fmla="*/ 545 h 54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34" h="545">
                <a:moveTo>
                  <a:pt x="338" y="537"/>
                </a:moveTo>
                <a:lnTo>
                  <a:pt x="334" y="534"/>
                </a:lnTo>
                <a:lnTo>
                  <a:pt x="328" y="530"/>
                </a:lnTo>
                <a:lnTo>
                  <a:pt x="323" y="528"/>
                </a:lnTo>
                <a:lnTo>
                  <a:pt x="315" y="524"/>
                </a:lnTo>
                <a:lnTo>
                  <a:pt x="296" y="524"/>
                </a:lnTo>
                <a:lnTo>
                  <a:pt x="279" y="524"/>
                </a:lnTo>
                <a:lnTo>
                  <a:pt x="259" y="524"/>
                </a:lnTo>
                <a:lnTo>
                  <a:pt x="246" y="520"/>
                </a:lnTo>
                <a:lnTo>
                  <a:pt x="242" y="516"/>
                </a:lnTo>
                <a:lnTo>
                  <a:pt x="238" y="514"/>
                </a:lnTo>
                <a:lnTo>
                  <a:pt x="236" y="509"/>
                </a:lnTo>
                <a:lnTo>
                  <a:pt x="236" y="505"/>
                </a:lnTo>
                <a:lnTo>
                  <a:pt x="225" y="499"/>
                </a:lnTo>
                <a:lnTo>
                  <a:pt x="215" y="491"/>
                </a:lnTo>
                <a:lnTo>
                  <a:pt x="209" y="482"/>
                </a:lnTo>
                <a:lnTo>
                  <a:pt x="204" y="470"/>
                </a:lnTo>
                <a:lnTo>
                  <a:pt x="198" y="459"/>
                </a:lnTo>
                <a:lnTo>
                  <a:pt x="196" y="447"/>
                </a:lnTo>
                <a:lnTo>
                  <a:pt x="192" y="434"/>
                </a:lnTo>
                <a:lnTo>
                  <a:pt x="192" y="420"/>
                </a:lnTo>
                <a:lnTo>
                  <a:pt x="192" y="418"/>
                </a:lnTo>
                <a:lnTo>
                  <a:pt x="192" y="417"/>
                </a:lnTo>
                <a:lnTo>
                  <a:pt x="192" y="415"/>
                </a:lnTo>
                <a:lnTo>
                  <a:pt x="192" y="413"/>
                </a:lnTo>
                <a:lnTo>
                  <a:pt x="192" y="409"/>
                </a:lnTo>
                <a:lnTo>
                  <a:pt x="183" y="409"/>
                </a:lnTo>
                <a:lnTo>
                  <a:pt x="177" y="405"/>
                </a:lnTo>
                <a:lnTo>
                  <a:pt x="171" y="399"/>
                </a:lnTo>
                <a:lnTo>
                  <a:pt x="167" y="393"/>
                </a:lnTo>
                <a:lnTo>
                  <a:pt x="163" y="388"/>
                </a:lnTo>
                <a:lnTo>
                  <a:pt x="160" y="380"/>
                </a:lnTo>
                <a:lnTo>
                  <a:pt x="158" y="374"/>
                </a:lnTo>
                <a:lnTo>
                  <a:pt x="154" y="367"/>
                </a:lnTo>
                <a:lnTo>
                  <a:pt x="161" y="363"/>
                </a:lnTo>
                <a:lnTo>
                  <a:pt x="165" y="363"/>
                </a:lnTo>
                <a:lnTo>
                  <a:pt x="171" y="361"/>
                </a:lnTo>
                <a:lnTo>
                  <a:pt x="175" y="359"/>
                </a:lnTo>
                <a:lnTo>
                  <a:pt x="179" y="357"/>
                </a:lnTo>
                <a:lnTo>
                  <a:pt x="181" y="353"/>
                </a:lnTo>
                <a:lnTo>
                  <a:pt x="183" y="349"/>
                </a:lnTo>
                <a:lnTo>
                  <a:pt x="183" y="345"/>
                </a:lnTo>
                <a:lnTo>
                  <a:pt x="183" y="340"/>
                </a:lnTo>
                <a:lnTo>
                  <a:pt x="181" y="338"/>
                </a:lnTo>
                <a:lnTo>
                  <a:pt x="177" y="332"/>
                </a:lnTo>
                <a:lnTo>
                  <a:pt x="173" y="332"/>
                </a:lnTo>
                <a:lnTo>
                  <a:pt x="169" y="328"/>
                </a:lnTo>
                <a:lnTo>
                  <a:pt x="165" y="324"/>
                </a:lnTo>
                <a:lnTo>
                  <a:pt x="161" y="322"/>
                </a:lnTo>
                <a:lnTo>
                  <a:pt x="161" y="319"/>
                </a:lnTo>
                <a:lnTo>
                  <a:pt x="161" y="315"/>
                </a:lnTo>
                <a:lnTo>
                  <a:pt x="163" y="313"/>
                </a:lnTo>
                <a:lnTo>
                  <a:pt x="165" y="311"/>
                </a:lnTo>
                <a:lnTo>
                  <a:pt x="169" y="309"/>
                </a:lnTo>
                <a:lnTo>
                  <a:pt x="171" y="307"/>
                </a:lnTo>
                <a:lnTo>
                  <a:pt x="173" y="307"/>
                </a:lnTo>
                <a:lnTo>
                  <a:pt x="175" y="305"/>
                </a:lnTo>
                <a:lnTo>
                  <a:pt x="175" y="301"/>
                </a:lnTo>
                <a:lnTo>
                  <a:pt x="175" y="297"/>
                </a:lnTo>
                <a:lnTo>
                  <a:pt x="173" y="294"/>
                </a:lnTo>
                <a:lnTo>
                  <a:pt x="169" y="290"/>
                </a:lnTo>
                <a:lnTo>
                  <a:pt x="165" y="286"/>
                </a:lnTo>
                <a:lnTo>
                  <a:pt x="158" y="284"/>
                </a:lnTo>
                <a:lnTo>
                  <a:pt x="144" y="282"/>
                </a:lnTo>
                <a:lnTo>
                  <a:pt x="135" y="282"/>
                </a:lnTo>
                <a:lnTo>
                  <a:pt x="125" y="282"/>
                </a:lnTo>
                <a:lnTo>
                  <a:pt x="121" y="280"/>
                </a:lnTo>
                <a:lnTo>
                  <a:pt x="115" y="278"/>
                </a:lnTo>
                <a:lnTo>
                  <a:pt x="113" y="276"/>
                </a:lnTo>
                <a:lnTo>
                  <a:pt x="113" y="273"/>
                </a:lnTo>
                <a:lnTo>
                  <a:pt x="112" y="273"/>
                </a:lnTo>
                <a:lnTo>
                  <a:pt x="110" y="273"/>
                </a:lnTo>
                <a:lnTo>
                  <a:pt x="108" y="273"/>
                </a:lnTo>
                <a:lnTo>
                  <a:pt x="106" y="274"/>
                </a:lnTo>
                <a:lnTo>
                  <a:pt x="104" y="274"/>
                </a:lnTo>
                <a:lnTo>
                  <a:pt x="102" y="273"/>
                </a:lnTo>
                <a:lnTo>
                  <a:pt x="102" y="263"/>
                </a:lnTo>
                <a:lnTo>
                  <a:pt x="104" y="251"/>
                </a:lnTo>
                <a:lnTo>
                  <a:pt x="108" y="240"/>
                </a:lnTo>
                <a:lnTo>
                  <a:pt x="112" y="230"/>
                </a:lnTo>
                <a:lnTo>
                  <a:pt x="115" y="217"/>
                </a:lnTo>
                <a:lnTo>
                  <a:pt x="123" y="209"/>
                </a:lnTo>
                <a:lnTo>
                  <a:pt x="129" y="202"/>
                </a:lnTo>
                <a:lnTo>
                  <a:pt x="136" y="198"/>
                </a:lnTo>
                <a:lnTo>
                  <a:pt x="138" y="192"/>
                </a:lnTo>
                <a:lnTo>
                  <a:pt x="138" y="188"/>
                </a:lnTo>
                <a:lnTo>
                  <a:pt x="136" y="184"/>
                </a:lnTo>
                <a:lnTo>
                  <a:pt x="135" y="178"/>
                </a:lnTo>
                <a:lnTo>
                  <a:pt x="127" y="175"/>
                </a:lnTo>
                <a:lnTo>
                  <a:pt x="115" y="167"/>
                </a:lnTo>
                <a:lnTo>
                  <a:pt x="106" y="163"/>
                </a:lnTo>
                <a:lnTo>
                  <a:pt x="94" y="159"/>
                </a:lnTo>
                <a:lnTo>
                  <a:pt x="87" y="157"/>
                </a:lnTo>
                <a:lnTo>
                  <a:pt x="83" y="154"/>
                </a:lnTo>
                <a:lnTo>
                  <a:pt x="71" y="148"/>
                </a:lnTo>
                <a:lnTo>
                  <a:pt x="64" y="140"/>
                </a:lnTo>
                <a:lnTo>
                  <a:pt x="56" y="136"/>
                </a:lnTo>
                <a:lnTo>
                  <a:pt x="46" y="130"/>
                </a:lnTo>
                <a:lnTo>
                  <a:pt x="35" y="127"/>
                </a:lnTo>
                <a:lnTo>
                  <a:pt x="25" y="123"/>
                </a:lnTo>
                <a:lnTo>
                  <a:pt x="16" y="119"/>
                </a:lnTo>
                <a:lnTo>
                  <a:pt x="0" y="115"/>
                </a:lnTo>
                <a:lnTo>
                  <a:pt x="0" y="119"/>
                </a:lnTo>
                <a:lnTo>
                  <a:pt x="2" y="115"/>
                </a:lnTo>
                <a:lnTo>
                  <a:pt x="6" y="111"/>
                </a:lnTo>
                <a:lnTo>
                  <a:pt x="6" y="109"/>
                </a:lnTo>
                <a:lnTo>
                  <a:pt x="12" y="106"/>
                </a:lnTo>
                <a:lnTo>
                  <a:pt x="14" y="102"/>
                </a:lnTo>
                <a:lnTo>
                  <a:pt x="17" y="102"/>
                </a:lnTo>
                <a:lnTo>
                  <a:pt x="21" y="98"/>
                </a:lnTo>
                <a:lnTo>
                  <a:pt x="27" y="98"/>
                </a:lnTo>
                <a:lnTo>
                  <a:pt x="44" y="102"/>
                </a:lnTo>
                <a:lnTo>
                  <a:pt x="58" y="107"/>
                </a:lnTo>
                <a:lnTo>
                  <a:pt x="71" y="115"/>
                </a:lnTo>
                <a:lnTo>
                  <a:pt x="85" y="125"/>
                </a:lnTo>
                <a:lnTo>
                  <a:pt x="98" y="132"/>
                </a:lnTo>
                <a:lnTo>
                  <a:pt x="110" y="144"/>
                </a:lnTo>
                <a:lnTo>
                  <a:pt x="125" y="148"/>
                </a:lnTo>
                <a:lnTo>
                  <a:pt x="140" y="152"/>
                </a:lnTo>
                <a:lnTo>
                  <a:pt x="148" y="148"/>
                </a:lnTo>
                <a:lnTo>
                  <a:pt x="161" y="140"/>
                </a:lnTo>
                <a:lnTo>
                  <a:pt x="175" y="130"/>
                </a:lnTo>
                <a:lnTo>
                  <a:pt x="188" y="119"/>
                </a:lnTo>
                <a:lnTo>
                  <a:pt x="204" y="106"/>
                </a:lnTo>
                <a:lnTo>
                  <a:pt x="215" y="92"/>
                </a:lnTo>
                <a:lnTo>
                  <a:pt x="223" y="82"/>
                </a:lnTo>
                <a:lnTo>
                  <a:pt x="227" y="75"/>
                </a:lnTo>
                <a:lnTo>
                  <a:pt x="231" y="59"/>
                </a:lnTo>
                <a:lnTo>
                  <a:pt x="231" y="48"/>
                </a:lnTo>
                <a:lnTo>
                  <a:pt x="231" y="36"/>
                </a:lnTo>
                <a:lnTo>
                  <a:pt x="231" y="25"/>
                </a:lnTo>
                <a:lnTo>
                  <a:pt x="231" y="15"/>
                </a:lnTo>
                <a:lnTo>
                  <a:pt x="236" y="8"/>
                </a:lnTo>
                <a:lnTo>
                  <a:pt x="244" y="4"/>
                </a:lnTo>
                <a:lnTo>
                  <a:pt x="259" y="0"/>
                </a:lnTo>
                <a:lnTo>
                  <a:pt x="261" y="4"/>
                </a:lnTo>
                <a:lnTo>
                  <a:pt x="265" y="8"/>
                </a:lnTo>
                <a:lnTo>
                  <a:pt x="269" y="11"/>
                </a:lnTo>
                <a:lnTo>
                  <a:pt x="269" y="13"/>
                </a:lnTo>
                <a:lnTo>
                  <a:pt x="275" y="15"/>
                </a:lnTo>
                <a:lnTo>
                  <a:pt x="279" y="15"/>
                </a:lnTo>
                <a:lnTo>
                  <a:pt x="284" y="15"/>
                </a:lnTo>
                <a:lnTo>
                  <a:pt x="288" y="17"/>
                </a:lnTo>
                <a:lnTo>
                  <a:pt x="290" y="15"/>
                </a:lnTo>
                <a:lnTo>
                  <a:pt x="294" y="15"/>
                </a:lnTo>
                <a:lnTo>
                  <a:pt x="296" y="15"/>
                </a:lnTo>
                <a:lnTo>
                  <a:pt x="298" y="13"/>
                </a:lnTo>
                <a:lnTo>
                  <a:pt x="303" y="13"/>
                </a:lnTo>
                <a:lnTo>
                  <a:pt x="303" y="11"/>
                </a:lnTo>
                <a:lnTo>
                  <a:pt x="307" y="10"/>
                </a:lnTo>
                <a:lnTo>
                  <a:pt x="307" y="8"/>
                </a:lnTo>
                <a:lnTo>
                  <a:pt x="315" y="19"/>
                </a:lnTo>
                <a:lnTo>
                  <a:pt x="321" y="29"/>
                </a:lnTo>
                <a:lnTo>
                  <a:pt x="327" y="33"/>
                </a:lnTo>
                <a:lnTo>
                  <a:pt x="334" y="34"/>
                </a:lnTo>
                <a:lnTo>
                  <a:pt x="342" y="36"/>
                </a:lnTo>
                <a:lnTo>
                  <a:pt x="350" y="40"/>
                </a:lnTo>
                <a:lnTo>
                  <a:pt x="355" y="48"/>
                </a:lnTo>
                <a:lnTo>
                  <a:pt x="361" y="59"/>
                </a:lnTo>
                <a:lnTo>
                  <a:pt x="365" y="71"/>
                </a:lnTo>
                <a:lnTo>
                  <a:pt x="369" y="79"/>
                </a:lnTo>
                <a:lnTo>
                  <a:pt x="373" y="88"/>
                </a:lnTo>
                <a:lnTo>
                  <a:pt x="376" y="98"/>
                </a:lnTo>
                <a:lnTo>
                  <a:pt x="380" y="106"/>
                </a:lnTo>
                <a:lnTo>
                  <a:pt x="384" y="115"/>
                </a:lnTo>
                <a:lnTo>
                  <a:pt x="384" y="123"/>
                </a:lnTo>
                <a:lnTo>
                  <a:pt x="388" y="132"/>
                </a:lnTo>
                <a:lnTo>
                  <a:pt x="390" y="146"/>
                </a:lnTo>
                <a:lnTo>
                  <a:pt x="394" y="161"/>
                </a:lnTo>
                <a:lnTo>
                  <a:pt x="401" y="178"/>
                </a:lnTo>
                <a:lnTo>
                  <a:pt x="407" y="196"/>
                </a:lnTo>
                <a:lnTo>
                  <a:pt x="415" y="217"/>
                </a:lnTo>
                <a:lnTo>
                  <a:pt x="422" y="234"/>
                </a:lnTo>
                <a:lnTo>
                  <a:pt x="432" y="255"/>
                </a:lnTo>
                <a:lnTo>
                  <a:pt x="440" y="273"/>
                </a:lnTo>
                <a:lnTo>
                  <a:pt x="444" y="282"/>
                </a:lnTo>
                <a:lnTo>
                  <a:pt x="449" y="290"/>
                </a:lnTo>
                <a:lnTo>
                  <a:pt x="457" y="299"/>
                </a:lnTo>
                <a:lnTo>
                  <a:pt x="465" y="305"/>
                </a:lnTo>
                <a:lnTo>
                  <a:pt x="480" y="317"/>
                </a:lnTo>
                <a:lnTo>
                  <a:pt x="495" y="332"/>
                </a:lnTo>
                <a:lnTo>
                  <a:pt x="503" y="342"/>
                </a:lnTo>
                <a:lnTo>
                  <a:pt x="511" y="353"/>
                </a:lnTo>
                <a:lnTo>
                  <a:pt x="517" y="370"/>
                </a:lnTo>
                <a:lnTo>
                  <a:pt x="522" y="388"/>
                </a:lnTo>
                <a:lnTo>
                  <a:pt x="526" y="413"/>
                </a:lnTo>
                <a:lnTo>
                  <a:pt x="530" y="440"/>
                </a:lnTo>
                <a:lnTo>
                  <a:pt x="534" y="472"/>
                </a:lnTo>
                <a:lnTo>
                  <a:pt x="534" y="511"/>
                </a:lnTo>
                <a:lnTo>
                  <a:pt x="522" y="511"/>
                </a:lnTo>
                <a:lnTo>
                  <a:pt x="517" y="509"/>
                </a:lnTo>
                <a:lnTo>
                  <a:pt x="511" y="505"/>
                </a:lnTo>
                <a:lnTo>
                  <a:pt x="505" y="499"/>
                </a:lnTo>
                <a:lnTo>
                  <a:pt x="499" y="495"/>
                </a:lnTo>
                <a:lnTo>
                  <a:pt x="492" y="489"/>
                </a:lnTo>
                <a:lnTo>
                  <a:pt x="484" y="486"/>
                </a:lnTo>
                <a:lnTo>
                  <a:pt x="474" y="486"/>
                </a:lnTo>
                <a:lnTo>
                  <a:pt x="469" y="486"/>
                </a:lnTo>
                <a:lnTo>
                  <a:pt x="465" y="486"/>
                </a:lnTo>
                <a:lnTo>
                  <a:pt x="461" y="491"/>
                </a:lnTo>
                <a:lnTo>
                  <a:pt x="457" y="493"/>
                </a:lnTo>
                <a:lnTo>
                  <a:pt x="457" y="503"/>
                </a:lnTo>
                <a:lnTo>
                  <a:pt x="453" y="514"/>
                </a:lnTo>
                <a:lnTo>
                  <a:pt x="451" y="524"/>
                </a:lnTo>
                <a:lnTo>
                  <a:pt x="447" y="536"/>
                </a:lnTo>
                <a:lnTo>
                  <a:pt x="446" y="539"/>
                </a:lnTo>
                <a:lnTo>
                  <a:pt x="442" y="543"/>
                </a:lnTo>
                <a:lnTo>
                  <a:pt x="438" y="545"/>
                </a:lnTo>
                <a:lnTo>
                  <a:pt x="432" y="545"/>
                </a:lnTo>
                <a:lnTo>
                  <a:pt x="422" y="545"/>
                </a:lnTo>
                <a:lnTo>
                  <a:pt x="413" y="543"/>
                </a:lnTo>
                <a:lnTo>
                  <a:pt x="401" y="541"/>
                </a:lnTo>
                <a:lnTo>
                  <a:pt x="388" y="539"/>
                </a:lnTo>
                <a:lnTo>
                  <a:pt x="375" y="537"/>
                </a:lnTo>
                <a:lnTo>
                  <a:pt x="361" y="536"/>
                </a:lnTo>
                <a:lnTo>
                  <a:pt x="350" y="536"/>
                </a:lnTo>
                <a:lnTo>
                  <a:pt x="338" y="53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469" name="Freeform 10"/>
          <p:cNvSpPr>
            <a:spLocks/>
          </p:cNvSpPr>
          <p:nvPr/>
        </p:nvSpPr>
        <p:spPr bwMode="auto">
          <a:xfrm>
            <a:off x="3223890" y="2211388"/>
            <a:ext cx="520700" cy="506412"/>
          </a:xfrm>
          <a:custGeom>
            <a:avLst/>
            <a:gdLst>
              <a:gd name="T0" fmla="*/ 601 w 829"/>
              <a:gd name="T1" fmla="*/ 81 h 764"/>
              <a:gd name="T2" fmla="*/ 589 w 829"/>
              <a:gd name="T3" fmla="*/ 129 h 764"/>
              <a:gd name="T4" fmla="*/ 599 w 829"/>
              <a:gd name="T5" fmla="*/ 185 h 764"/>
              <a:gd name="T6" fmla="*/ 631 w 829"/>
              <a:gd name="T7" fmla="*/ 227 h 764"/>
              <a:gd name="T8" fmla="*/ 704 w 829"/>
              <a:gd name="T9" fmla="*/ 277 h 764"/>
              <a:gd name="T10" fmla="*/ 731 w 829"/>
              <a:gd name="T11" fmla="*/ 311 h 764"/>
              <a:gd name="T12" fmla="*/ 733 w 829"/>
              <a:gd name="T13" fmla="*/ 340 h 764"/>
              <a:gd name="T14" fmla="*/ 743 w 829"/>
              <a:gd name="T15" fmla="*/ 355 h 764"/>
              <a:gd name="T16" fmla="*/ 758 w 829"/>
              <a:gd name="T17" fmla="*/ 361 h 764"/>
              <a:gd name="T18" fmla="*/ 769 w 829"/>
              <a:gd name="T19" fmla="*/ 375 h 764"/>
              <a:gd name="T20" fmla="*/ 773 w 829"/>
              <a:gd name="T21" fmla="*/ 392 h 764"/>
              <a:gd name="T22" fmla="*/ 793 w 829"/>
              <a:gd name="T23" fmla="*/ 413 h 764"/>
              <a:gd name="T24" fmla="*/ 821 w 829"/>
              <a:gd name="T25" fmla="*/ 427 h 764"/>
              <a:gd name="T26" fmla="*/ 825 w 829"/>
              <a:gd name="T27" fmla="*/ 432 h 764"/>
              <a:gd name="T28" fmla="*/ 816 w 829"/>
              <a:gd name="T29" fmla="*/ 434 h 764"/>
              <a:gd name="T30" fmla="*/ 785 w 829"/>
              <a:gd name="T31" fmla="*/ 484 h 764"/>
              <a:gd name="T32" fmla="*/ 748 w 829"/>
              <a:gd name="T33" fmla="*/ 547 h 764"/>
              <a:gd name="T34" fmla="*/ 710 w 829"/>
              <a:gd name="T35" fmla="*/ 611 h 764"/>
              <a:gd name="T36" fmla="*/ 666 w 829"/>
              <a:gd name="T37" fmla="*/ 668 h 764"/>
              <a:gd name="T38" fmla="*/ 606 w 829"/>
              <a:gd name="T39" fmla="*/ 705 h 764"/>
              <a:gd name="T40" fmla="*/ 522 w 829"/>
              <a:gd name="T41" fmla="*/ 753 h 764"/>
              <a:gd name="T42" fmla="*/ 489 w 829"/>
              <a:gd name="T43" fmla="*/ 736 h 764"/>
              <a:gd name="T44" fmla="*/ 462 w 829"/>
              <a:gd name="T45" fmla="*/ 647 h 764"/>
              <a:gd name="T46" fmla="*/ 414 w 829"/>
              <a:gd name="T47" fmla="*/ 549 h 764"/>
              <a:gd name="T48" fmla="*/ 307 w 829"/>
              <a:gd name="T49" fmla="*/ 492 h 764"/>
              <a:gd name="T50" fmla="*/ 247 w 829"/>
              <a:gd name="T51" fmla="*/ 471 h 764"/>
              <a:gd name="T52" fmla="*/ 199 w 829"/>
              <a:gd name="T53" fmla="*/ 476 h 764"/>
              <a:gd name="T54" fmla="*/ 146 w 829"/>
              <a:gd name="T55" fmla="*/ 494 h 764"/>
              <a:gd name="T56" fmla="*/ 94 w 829"/>
              <a:gd name="T57" fmla="*/ 480 h 764"/>
              <a:gd name="T58" fmla="*/ 46 w 829"/>
              <a:gd name="T59" fmla="*/ 455 h 764"/>
              <a:gd name="T60" fmla="*/ 19 w 829"/>
              <a:gd name="T61" fmla="*/ 455 h 764"/>
              <a:gd name="T62" fmla="*/ 9 w 829"/>
              <a:gd name="T63" fmla="*/ 457 h 764"/>
              <a:gd name="T64" fmla="*/ 4 w 829"/>
              <a:gd name="T65" fmla="*/ 451 h 764"/>
              <a:gd name="T66" fmla="*/ 0 w 829"/>
              <a:gd name="T67" fmla="*/ 442 h 764"/>
              <a:gd name="T68" fmla="*/ 13 w 829"/>
              <a:gd name="T69" fmla="*/ 384 h 764"/>
              <a:gd name="T70" fmla="*/ 65 w 829"/>
              <a:gd name="T71" fmla="*/ 340 h 764"/>
              <a:gd name="T72" fmla="*/ 111 w 829"/>
              <a:gd name="T73" fmla="*/ 334 h 764"/>
              <a:gd name="T74" fmla="*/ 171 w 829"/>
              <a:gd name="T75" fmla="*/ 334 h 764"/>
              <a:gd name="T76" fmla="*/ 228 w 829"/>
              <a:gd name="T77" fmla="*/ 319 h 764"/>
              <a:gd name="T78" fmla="*/ 274 w 829"/>
              <a:gd name="T79" fmla="*/ 269 h 764"/>
              <a:gd name="T80" fmla="*/ 282 w 829"/>
              <a:gd name="T81" fmla="*/ 238 h 764"/>
              <a:gd name="T82" fmla="*/ 282 w 829"/>
              <a:gd name="T83" fmla="*/ 231 h 764"/>
              <a:gd name="T84" fmla="*/ 330 w 829"/>
              <a:gd name="T85" fmla="*/ 169 h 764"/>
              <a:gd name="T86" fmla="*/ 378 w 829"/>
              <a:gd name="T87" fmla="*/ 133 h 764"/>
              <a:gd name="T88" fmla="*/ 451 w 829"/>
              <a:gd name="T89" fmla="*/ 125 h 764"/>
              <a:gd name="T90" fmla="*/ 482 w 829"/>
              <a:gd name="T91" fmla="*/ 106 h 764"/>
              <a:gd name="T92" fmla="*/ 512 w 829"/>
              <a:gd name="T93" fmla="*/ 79 h 764"/>
              <a:gd name="T94" fmla="*/ 526 w 829"/>
              <a:gd name="T95" fmla="*/ 37 h 764"/>
              <a:gd name="T96" fmla="*/ 539 w 829"/>
              <a:gd name="T97" fmla="*/ 8 h 764"/>
              <a:gd name="T98" fmla="*/ 576 w 829"/>
              <a:gd name="T99" fmla="*/ 33 h 7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9"/>
              <a:gd name="T151" fmla="*/ 0 h 764"/>
              <a:gd name="T152" fmla="*/ 829 w 829"/>
              <a:gd name="T153" fmla="*/ 764 h 7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9" h="764">
                <a:moveTo>
                  <a:pt x="610" y="44"/>
                </a:moveTo>
                <a:lnTo>
                  <a:pt x="608" y="56"/>
                </a:lnTo>
                <a:lnTo>
                  <a:pt x="604" y="69"/>
                </a:lnTo>
                <a:lnTo>
                  <a:pt x="601" y="81"/>
                </a:lnTo>
                <a:lnTo>
                  <a:pt x="599" y="92"/>
                </a:lnTo>
                <a:lnTo>
                  <a:pt x="593" y="106"/>
                </a:lnTo>
                <a:lnTo>
                  <a:pt x="593" y="117"/>
                </a:lnTo>
                <a:lnTo>
                  <a:pt x="589" y="129"/>
                </a:lnTo>
                <a:lnTo>
                  <a:pt x="589" y="142"/>
                </a:lnTo>
                <a:lnTo>
                  <a:pt x="589" y="158"/>
                </a:lnTo>
                <a:lnTo>
                  <a:pt x="593" y="173"/>
                </a:lnTo>
                <a:lnTo>
                  <a:pt x="599" y="185"/>
                </a:lnTo>
                <a:lnTo>
                  <a:pt x="604" y="196"/>
                </a:lnTo>
                <a:lnTo>
                  <a:pt x="612" y="206"/>
                </a:lnTo>
                <a:lnTo>
                  <a:pt x="620" y="215"/>
                </a:lnTo>
                <a:lnTo>
                  <a:pt x="631" y="227"/>
                </a:lnTo>
                <a:lnTo>
                  <a:pt x="641" y="235"/>
                </a:lnTo>
                <a:lnTo>
                  <a:pt x="662" y="250"/>
                </a:lnTo>
                <a:lnTo>
                  <a:pt x="685" y="263"/>
                </a:lnTo>
                <a:lnTo>
                  <a:pt x="704" y="277"/>
                </a:lnTo>
                <a:lnTo>
                  <a:pt x="723" y="292"/>
                </a:lnTo>
                <a:lnTo>
                  <a:pt x="727" y="298"/>
                </a:lnTo>
                <a:lnTo>
                  <a:pt x="729" y="304"/>
                </a:lnTo>
                <a:lnTo>
                  <a:pt x="731" y="311"/>
                </a:lnTo>
                <a:lnTo>
                  <a:pt x="731" y="319"/>
                </a:lnTo>
                <a:lnTo>
                  <a:pt x="733" y="327"/>
                </a:lnTo>
                <a:lnTo>
                  <a:pt x="733" y="334"/>
                </a:lnTo>
                <a:lnTo>
                  <a:pt x="733" y="340"/>
                </a:lnTo>
                <a:lnTo>
                  <a:pt x="735" y="346"/>
                </a:lnTo>
                <a:lnTo>
                  <a:pt x="737" y="350"/>
                </a:lnTo>
                <a:lnTo>
                  <a:pt x="739" y="354"/>
                </a:lnTo>
                <a:lnTo>
                  <a:pt x="743" y="355"/>
                </a:lnTo>
                <a:lnTo>
                  <a:pt x="748" y="357"/>
                </a:lnTo>
                <a:lnTo>
                  <a:pt x="750" y="359"/>
                </a:lnTo>
                <a:lnTo>
                  <a:pt x="754" y="361"/>
                </a:lnTo>
                <a:lnTo>
                  <a:pt x="758" y="361"/>
                </a:lnTo>
                <a:lnTo>
                  <a:pt x="762" y="365"/>
                </a:lnTo>
                <a:lnTo>
                  <a:pt x="764" y="365"/>
                </a:lnTo>
                <a:lnTo>
                  <a:pt x="768" y="369"/>
                </a:lnTo>
                <a:lnTo>
                  <a:pt x="769" y="375"/>
                </a:lnTo>
                <a:lnTo>
                  <a:pt x="771" y="379"/>
                </a:lnTo>
                <a:lnTo>
                  <a:pt x="771" y="382"/>
                </a:lnTo>
                <a:lnTo>
                  <a:pt x="773" y="388"/>
                </a:lnTo>
                <a:lnTo>
                  <a:pt x="773" y="392"/>
                </a:lnTo>
                <a:lnTo>
                  <a:pt x="775" y="394"/>
                </a:lnTo>
                <a:lnTo>
                  <a:pt x="781" y="403"/>
                </a:lnTo>
                <a:lnTo>
                  <a:pt x="787" y="407"/>
                </a:lnTo>
                <a:lnTo>
                  <a:pt x="793" y="413"/>
                </a:lnTo>
                <a:lnTo>
                  <a:pt x="798" y="417"/>
                </a:lnTo>
                <a:lnTo>
                  <a:pt x="806" y="421"/>
                </a:lnTo>
                <a:lnTo>
                  <a:pt x="812" y="425"/>
                </a:lnTo>
                <a:lnTo>
                  <a:pt x="821" y="427"/>
                </a:lnTo>
                <a:lnTo>
                  <a:pt x="829" y="430"/>
                </a:lnTo>
                <a:lnTo>
                  <a:pt x="827" y="430"/>
                </a:lnTo>
                <a:lnTo>
                  <a:pt x="825" y="430"/>
                </a:lnTo>
                <a:lnTo>
                  <a:pt x="825" y="432"/>
                </a:lnTo>
                <a:lnTo>
                  <a:pt x="823" y="432"/>
                </a:lnTo>
                <a:lnTo>
                  <a:pt x="821" y="432"/>
                </a:lnTo>
                <a:lnTo>
                  <a:pt x="819" y="434"/>
                </a:lnTo>
                <a:lnTo>
                  <a:pt x="816" y="434"/>
                </a:lnTo>
                <a:lnTo>
                  <a:pt x="816" y="436"/>
                </a:lnTo>
                <a:lnTo>
                  <a:pt x="806" y="451"/>
                </a:lnTo>
                <a:lnTo>
                  <a:pt x="796" y="467"/>
                </a:lnTo>
                <a:lnTo>
                  <a:pt x="785" y="484"/>
                </a:lnTo>
                <a:lnTo>
                  <a:pt x="773" y="499"/>
                </a:lnTo>
                <a:lnTo>
                  <a:pt x="764" y="515"/>
                </a:lnTo>
                <a:lnTo>
                  <a:pt x="756" y="532"/>
                </a:lnTo>
                <a:lnTo>
                  <a:pt x="748" y="547"/>
                </a:lnTo>
                <a:lnTo>
                  <a:pt x="743" y="567"/>
                </a:lnTo>
                <a:lnTo>
                  <a:pt x="729" y="580"/>
                </a:lnTo>
                <a:lnTo>
                  <a:pt x="720" y="595"/>
                </a:lnTo>
                <a:lnTo>
                  <a:pt x="710" y="611"/>
                </a:lnTo>
                <a:lnTo>
                  <a:pt x="698" y="624"/>
                </a:lnTo>
                <a:lnTo>
                  <a:pt x="691" y="642"/>
                </a:lnTo>
                <a:lnTo>
                  <a:pt x="679" y="655"/>
                </a:lnTo>
                <a:lnTo>
                  <a:pt x="666" y="668"/>
                </a:lnTo>
                <a:lnTo>
                  <a:pt x="650" y="684"/>
                </a:lnTo>
                <a:lnTo>
                  <a:pt x="641" y="688"/>
                </a:lnTo>
                <a:lnTo>
                  <a:pt x="627" y="695"/>
                </a:lnTo>
                <a:lnTo>
                  <a:pt x="606" y="705"/>
                </a:lnTo>
                <a:lnTo>
                  <a:pt x="583" y="716"/>
                </a:lnTo>
                <a:lnTo>
                  <a:pt x="562" y="728"/>
                </a:lnTo>
                <a:lnTo>
                  <a:pt x="539" y="739"/>
                </a:lnTo>
                <a:lnTo>
                  <a:pt x="522" y="753"/>
                </a:lnTo>
                <a:lnTo>
                  <a:pt x="508" y="764"/>
                </a:lnTo>
                <a:lnTo>
                  <a:pt x="501" y="757"/>
                </a:lnTo>
                <a:lnTo>
                  <a:pt x="495" y="745"/>
                </a:lnTo>
                <a:lnTo>
                  <a:pt x="489" y="736"/>
                </a:lnTo>
                <a:lnTo>
                  <a:pt x="483" y="724"/>
                </a:lnTo>
                <a:lnTo>
                  <a:pt x="474" y="699"/>
                </a:lnTo>
                <a:lnTo>
                  <a:pt x="468" y="676"/>
                </a:lnTo>
                <a:lnTo>
                  <a:pt x="462" y="647"/>
                </a:lnTo>
                <a:lnTo>
                  <a:pt x="459" y="619"/>
                </a:lnTo>
                <a:lnTo>
                  <a:pt x="453" y="590"/>
                </a:lnTo>
                <a:lnTo>
                  <a:pt x="447" y="565"/>
                </a:lnTo>
                <a:lnTo>
                  <a:pt x="414" y="549"/>
                </a:lnTo>
                <a:lnTo>
                  <a:pt x="384" y="536"/>
                </a:lnTo>
                <a:lnTo>
                  <a:pt x="359" y="519"/>
                </a:lnTo>
                <a:lnTo>
                  <a:pt x="332" y="505"/>
                </a:lnTo>
                <a:lnTo>
                  <a:pt x="307" y="492"/>
                </a:lnTo>
                <a:lnTo>
                  <a:pt x="282" y="480"/>
                </a:lnTo>
                <a:lnTo>
                  <a:pt x="270" y="476"/>
                </a:lnTo>
                <a:lnTo>
                  <a:pt x="259" y="473"/>
                </a:lnTo>
                <a:lnTo>
                  <a:pt x="247" y="471"/>
                </a:lnTo>
                <a:lnTo>
                  <a:pt x="232" y="471"/>
                </a:lnTo>
                <a:lnTo>
                  <a:pt x="222" y="471"/>
                </a:lnTo>
                <a:lnTo>
                  <a:pt x="213" y="475"/>
                </a:lnTo>
                <a:lnTo>
                  <a:pt x="199" y="476"/>
                </a:lnTo>
                <a:lnTo>
                  <a:pt x="186" y="480"/>
                </a:lnTo>
                <a:lnTo>
                  <a:pt x="171" y="488"/>
                </a:lnTo>
                <a:lnTo>
                  <a:pt x="157" y="490"/>
                </a:lnTo>
                <a:lnTo>
                  <a:pt x="146" y="494"/>
                </a:lnTo>
                <a:lnTo>
                  <a:pt x="132" y="494"/>
                </a:lnTo>
                <a:lnTo>
                  <a:pt x="115" y="492"/>
                </a:lnTo>
                <a:lnTo>
                  <a:pt x="103" y="488"/>
                </a:lnTo>
                <a:lnTo>
                  <a:pt x="94" y="480"/>
                </a:lnTo>
                <a:lnTo>
                  <a:pt x="82" y="473"/>
                </a:lnTo>
                <a:lnTo>
                  <a:pt x="73" y="465"/>
                </a:lnTo>
                <a:lnTo>
                  <a:pt x="61" y="459"/>
                </a:lnTo>
                <a:lnTo>
                  <a:pt x="46" y="455"/>
                </a:lnTo>
                <a:lnTo>
                  <a:pt x="30" y="453"/>
                </a:lnTo>
                <a:lnTo>
                  <a:pt x="27" y="453"/>
                </a:lnTo>
                <a:lnTo>
                  <a:pt x="25" y="453"/>
                </a:lnTo>
                <a:lnTo>
                  <a:pt x="19" y="455"/>
                </a:lnTo>
                <a:lnTo>
                  <a:pt x="17" y="455"/>
                </a:lnTo>
                <a:lnTo>
                  <a:pt x="15" y="455"/>
                </a:lnTo>
                <a:lnTo>
                  <a:pt x="11" y="457"/>
                </a:lnTo>
                <a:lnTo>
                  <a:pt x="9" y="457"/>
                </a:lnTo>
                <a:lnTo>
                  <a:pt x="5" y="459"/>
                </a:lnTo>
                <a:lnTo>
                  <a:pt x="5" y="455"/>
                </a:lnTo>
                <a:lnTo>
                  <a:pt x="4" y="453"/>
                </a:lnTo>
                <a:lnTo>
                  <a:pt x="4" y="451"/>
                </a:lnTo>
                <a:lnTo>
                  <a:pt x="2" y="450"/>
                </a:lnTo>
                <a:lnTo>
                  <a:pt x="2" y="446"/>
                </a:lnTo>
                <a:lnTo>
                  <a:pt x="0" y="442"/>
                </a:lnTo>
                <a:lnTo>
                  <a:pt x="0" y="438"/>
                </a:lnTo>
                <a:lnTo>
                  <a:pt x="2" y="419"/>
                </a:lnTo>
                <a:lnTo>
                  <a:pt x="5" y="400"/>
                </a:lnTo>
                <a:lnTo>
                  <a:pt x="13" y="384"/>
                </a:lnTo>
                <a:lnTo>
                  <a:pt x="25" y="369"/>
                </a:lnTo>
                <a:lnTo>
                  <a:pt x="36" y="355"/>
                </a:lnTo>
                <a:lnTo>
                  <a:pt x="50" y="346"/>
                </a:lnTo>
                <a:lnTo>
                  <a:pt x="65" y="340"/>
                </a:lnTo>
                <a:lnTo>
                  <a:pt x="82" y="334"/>
                </a:lnTo>
                <a:lnTo>
                  <a:pt x="86" y="334"/>
                </a:lnTo>
                <a:lnTo>
                  <a:pt x="98" y="334"/>
                </a:lnTo>
                <a:lnTo>
                  <a:pt x="111" y="334"/>
                </a:lnTo>
                <a:lnTo>
                  <a:pt x="126" y="334"/>
                </a:lnTo>
                <a:lnTo>
                  <a:pt x="144" y="334"/>
                </a:lnTo>
                <a:lnTo>
                  <a:pt x="157" y="334"/>
                </a:lnTo>
                <a:lnTo>
                  <a:pt x="171" y="334"/>
                </a:lnTo>
                <a:lnTo>
                  <a:pt x="180" y="334"/>
                </a:lnTo>
                <a:lnTo>
                  <a:pt x="194" y="334"/>
                </a:lnTo>
                <a:lnTo>
                  <a:pt x="209" y="331"/>
                </a:lnTo>
                <a:lnTo>
                  <a:pt x="228" y="319"/>
                </a:lnTo>
                <a:lnTo>
                  <a:pt x="244" y="307"/>
                </a:lnTo>
                <a:lnTo>
                  <a:pt x="259" y="292"/>
                </a:lnTo>
                <a:lnTo>
                  <a:pt x="270" y="277"/>
                </a:lnTo>
                <a:lnTo>
                  <a:pt x="274" y="269"/>
                </a:lnTo>
                <a:lnTo>
                  <a:pt x="278" y="259"/>
                </a:lnTo>
                <a:lnTo>
                  <a:pt x="282" y="250"/>
                </a:lnTo>
                <a:lnTo>
                  <a:pt x="282" y="240"/>
                </a:lnTo>
                <a:lnTo>
                  <a:pt x="282" y="238"/>
                </a:lnTo>
                <a:lnTo>
                  <a:pt x="282" y="236"/>
                </a:lnTo>
                <a:lnTo>
                  <a:pt x="282" y="235"/>
                </a:lnTo>
                <a:lnTo>
                  <a:pt x="282" y="233"/>
                </a:lnTo>
                <a:lnTo>
                  <a:pt x="282" y="231"/>
                </a:lnTo>
                <a:lnTo>
                  <a:pt x="290" y="219"/>
                </a:lnTo>
                <a:lnTo>
                  <a:pt x="301" y="204"/>
                </a:lnTo>
                <a:lnTo>
                  <a:pt x="315" y="188"/>
                </a:lnTo>
                <a:lnTo>
                  <a:pt x="330" y="169"/>
                </a:lnTo>
                <a:lnTo>
                  <a:pt x="347" y="154"/>
                </a:lnTo>
                <a:lnTo>
                  <a:pt x="363" y="142"/>
                </a:lnTo>
                <a:lnTo>
                  <a:pt x="370" y="135"/>
                </a:lnTo>
                <a:lnTo>
                  <a:pt x="378" y="133"/>
                </a:lnTo>
                <a:lnTo>
                  <a:pt x="384" y="131"/>
                </a:lnTo>
                <a:lnTo>
                  <a:pt x="389" y="131"/>
                </a:lnTo>
                <a:lnTo>
                  <a:pt x="445" y="131"/>
                </a:lnTo>
                <a:lnTo>
                  <a:pt x="451" y="125"/>
                </a:lnTo>
                <a:lnTo>
                  <a:pt x="459" y="119"/>
                </a:lnTo>
                <a:lnTo>
                  <a:pt x="466" y="116"/>
                </a:lnTo>
                <a:lnTo>
                  <a:pt x="474" y="110"/>
                </a:lnTo>
                <a:lnTo>
                  <a:pt x="482" y="106"/>
                </a:lnTo>
                <a:lnTo>
                  <a:pt x="489" y="100"/>
                </a:lnTo>
                <a:lnTo>
                  <a:pt x="495" y="94"/>
                </a:lnTo>
                <a:lnTo>
                  <a:pt x="503" y="87"/>
                </a:lnTo>
                <a:lnTo>
                  <a:pt x="512" y="79"/>
                </a:lnTo>
                <a:lnTo>
                  <a:pt x="516" y="69"/>
                </a:lnTo>
                <a:lnTo>
                  <a:pt x="522" y="58"/>
                </a:lnTo>
                <a:lnTo>
                  <a:pt x="524" y="48"/>
                </a:lnTo>
                <a:lnTo>
                  <a:pt x="526" y="37"/>
                </a:lnTo>
                <a:lnTo>
                  <a:pt x="528" y="23"/>
                </a:lnTo>
                <a:lnTo>
                  <a:pt x="530" y="12"/>
                </a:lnTo>
                <a:lnTo>
                  <a:pt x="531" y="0"/>
                </a:lnTo>
                <a:lnTo>
                  <a:pt x="539" y="8"/>
                </a:lnTo>
                <a:lnTo>
                  <a:pt x="551" y="14"/>
                </a:lnTo>
                <a:lnTo>
                  <a:pt x="558" y="21"/>
                </a:lnTo>
                <a:lnTo>
                  <a:pt x="566" y="29"/>
                </a:lnTo>
                <a:lnTo>
                  <a:pt x="576" y="33"/>
                </a:lnTo>
                <a:lnTo>
                  <a:pt x="585" y="37"/>
                </a:lnTo>
                <a:lnTo>
                  <a:pt x="599" y="41"/>
                </a:lnTo>
                <a:lnTo>
                  <a:pt x="610" y="44"/>
                </a:lnTo>
                <a:close/>
              </a:path>
            </a:pathLst>
          </a:custGeom>
          <a:solidFill>
            <a:srgbClr val="FFC000"/>
          </a:solidFill>
          <a:ln w="9525">
            <a:solidFill>
              <a:srgbClr val="969696"/>
            </a:solidFill>
            <a:round/>
            <a:headEnd/>
            <a:tailEnd/>
          </a:ln>
        </p:spPr>
        <p:txBody>
          <a:bodyPr/>
          <a:lstStyle/>
          <a:p>
            <a:endParaRPr lang="el-GR"/>
          </a:p>
        </p:txBody>
      </p:sp>
      <p:sp>
        <p:nvSpPr>
          <p:cNvPr id="19470" name="Freeform 11"/>
          <p:cNvSpPr>
            <a:spLocks/>
          </p:cNvSpPr>
          <p:nvPr/>
        </p:nvSpPr>
        <p:spPr bwMode="auto">
          <a:xfrm>
            <a:off x="3223890" y="2211388"/>
            <a:ext cx="520700" cy="506412"/>
          </a:xfrm>
          <a:custGeom>
            <a:avLst/>
            <a:gdLst>
              <a:gd name="T0" fmla="*/ 601 w 829"/>
              <a:gd name="T1" fmla="*/ 81 h 764"/>
              <a:gd name="T2" fmla="*/ 589 w 829"/>
              <a:gd name="T3" fmla="*/ 129 h 764"/>
              <a:gd name="T4" fmla="*/ 599 w 829"/>
              <a:gd name="T5" fmla="*/ 185 h 764"/>
              <a:gd name="T6" fmla="*/ 631 w 829"/>
              <a:gd name="T7" fmla="*/ 227 h 764"/>
              <a:gd name="T8" fmla="*/ 704 w 829"/>
              <a:gd name="T9" fmla="*/ 277 h 764"/>
              <a:gd name="T10" fmla="*/ 731 w 829"/>
              <a:gd name="T11" fmla="*/ 311 h 764"/>
              <a:gd name="T12" fmla="*/ 733 w 829"/>
              <a:gd name="T13" fmla="*/ 340 h 764"/>
              <a:gd name="T14" fmla="*/ 743 w 829"/>
              <a:gd name="T15" fmla="*/ 355 h 764"/>
              <a:gd name="T16" fmla="*/ 758 w 829"/>
              <a:gd name="T17" fmla="*/ 361 h 764"/>
              <a:gd name="T18" fmla="*/ 769 w 829"/>
              <a:gd name="T19" fmla="*/ 375 h 764"/>
              <a:gd name="T20" fmla="*/ 773 w 829"/>
              <a:gd name="T21" fmla="*/ 392 h 764"/>
              <a:gd name="T22" fmla="*/ 793 w 829"/>
              <a:gd name="T23" fmla="*/ 413 h 764"/>
              <a:gd name="T24" fmla="*/ 821 w 829"/>
              <a:gd name="T25" fmla="*/ 427 h 764"/>
              <a:gd name="T26" fmla="*/ 825 w 829"/>
              <a:gd name="T27" fmla="*/ 432 h 764"/>
              <a:gd name="T28" fmla="*/ 816 w 829"/>
              <a:gd name="T29" fmla="*/ 434 h 764"/>
              <a:gd name="T30" fmla="*/ 785 w 829"/>
              <a:gd name="T31" fmla="*/ 484 h 764"/>
              <a:gd name="T32" fmla="*/ 748 w 829"/>
              <a:gd name="T33" fmla="*/ 547 h 764"/>
              <a:gd name="T34" fmla="*/ 710 w 829"/>
              <a:gd name="T35" fmla="*/ 611 h 764"/>
              <a:gd name="T36" fmla="*/ 666 w 829"/>
              <a:gd name="T37" fmla="*/ 668 h 764"/>
              <a:gd name="T38" fmla="*/ 606 w 829"/>
              <a:gd name="T39" fmla="*/ 705 h 764"/>
              <a:gd name="T40" fmla="*/ 522 w 829"/>
              <a:gd name="T41" fmla="*/ 753 h 764"/>
              <a:gd name="T42" fmla="*/ 489 w 829"/>
              <a:gd name="T43" fmla="*/ 736 h 764"/>
              <a:gd name="T44" fmla="*/ 462 w 829"/>
              <a:gd name="T45" fmla="*/ 647 h 764"/>
              <a:gd name="T46" fmla="*/ 414 w 829"/>
              <a:gd name="T47" fmla="*/ 549 h 764"/>
              <a:gd name="T48" fmla="*/ 307 w 829"/>
              <a:gd name="T49" fmla="*/ 492 h 764"/>
              <a:gd name="T50" fmla="*/ 247 w 829"/>
              <a:gd name="T51" fmla="*/ 471 h 764"/>
              <a:gd name="T52" fmla="*/ 199 w 829"/>
              <a:gd name="T53" fmla="*/ 476 h 764"/>
              <a:gd name="T54" fmla="*/ 146 w 829"/>
              <a:gd name="T55" fmla="*/ 494 h 764"/>
              <a:gd name="T56" fmla="*/ 94 w 829"/>
              <a:gd name="T57" fmla="*/ 480 h 764"/>
              <a:gd name="T58" fmla="*/ 46 w 829"/>
              <a:gd name="T59" fmla="*/ 455 h 764"/>
              <a:gd name="T60" fmla="*/ 19 w 829"/>
              <a:gd name="T61" fmla="*/ 455 h 764"/>
              <a:gd name="T62" fmla="*/ 9 w 829"/>
              <a:gd name="T63" fmla="*/ 457 h 764"/>
              <a:gd name="T64" fmla="*/ 4 w 829"/>
              <a:gd name="T65" fmla="*/ 451 h 764"/>
              <a:gd name="T66" fmla="*/ 0 w 829"/>
              <a:gd name="T67" fmla="*/ 442 h 764"/>
              <a:gd name="T68" fmla="*/ 13 w 829"/>
              <a:gd name="T69" fmla="*/ 384 h 764"/>
              <a:gd name="T70" fmla="*/ 65 w 829"/>
              <a:gd name="T71" fmla="*/ 340 h 764"/>
              <a:gd name="T72" fmla="*/ 111 w 829"/>
              <a:gd name="T73" fmla="*/ 334 h 764"/>
              <a:gd name="T74" fmla="*/ 171 w 829"/>
              <a:gd name="T75" fmla="*/ 334 h 764"/>
              <a:gd name="T76" fmla="*/ 228 w 829"/>
              <a:gd name="T77" fmla="*/ 319 h 764"/>
              <a:gd name="T78" fmla="*/ 274 w 829"/>
              <a:gd name="T79" fmla="*/ 269 h 764"/>
              <a:gd name="T80" fmla="*/ 282 w 829"/>
              <a:gd name="T81" fmla="*/ 238 h 764"/>
              <a:gd name="T82" fmla="*/ 282 w 829"/>
              <a:gd name="T83" fmla="*/ 231 h 764"/>
              <a:gd name="T84" fmla="*/ 330 w 829"/>
              <a:gd name="T85" fmla="*/ 169 h 764"/>
              <a:gd name="T86" fmla="*/ 378 w 829"/>
              <a:gd name="T87" fmla="*/ 133 h 764"/>
              <a:gd name="T88" fmla="*/ 451 w 829"/>
              <a:gd name="T89" fmla="*/ 125 h 764"/>
              <a:gd name="T90" fmla="*/ 482 w 829"/>
              <a:gd name="T91" fmla="*/ 106 h 764"/>
              <a:gd name="T92" fmla="*/ 512 w 829"/>
              <a:gd name="T93" fmla="*/ 79 h 764"/>
              <a:gd name="T94" fmla="*/ 526 w 829"/>
              <a:gd name="T95" fmla="*/ 37 h 764"/>
              <a:gd name="T96" fmla="*/ 539 w 829"/>
              <a:gd name="T97" fmla="*/ 8 h 764"/>
              <a:gd name="T98" fmla="*/ 576 w 829"/>
              <a:gd name="T99" fmla="*/ 33 h 76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29"/>
              <a:gd name="T151" fmla="*/ 0 h 764"/>
              <a:gd name="T152" fmla="*/ 829 w 829"/>
              <a:gd name="T153" fmla="*/ 764 h 76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29" h="764">
                <a:moveTo>
                  <a:pt x="610" y="44"/>
                </a:moveTo>
                <a:lnTo>
                  <a:pt x="608" y="56"/>
                </a:lnTo>
                <a:lnTo>
                  <a:pt x="604" y="69"/>
                </a:lnTo>
                <a:lnTo>
                  <a:pt x="601" y="81"/>
                </a:lnTo>
                <a:lnTo>
                  <a:pt x="599" y="92"/>
                </a:lnTo>
                <a:lnTo>
                  <a:pt x="593" y="106"/>
                </a:lnTo>
                <a:lnTo>
                  <a:pt x="593" y="117"/>
                </a:lnTo>
                <a:lnTo>
                  <a:pt x="589" y="129"/>
                </a:lnTo>
                <a:lnTo>
                  <a:pt x="589" y="142"/>
                </a:lnTo>
                <a:lnTo>
                  <a:pt x="589" y="158"/>
                </a:lnTo>
                <a:lnTo>
                  <a:pt x="593" y="173"/>
                </a:lnTo>
                <a:lnTo>
                  <a:pt x="599" y="185"/>
                </a:lnTo>
                <a:lnTo>
                  <a:pt x="604" y="196"/>
                </a:lnTo>
                <a:lnTo>
                  <a:pt x="612" y="206"/>
                </a:lnTo>
                <a:lnTo>
                  <a:pt x="620" y="215"/>
                </a:lnTo>
                <a:lnTo>
                  <a:pt x="631" y="227"/>
                </a:lnTo>
                <a:lnTo>
                  <a:pt x="641" y="235"/>
                </a:lnTo>
                <a:lnTo>
                  <a:pt x="662" y="250"/>
                </a:lnTo>
                <a:lnTo>
                  <a:pt x="685" y="263"/>
                </a:lnTo>
                <a:lnTo>
                  <a:pt x="704" y="277"/>
                </a:lnTo>
                <a:lnTo>
                  <a:pt x="723" y="292"/>
                </a:lnTo>
                <a:lnTo>
                  <a:pt x="727" y="298"/>
                </a:lnTo>
                <a:lnTo>
                  <a:pt x="729" y="304"/>
                </a:lnTo>
                <a:lnTo>
                  <a:pt x="731" y="311"/>
                </a:lnTo>
                <a:lnTo>
                  <a:pt x="731" y="319"/>
                </a:lnTo>
                <a:lnTo>
                  <a:pt x="733" y="327"/>
                </a:lnTo>
                <a:lnTo>
                  <a:pt x="733" y="334"/>
                </a:lnTo>
                <a:lnTo>
                  <a:pt x="733" y="340"/>
                </a:lnTo>
                <a:lnTo>
                  <a:pt x="735" y="346"/>
                </a:lnTo>
                <a:lnTo>
                  <a:pt x="737" y="350"/>
                </a:lnTo>
                <a:lnTo>
                  <a:pt x="739" y="354"/>
                </a:lnTo>
                <a:lnTo>
                  <a:pt x="743" y="355"/>
                </a:lnTo>
                <a:lnTo>
                  <a:pt x="748" y="357"/>
                </a:lnTo>
                <a:lnTo>
                  <a:pt x="750" y="359"/>
                </a:lnTo>
                <a:lnTo>
                  <a:pt x="754" y="361"/>
                </a:lnTo>
                <a:lnTo>
                  <a:pt x="758" y="361"/>
                </a:lnTo>
                <a:lnTo>
                  <a:pt x="762" y="365"/>
                </a:lnTo>
                <a:lnTo>
                  <a:pt x="764" y="365"/>
                </a:lnTo>
                <a:lnTo>
                  <a:pt x="768" y="369"/>
                </a:lnTo>
                <a:lnTo>
                  <a:pt x="769" y="375"/>
                </a:lnTo>
                <a:lnTo>
                  <a:pt x="771" y="379"/>
                </a:lnTo>
                <a:lnTo>
                  <a:pt x="771" y="382"/>
                </a:lnTo>
                <a:lnTo>
                  <a:pt x="773" y="388"/>
                </a:lnTo>
                <a:lnTo>
                  <a:pt x="773" y="392"/>
                </a:lnTo>
                <a:lnTo>
                  <a:pt x="775" y="394"/>
                </a:lnTo>
                <a:lnTo>
                  <a:pt x="781" y="403"/>
                </a:lnTo>
                <a:lnTo>
                  <a:pt x="787" y="407"/>
                </a:lnTo>
                <a:lnTo>
                  <a:pt x="793" y="413"/>
                </a:lnTo>
                <a:lnTo>
                  <a:pt x="798" y="417"/>
                </a:lnTo>
                <a:lnTo>
                  <a:pt x="806" y="421"/>
                </a:lnTo>
                <a:lnTo>
                  <a:pt x="812" y="425"/>
                </a:lnTo>
                <a:lnTo>
                  <a:pt x="821" y="427"/>
                </a:lnTo>
                <a:lnTo>
                  <a:pt x="829" y="430"/>
                </a:lnTo>
                <a:lnTo>
                  <a:pt x="827" y="430"/>
                </a:lnTo>
                <a:lnTo>
                  <a:pt x="825" y="430"/>
                </a:lnTo>
                <a:lnTo>
                  <a:pt x="825" y="432"/>
                </a:lnTo>
                <a:lnTo>
                  <a:pt x="823" y="432"/>
                </a:lnTo>
                <a:lnTo>
                  <a:pt x="821" y="432"/>
                </a:lnTo>
                <a:lnTo>
                  <a:pt x="819" y="434"/>
                </a:lnTo>
                <a:lnTo>
                  <a:pt x="816" y="434"/>
                </a:lnTo>
                <a:lnTo>
                  <a:pt x="816" y="436"/>
                </a:lnTo>
                <a:lnTo>
                  <a:pt x="806" y="451"/>
                </a:lnTo>
                <a:lnTo>
                  <a:pt x="796" y="467"/>
                </a:lnTo>
                <a:lnTo>
                  <a:pt x="785" y="484"/>
                </a:lnTo>
                <a:lnTo>
                  <a:pt x="773" y="499"/>
                </a:lnTo>
                <a:lnTo>
                  <a:pt x="764" y="515"/>
                </a:lnTo>
                <a:lnTo>
                  <a:pt x="756" y="532"/>
                </a:lnTo>
                <a:lnTo>
                  <a:pt x="748" y="547"/>
                </a:lnTo>
                <a:lnTo>
                  <a:pt x="743" y="567"/>
                </a:lnTo>
                <a:lnTo>
                  <a:pt x="729" y="580"/>
                </a:lnTo>
                <a:lnTo>
                  <a:pt x="720" y="595"/>
                </a:lnTo>
                <a:lnTo>
                  <a:pt x="710" y="611"/>
                </a:lnTo>
                <a:lnTo>
                  <a:pt x="698" y="624"/>
                </a:lnTo>
                <a:lnTo>
                  <a:pt x="691" y="642"/>
                </a:lnTo>
                <a:lnTo>
                  <a:pt x="679" y="655"/>
                </a:lnTo>
                <a:lnTo>
                  <a:pt x="666" y="668"/>
                </a:lnTo>
                <a:lnTo>
                  <a:pt x="650" y="684"/>
                </a:lnTo>
                <a:lnTo>
                  <a:pt x="641" y="688"/>
                </a:lnTo>
                <a:lnTo>
                  <a:pt x="627" y="695"/>
                </a:lnTo>
                <a:lnTo>
                  <a:pt x="606" y="705"/>
                </a:lnTo>
                <a:lnTo>
                  <a:pt x="583" y="716"/>
                </a:lnTo>
                <a:lnTo>
                  <a:pt x="562" y="728"/>
                </a:lnTo>
                <a:lnTo>
                  <a:pt x="539" y="739"/>
                </a:lnTo>
                <a:lnTo>
                  <a:pt x="522" y="753"/>
                </a:lnTo>
                <a:lnTo>
                  <a:pt x="508" y="764"/>
                </a:lnTo>
                <a:lnTo>
                  <a:pt x="501" y="757"/>
                </a:lnTo>
                <a:lnTo>
                  <a:pt x="495" y="745"/>
                </a:lnTo>
                <a:lnTo>
                  <a:pt x="489" y="736"/>
                </a:lnTo>
                <a:lnTo>
                  <a:pt x="483" y="724"/>
                </a:lnTo>
                <a:lnTo>
                  <a:pt x="474" y="699"/>
                </a:lnTo>
                <a:lnTo>
                  <a:pt x="468" y="676"/>
                </a:lnTo>
                <a:lnTo>
                  <a:pt x="462" y="647"/>
                </a:lnTo>
                <a:lnTo>
                  <a:pt x="459" y="619"/>
                </a:lnTo>
                <a:lnTo>
                  <a:pt x="453" y="590"/>
                </a:lnTo>
                <a:lnTo>
                  <a:pt x="447" y="565"/>
                </a:lnTo>
                <a:lnTo>
                  <a:pt x="414" y="549"/>
                </a:lnTo>
                <a:lnTo>
                  <a:pt x="384" y="536"/>
                </a:lnTo>
                <a:lnTo>
                  <a:pt x="359" y="519"/>
                </a:lnTo>
                <a:lnTo>
                  <a:pt x="332" y="505"/>
                </a:lnTo>
                <a:lnTo>
                  <a:pt x="307" y="492"/>
                </a:lnTo>
                <a:lnTo>
                  <a:pt x="282" y="480"/>
                </a:lnTo>
                <a:lnTo>
                  <a:pt x="270" y="476"/>
                </a:lnTo>
                <a:lnTo>
                  <a:pt x="259" y="473"/>
                </a:lnTo>
                <a:lnTo>
                  <a:pt x="247" y="471"/>
                </a:lnTo>
                <a:lnTo>
                  <a:pt x="232" y="471"/>
                </a:lnTo>
                <a:lnTo>
                  <a:pt x="222" y="471"/>
                </a:lnTo>
                <a:lnTo>
                  <a:pt x="213" y="475"/>
                </a:lnTo>
                <a:lnTo>
                  <a:pt x="199" y="476"/>
                </a:lnTo>
                <a:lnTo>
                  <a:pt x="186" y="480"/>
                </a:lnTo>
                <a:lnTo>
                  <a:pt x="171" y="488"/>
                </a:lnTo>
                <a:lnTo>
                  <a:pt x="157" y="490"/>
                </a:lnTo>
                <a:lnTo>
                  <a:pt x="146" y="494"/>
                </a:lnTo>
                <a:lnTo>
                  <a:pt x="132" y="494"/>
                </a:lnTo>
                <a:lnTo>
                  <a:pt x="115" y="492"/>
                </a:lnTo>
                <a:lnTo>
                  <a:pt x="103" y="488"/>
                </a:lnTo>
                <a:lnTo>
                  <a:pt x="94" y="480"/>
                </a:lnTo>
                <a:lnTo>
                  <a:pt x="82" y="473"/>
                </a:lnTo>
                <a:lnTo>
                  <a:pt x="73" y="465"/>
                </a:lnTo>
                <a:lnTo>
                  <a:pt x="61" y="459"/>
                </a:lnTo>
                <a:lnTo>
                  <a:pt x="46" y="455"/>
                </a:lnTo>
                <a:lnTo>
                  <a:pt x="30" y="453"/>
                </a:lnTo>
                <a:lnTo>
                  <a:pt x="27" y="453"/>
                </a:lnTo>
                <a:lnTo>
                  <a:pt x="25" y="453"/>
                </a:lnTo>
                <a:lnTo>
                  <a:pt x="19" y="455"/>
                </a:lnTo>
                <a:lnTo>
                  <a:pt x="17" y="455"/>
                </a:lnTo>
                <a:lnTo>
                  <a:pt x="15" y="455"/>
                </a:lnTo>
                <a:lnTo>
                  <a:pt x="11" y="457"/>
                </a:lnTo>
                <a:lnTo>
                  <a:pt x="9" y="457"/>
                </a:lnTo>
                <a:lnTo>
                  <a:pt x="5" y="459"/>
                </a:lnTo>
                <a:lnTo>
                  <a:pt x="5" y="455"/>
                </a:lnTo>
                <a:lnTo>
                  <a:pt x="4" y="453"/>
                </a:lnTo>
                <a:lnTo>
                  <a:pt x="4" y="451"/>
                </a:lnTo>
                <a:lnTo>
                  <a:pt x="2" y="450"/>
                </a:lnTo>
                <a:lnTo>
                  <a:pt x="2" y="446"/>
                </a:lnTo>
                <a:lnTo>
                  <a:pt x="0" y="442"/>
                </a:lnTo>
                <a:lnTo>
                  <a:pt x="0" y="438"/>
                </a:lnTo>
                <a:lnTo>
                  <a:pt x="2" y="419"/>
                </a:lnTo>
                <a:lnTo>
                  <a:pt x="5" y="400"/>
                </a:lnTo>
                <a:lnTo>
                  <a:pt x="13" y="384"/>
                </a:lnTo>
                <a:lnTo>
                  <a:pt x="25" y="369"/>
                </a:lnTo>
                <a:lnTo>
                  <a:pt x="36" y="355"/>
                </a:lnTo>
                <a:lnTo>
                  <a:pt x="50" y="346"/>
                </a:lnTo>
                <a:lnTo>
                  <a:pt x="65" y="340"/>
                </a:lnTo>
                <a:lnTo>
                  <a:pt x="82" y="334"/>
                </a:lnTo>
                <a:lnTo>
                  <a:pt x="86" y="334"/>
                </a:lnTo>
                <a:lnTo>
                  <a:pt x="98" y="334"/>
                </a:lnTo>
                <a:lnTo>
                  <a:pt x="111" y="334"/>
                </a:lnTo>
                <a:lnTo>
                  <a:pt x="126" y="334"/>
                </a:lnTo>
                <a:lnTo>
                  <a:pt x="144" y="334"/>
                </a:lnTo>
                <a:lnTo>
                  <a:pt x="157" y="334"/>
                </a:lnTo>
                <a:lnTo>
                  <a:pt x="171" y="334"/>
                </a:lnTo>
                <a:lnTo>
                  <a:pt x="180" y="334"/>
                </a:lnTo>
                <a:lnTo>
                  <a:pt x="194" y="334"/>
                </a:lnTo>
                <a:lnTo>
                  <a:pt x="209" y="331"/>
                </a:lnTo>
                <a:lnTo>
                  <a:pt x="228" y="319"/>
                </a:lnTo>
                <a:lnTo>
                  <a:pt x="244" y="307"/>
                </a:lnTo>
                <a:lnTo>
                  <a:pt x="259" y="292"/>
                </a:lnTo>
                <a:lnTo>
                  <a:pt x="270" y="277"/>
                </a:lnTo>
                <a:lnTo>
                  <a:pt x="274" y="269"/>
                </a:lnTo>
                <a:lnTo>
                  <a:pt x="278" y="259"/>
                </a:lnTo>
                <a:lnTo>
                  <a:pt x="282" y="250"/>
                </a:lnTo>
                <a:lnTo>
                  <a:pt x="282" y="240"/>
                </a:lnTo>
                <a:lnTo>
                  <a:pt x="282" y="238"/>
                </a:lnTo>
                <a:lnTo>
                  <a:pt x="282" y="236"/>
                </a:lnTo>
                <a:lnTo>
                  <a:pt x="282" y="235"/>
                </a:lnTo>
                <a:lnTo>
                  <a:pt x="282" y="233"/>
                </a:lnTo>
                <a:lnTo>
                  <a:pt x="282" y="231"/>
                </a:lnTo>
                <a:lnTo>
                  <a:pt x="290" y="219"/>
                </a:lnTo>
                <a:lnTo>
                  <a:pt x="301" y="204"/>
                </a:lnTo>
                <a:lnTo>
                  <a:pt x="315" y="188"/>
                </a:lnTo>
                <a:lnTo>
                  <a:pt x="330" y="169"/>
                </a:lnTo>
                <a:lnTo>
                  <a:pt x="347" y="154"/>
                </a:lnTo>
                <a:lnTo>
                  <a:pt x="363" y="142"/>
                </a:lnTo>
                <a:lnTo>
                  <a:pt x="370" y="135"/>
                </a:lnTo>
                <a:lnTo>
                  <a:pt x="378" y="133"/>
                </a:lnTo>
                <a:lnTo>
                  <a:pt x="384" y="131"/>
                </a:lnTo>
                <a:lnTo>
                  <a:pt x="389" y="131"/>
                </a:lnTo>
                <a:lnTo>
                  <a:pt x="445" y="131"/>
                </a:lnTo>
                <a:lnTo>
                  <a:pt x="451" y="125"/>
                </a:lnTo>
                <a:lnTo>
                  <a:pt x="459" y="119"/>
                </a:lnTo>
                <a:lnTo>
                  <a:pt x="466" y="116"/>
                </a:lnTo>
                <a:lnTo>
                  <a:pt x="474" y="110"/>
                </a:lnTo>
                <a:lnTo>
                  <a:pt x="482" y="106"/>
                </a:lnTo>
                <a:lnTo>
                  <a:pt x="489" y="100"/>
                </a:lnTo>
                <a:lnTo>
                  <a:pt x="495" y="94"/>
                </a:lnTo>
                <a:lnTo>
                  <a:pt x="503" y="87"/>
                </a:lnTo>
                <a:lnTo>
                  <a:pt x="512" y="79"/>
                </a:lnTo>
                <a:lnTo>
                  <a:pt x="516" y="69"/>
                </a:lnTo>
                <a:lnTo>
                  <a:pt x="522" y="58"/>
                </a:lnTo>
                <a:lnTo>
                  <a:pt x="524" y="48"/>
                </a:lnTo>
                <a:lnTo>
                  <a:pt x="526" y="37"/>
                </a:lnTo>
                <a:lnTo>
                  <a:pt x="528" y="23"/>
                </a:lnTo>
                <a:lnTo>
                  <a:pt x="530" y="12"/>
                </a:lnTo>
                <a:lnTo>
                  <a:pt x="531" y="0"/>
                </a:lnTo>
                <a:lnTo>
                  <a:pt x="539" y="8"/>
                </a:lnTo>
                <a:lnTo>
                  <a:pt x="551" y="14"/>
                </a:lnTo>
                <a:lnTo>
                  <a:pt x="558" y="21"/>
                </a:lnTo>
                <a:lnTo>
                  <a:pt x="566" y="29"/>
                </a:lnTo>
                <a:lnTo>
                  <a:pt x="576" y="33"/>
                </a:lnTo>
                <a:lnTo>
                  <a:pt x="585" y="37"/>
                </a:lnTo>
                <a:lnTo>
                  <a:pt x="599" y="41"/>
                </a:lnTo>
                <a:lnTo>
                  <a:pt x="610" y="44"/>
                </a:lnTo>
              </a:path>
            </a:pathLst>
          </a:custGeom>
          <a:solidFill>
            <a:srgbClr val="FFD54F"/>
          </a:solidFill>
          <a:ln w="1588">
            <a:solidFill>
              <a:srgbClr val="969696"/>
            </a:solidFill>
            <a:round/>
            <a:headEnd/>
            <a:tailEnd/>
          </a:ln>
          <a:effectLst/>
        </p:spPr>
        <p:txBody>
          <a:bodyPr/>
          <a:lstStyle/>
          <a:p>
            <a:pPr algn="ctr"/>
            <a:endParaRPr lang="el-GR" sz="1200">
              <a:latin typeface="Calibri" panose="020F0502020204030204" pitchFamily="34" charset="0"/>
            </a:endParaRPr>
          </a:p>
        </p:txBody>
      </p:sp>
      <p:sp>
        <p:nvSpPr>
          <p:cNvPr id="19471" name="Freeform 12"/>
          <p:cNvSpPr>
            <a:spLocks/>
          </p:cNvSpPr>
          <p:nvPr/>
        </p:nvSpPr>
        <p:spPr bwMode="auto">
          <a:xfrm>
            <a:off x="3144515" y="2513013"/>
            <a:ext cx="411163" cy="271462"/>
          </a:xfrm>
          <a:custGeom>
            <a:avLst/>
            <a:gdLst>
              <a:gd name="T0" fmla="*/ 27 w 657"/>
              <a:gd name="T1" fmla="*/ 73 h 411"/>
              <a:gd name="T2" fmla="*/ 8 w 657"/>
              <a:gd name="T3" fmla="*/ 96 h 411"/>
              <a:gd name="T4" fmla="*/ 0 w 657"/>
              <a:gd name="T5" fmla="*/ 127 h 411"/>
              <a:gd name="T6" fmla="*/ 10 w 657"/>
              <a:gd name="T7" fmla="*/ 162 h 411"/>
              <a:gd name="T8" fmla="*/ 31 w 657"/>
              <a:gd name="T9" fmla="*/ 181 h 411"/>
              <a:gd name="T10" fmla="*/ 54 w 657"/>
              <a:gd name="T11" fmla="*/ 206 h 411"/>
              <a:gd name="T12" fmla="*/ 69 w 657"/>
              <a:gd name="T13" fmla="*/ 250 h 411"/>
              <a:gd name="T14" fmla="*/ 83 w 657"/>
              <a:gd name="T15" fmla="*/ 288 h 411"/>
              <a:gd name="T16" fmla="*/ 88 w 657"/>
              <a:gd name="T17" fmla="*/ 311 h 411"/>
              <a:gd name="T18" fmla="*/ 90 w 657"/>
              <a:gd name="T19" fmla="*/ 340 h 411"/>
              <a:gd name="T20" fmla="*/ 104 w 657"/>
              <a:gd name="T21" fmla="*/ 357 h 411"/>
              <a:gd name="T22" fmla="*/ 161 w 657"/>
              <a:gd name="T23" fmla="*/ 365 h 411"/>
              <a:gd name="T24" fmla="*/ 209 w 657"/>
              <a:gd name="T25" fmla="*/ 377 h 411"/>
              <a:gd name="T26" fmla="*/ 225 w 657"/>
              <a:gd name="T27" fmla="*/ 392 h 411"/>
              <a:gd name="T28" fmla="*/ 244 w 657"/>
              <a:gd name="T29" fmla="*/ 402 h 411"/>
              <a:gd name="T30" fmla="*/ 263 w 657"/>
              <a:gd name="T31" fmla="*/ 402 h 411"/>
              <a:gd name="T32" fmla="*/ 276 w 657"/>
              <a:gd name="T33" fmla="*/ 400 h 411"/>
              <a:gd name="T34" fmla="*/ 319 w 657"/>
              <a:gd name="T35" fmla="*/ 390 h 411"/>
              <a:gd name="T36" fmla="*/ 357 w 657"/>
              <a:gd name="T37" fmla="*/ 375 h 411"/>
              <a:gd name="T38" fmla="*/ 418 w 657"/>
              <a:gd name="T39" fmla="*/ 371 h 411"/>
              <a:gd name="T40" fmla="*/ 511 w 657"/>
              <a:gd name="T41" fmla="*/ 390 h 411"/>
              <a:gd name="T42" fmla="*/ 609 w 657"/>
              <a:gd name="T43" fmla="*/ 409 h 411"/>
              <a:gd name="T44" fmla="*/ 649 w 657"/>
              <a:gd name="T45" fmla="*/ 409 h 411"/>
              <a:gd name="T46" fmla="*/ 655 w 657"/>
              <a:gd name="T47" fmla="*/ 402 h 411"/>
              <a:gd name="T48" fmla="*/ 657 w 657"/>
              <a:gd name="T49" fmla="*/ 392 h 411"/>
              <a:gd name="T50" fmla="*/ 649 w 657"/>
              <a:gd name="T51" fmla="*/ 365 h 411"/>
              <a:gd name="T52" fmla="*/ 633 w 657"/>
              <a:gd name="T53" fmla="*/ 344 h 411"/>
              <a:gd name="T54" fmla="*/ 630 w 657"/>
              <a:gd name="T55" fmla="*/ 323 h 411"/>
              <a:gd name="T56" fmla="*/ 632 w 657"/>
              <a:gd name="T57" fmla="*/ 317 h 411"/>
              <a:gd name="T58" fmla="*/ 635 w 657"/>
              <a:gd name="T59" fmla="*/ 311 h 411"/>
              <a:gd name="T60" fmla="*/ 605 w 657"/>
              <a:gd name="T61" fmla="*/ 244 h 411"/>
              <a:gd name="T62" fmla="*/ 586 w 657"/>
              <a:gd name="T63" fmla="*/ 166 h 411"/>
              <a:gd name="T64" fmla="*/ 541 w 657"/>
              <a:gd name="T65" fmla="*/ 96 h 411"/>
              <a:gd name="T66" fmla="*/ 459 w 657"/>
              <a:gd name="T67" fmla="*/ 52 h 411"/>
              <a:gd name="T68" fmla="*/ 397 w 657"/>
              <a:gd name="T69" fmla="*/ 23 h 411"/>
              <a:gd name="T70" fmla="*/ 359 w 657"/>
              <a:gd name="T71" fmla="*/ 18 h 411"/>
              <a:gd name="T72" fmla="*/ 326 w 657"/>
              <a:gd name="T73" fmla="*/ 23 h 411"/>
              <a:gd name="T74" fmla="*/ 284 w 657"/>
              <a:gd name="T75" fmla="*/ 37 h 411"/>
              <a:gd name="T76" fmla="*/ 242 w 657"/>
              <a:gd name="T77" fmla="*/ 39 h 411"/>
              <a:gd name="T78" fmla="*/ 209 w 657"/>
              <a:gd name="T79" fmla="*/ 20 h 411"/>
              <a:gd name="T80" fmla="*/ 173 w 657"/>
              <a:gd name="T81" fmla="*/ 2 h 411"/>
              <a:gd name="T82" fmla="*/ 127 w 657"/>
              <a:gd name="T83" fmla="*/ 6 h 411"/>
              <a:gd name="T84" fmla="*/ 83 w 657"/>
              <a:gd name="T85" fmla="*/ 27 h 411"/>
              <a:gd name="T86" fmla="*/ 44 w 657"/>
              <a:gd name="T87" fmla="*/ 58 h 41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57"/>
              <a:gd name="T133" fmla="*/ 0 h 411"/>
              <a:gd name="T134" fmla="*/ 657 w 657"/>
              <a:gd name="T135" fmla="*/ 411 h 41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57" h="411">
                <a:moveTo>
                  <a:pt x="44" y="58"/>
                </a:moveTo>
                <a:lnTo>
                  <a:pt x="35" y="66"/>
                </a:lnTo>
                <a:lnTo>
                  <a:pt x="27" y="73"/>
                </a:lnTo>
                <a:lnTo>
                  <a:pt x="19" y="81"/>
                </a:lnTo>
                <a:lnTo>
                  <a:pt x="13" y="89"/>
                </a:lnTo>
                <a:lnTo>
                  <a:pt x="8" y="96"/>
                </a:lnTo>
                <a:lnTo>
                  <a:pt x="4" y="108"/>
                </a:lnTo>
                <a:lnTo>
                  <a:pt x="0" y="118"/>
                </a:lnTo>
                <a:lnTo>
                  <a:pt x="0" y="127"/>
                </a:lnTo>
                <a:lnTo>
                  <a:pt x="0" y="142"/>
                </a:lnTo>
                <a:lnTo>
                  <a:pt x="6" y="152"/>
                </a:lnTo>
                <a:lnTo>
                  <a:pt x="10" y="162"/>
                </a:lnTo>
                <a:lnTo>
                  <a:pt x="17" y="167"/>
                </a:lnTo>
                <a:lnTo>
                  <a:pt x="25" y="173"/>
                </a:lnTo>
                <a:lnTo>
                  <a:pt x="31" y="181"/>
                </a:lnTo>
                <a:lnTo>
                  <a:pt x="40" y="185"/>
                </a:lnTo>
                <a:lnTo>
                  <a:pt x="46" y="194"/>
                </a:lnTo>
                <a:lnTo>
                  <a:pt x="54" y="206"/>
                </a:lnTo>
                <a:lnTo>
                  <a:pt x="60" y="219"/>
                </a:lnTo>
                <a:lnTo>
                  <a:pt x="65" y="235"/>
                </a:lnTo>
                <a:lnTo>
                  <a:pt x="69" y="250"/>
                </a:lnTo>
                <a:lnTo>
                  <a:pt x="73" y="265"/>
                </a:lnTo>
                <a:lnTo>
                  <a:pt x="79" y="277"/>
                </a:lnTo>
                <a:lnTo>
                  <a:pt x="83" y="288"/>
                </a:lnTo>
                <a:lnTo>
                  <a:pt x="86" y="298"/>
                </a:lnTo>
                <a:lnTo>
                  <a:pt x="88" y="304"/>
                </a:lnTo>
                <a:lnTo>
                  <a:pt x="88" y="311"/>
                </a:lnTo>
                <a:lnTo>
                  <a:pt x="90" y="321"/>
                </a:lnTo>
                <a:lnTo>
                  <a:pt x="90" y="329"/>
                </a:lnTo>
                <a:lnTo>
                  <a:pt x="90" y="340"/>
                </a:lnTo>
                <a:lnTo>
                  <a:pt x="94" y="348"/>
                </a:lnTo>
                <a:lnTo>
                  <a:pt x="98" y="354"/>
                </a:lnTo>
                <a:lnTo>
                  <a:pt x="104" y="357"/>
                </a:lnTo>
                <a:lnTo>
                  <a:pt x="123" y="361"/>
                </a:lnTo>
                <a:lnTo>
                  <a:pt x="140" y="365"/>
                </a:lnTo>
                <a:lnTo>
                  <a:pt x="161" y="365"/>
                </a:lnTo>
                <a:lnTo>
                  <a:pt x="179" y="367"/>
                </a:lnTo>
                <a:lnTo>
                  <a:pt x="196" y="373"/>
                </a:lnTo>
                <a:lnTo>
                  <a:pt x="209" y="377"/>
                </a:lnTo>
                <a:lnTo>
                  <a:pt x="215" y="382"/>
                </a:lnTo>
                <a:lnTo>
                  <a:pt x="221" y="386"/>
                </a:lnTo>
                <a:lnTo>
                  <a:pt x="225" y="392"/>
                </a:lnTo>
                <a:lnTo>
                  <a:pt x="227" y="400"/>
                </a:lnTo>
                <a:lnTo>
                  <a:pt x="236" y="402"/>
                </a:lnTo>
                <a:lnTo>
                  <a:pt x="244" y="402"/>
                </a:lnTo>
                <a:lnTo>
                  <a:pt x="251" y="402"/>
                </a:lnTo>
                <a:lnTo>
                  <a:pt x="259" y="402"/>
                </a:lnTo>
                <a:lnTo>
                  <a:pt x="263" y="402"/>
                </a:lnTo>
                <a:lnTo>
                  <a:pt x="267" y="400"/>
                </a:lnTo>
                <a:lnTo>
                  <a:pt x="271" y="400"/>
                </a:lnTo>
                <a:lnTo>
                  <a:pt x="276" y="400"/>
                </a:lnTo>
                <a:lnTo>
                  <a:pt x="290" y="400"/>
                </a:lnTo>
                <a:lnTo>
                  <a:pt x="305" y="396"/>
                </a:lnTo>
                <a:lnTo>
                  <a:pt x="319" y="390"/>
                </a:lnTo>
                <a:lnTo>
                  <a:pt x="332" y="384"/>
                </a:lnTo>
                <a:lnTo>
                  <a:pt x="344" y="379"/>
                </a:lnTo>
                <a:lnTo>
                  <a:pt x="357" y="375"/>
                </a:lnTo>
                <a:lnTo>
                  <a:pt x="371" y="371"/>
                </a:lnTo>
                <a:lnTo>
                  <a:pt x="386" y="367"/>
                </a:lnTo>
                <a:lnTo>
                  <a:pt x="418" y="371"/>
                </a:lnTo>
                <a:lnTo>
                  <a:pt x="451" y="377"/>
                </a:lnTo>
                <a:lnTo>
                  <a:pt x="480" y="382"/>
                </a:lnTo>
                <a:lnTo>
                  <a:pt x="511" y="390"/>
                </a:lnTo>
                <a:lnTo>
                  <a:pt x="543" y="396"/>
                </a:lnTo>
                <a:lnTo>
                  <a:pt x="574" y="402"/>
                </a:lnTo>
                <a:lnTo>
                  <a:pt x="609" y="409"/>
                </a:lnTo>
                <a:lnTo>
                  <a:pt x="643" y="411"/>
                </a:lnTo>
                <a:lnTo>
                  <a:pt x="643" y="409"/>
                </a:lnTo>
                <a:lnTo>
                  <a:pt x="649" y="409"/>
                </a:lnTo>
                <a:lnTo>
                  <a:pt x="651" y="405"/>
                </a:lnTo>
                <a:lnTo>
                  <a:pt x="653" y="405"/>
                </a:lnTo>
                <a:lnTo>
                  <a:pt x="655" y="402"/>
                </a:lnTo>
                <a:lnTo>
                  <a:pt x="655" y="400"/>
                </a:lnTo>
                <a:lnTo>
                  <a:pt x="657" y="396"/>
                </a:lnTo>
                <a:lnTo>
                  <a:pt x="657" y="392"/>
                </a:lnTo>
                <a:lnTo>
                  <a:pt x="655" y="382"/>
                </a:lnTo>
                <a:lnTo>
                  <a:pt x="653" y="375"/>
                </a:lnTo>
                <a:lnTo>
                  <a:pt x="649" y="365"/>
                </a:lnTo>
                <a:lnTo>
                  <a:pt x="643" y="357"/>
                </a:lnTo>
                <a:lnTo>
                  <a:pt x="639" y="352"/>
                </a:lnTo>
                <a:lnTo>
                  <a:pt x="633" y="344"/>
                </a:lnTo>
                <a:lnTo>
                  <a:pt x="630" y="336"/>
                </a:lnTo>
                <a:lnTo>
                  <a:pt x="630" y="325"/>
                </a:lnTo>
                <a:lnTo>
                  <a:pt x="630" y="323"/>
                </a:lnTo>
                <a:lnTo>
                  <a:pt x="630" y="321"/>
                </a:lnTo>
                <a:lnTo>
                  <a:pt x="632" y="319"/>
                </a:lnTo>
                <a:lnTo>
                  <a:pt x="632" y="317"/>
                </a:lnTo>
                <a:lnTo>
                  <a:pt x="633" y="315"/>
                </a:lnTo>
                <a:lnTo>
                  <a:pt x="633" y="313"/>
                </a:lnTo>
                <a:lnTo>
                  <a:pt x="635" y="311"/>
                </a:lnTo>
                <a:lnTo>
                  <a:pt x="622" y="290"/>
                </a:lnTo>
                <a:lnTo>
                  <a:pt x="612" y="267"/>
                </a:lnTo>
                <a:lnTo>
                  <a:pt x="605" y="244"/>
                </a:lnTo>
                <a:lnTo>
                  <a:pt x="597" y="219"/>
                </a:lnTo>
                <a:lnTo>
                  <a:pt x="591" y="192"/>
                </a:lnTo>
                <a:lnTo>
                  <a:pt x="586" y="166"/>
                </a:lnTo>
                <a:lnTo>
                  <a:pt x="580" y="137"/>
                </a:lnTo>
                <a:lnTo>
                  <a:pt x="574" y="112"/>
                </a:lnTo>
                <a:lnTo>
                  <a:pt x="541" y="96"/>
                </a:lnTo>
                <a:lnTo>
                  <a:pt x="511" y="83"/>
                </a:lnTo>
                <a:lnTo>
                  <a:pt x="486" y="66"/>
                </a:lnTo>
                <a:lnTo>
                  <a:pt x="459" y="52"/>
                </a:lnTo>
                <a:lnTo>
                  <a:pt x="434" y="39"/>
                </a:lnTo>
                <a:lnTo>
                  <a:pt x="409" y="27"/>
                </a:lnTo>
                <a:lnTo>
                  <a:pt x="397" y="23"/>
                </a:lnTo>
                <a:lnTo>
                  <a:pt x="386" y="20"/>
                </a:lnTo>
                <a:lnTo>
                  <a:pt x="374" y="18"/>
                </a:lnTo>
                <a:lnTo>
                  <a:pt x="359" y="18"/>
                </a:lnTo>
                <a:lnTo>
                  <a:pt x="349" y="18"/>
                </a:lnTo>
                <a:lnTo>
                  <a:pt x="340" y="22"/>
                </a:lnTo>
                <a:lnTo>
                  <a:pt x="326" y="23"/>
                </a:lnTo>
                <a:lnTo>
                  <a:pt x="313" y="27"/>
                </a:lnTo>
                <a:lnTo>
                  <a:pt x="298" y="35"/>
                </a:lnTo>
                <a:lnTo>
                  <a:pt x="284" y="37"/>
                </a:lnTo>
                <a:lnTo>
                  <a:pt x="273" y="41"/>
                </a:lnTo>
                <a:lnTo>
                  <a:pt x="259" y="41"/>
                </a:lnTo>
                <a:lnTo>
                  <a:pt x="242" y="39"/>
                </a:lnTo>
                <a:lnTo>
                  <a:pt x="230" y="35"/>
                </a:lnTo>
                <a:lnTo>
                  <a:pt x="221" y="27"/>
                </a:lnTo>
                <a:lnTo>
                  <a:pt x="209" y="20"/>
                </a:lnTo>
                <a:lnTo>
                  <a:pt x="200" y="12"/>
                </a:lnTo>
                <a:lnTo>
                  <a:pt x="188" y="6"/>
                </a:lnTo>
                <a:lnTo>
                  <a:pt x="173" y="2"/>
                </a:lnTo>
                <a:lnTo>
                  <a:pt x="157" y="0"/>
                </a:lnTo>
                <a:lnTo>
                  <a:pt x="140" y="2"/>
                </a:lnTo>
                <a:lnTo>
                  <a:pt x="127" y="6"/>
                </a:lnTo>
                <a:lnTo>
                  <a:pt x="113" y="12"/>
                </a:lnTo>
                <a:lnTo>
                  <a:pt x="96" y="20"/>
                </a:lnTo>
                <a:lnTo>
                  <a:pt x="83" y="27"/>
                </a:lnTo>
                <a:lnTo>
                  <a:pt x="67" y="39"/>
                </a:lnTo>
                <a:lnTo>
                  <a:pt x="54" y="48"/>
                </a:lnTo>
                <a:lnTo>
                  <a:pt x="44" y="58"/>
                </a:lnTo>
                <a:close/>
              </a:path>
            </a:pathLst>
          </a:custGeom>
          <a:solidFill>
            <a:srgbClr val="FFC000"/>
          </a:solidFill>
          <a:ln w="9525">
            <a:solidFill>
              <a:srgbClr val="969696"/>
            </a:solidFill>
            <a:round/>
            <a:headEnd/>
            <a:tailEnd/>
          </a:ln>
        </p:spPr>
        <p:txBody>
          <a:bodyPr/>
          <a:lstStyle/>
          <a:p>
            <a:endParaRPr lang="el-GR"/>
          </a:p>
        </p:txBody>
      </p:sp>
      <p:sp>
        <p:nvSpPr>
          <p:cNvPr id="19472" name="Freeform 13"/>
          <p:cNvSpPr>
            <a:spLocks/>
          </p:cNvSpPr>
          <p:nvPr/>
        </p:nvSpPr>
        <p:spPr bwMode="auto">
          <a:xfrm>
            <a:off x="3144515" y="2513013"/>
            <a:ext cx="411163" cy="271462"/>
          </a:xfrm>
          <a:custGeom>
            <a:avLst/>
            <a:gdLst>
              <a:gd name="T0" fmla="*/ 27 w 657"/>
              <a:gd name="T1" fmla="*/ 73 h 411"/>
              <a:gd name="T2" fmla="*/ 8 w 657"/>
              <a:gd name="T3" fmla="*/ 96 h 411"/>
              <a:gd name="T4" fmla="*/ 0 w 657"/>
              <a:gd name="T5" fmla="*/ 127 h 411"/>
              <a:gd name="T6" fmla="*/ 10 w 657"/>
              <a:gd name="T7" fmla="*/ 162 h 411"/>
              <a:gd name="T8" fmla="*/ 31 w 657"/>
              <a:gd name="T9" fmla="*/ 181 h 411"/>
              <a:gd name="T10" fmla="*/ 54 w 657"/>
              <a:gd name="T11" fmla="*/ 206 h 411"/>
              <a:gd name="T12" fmla="*/ 69 w 657"/>
              <a:gd name="T13" fmla="*/ 250 h 411"/>
              <a:gd name="T14" fmla="*/ 83 w 657"/>
              <a:gd name="T15" fmla="*/ 288 h 411"/>
              <a:gd name="T16" fmla="*/ 88 w 657"/>
              <a:gd name="T17" fmla="*/ 311 h 411"/>
              <a:gd name="T18" fmla="*/ 90 w 657"/>
              <a:gd name="T19" fmla="*/ 340 h 411"/>
              <a:gd name="T20" fmla="*/ 104 w 657"/>
              <a:gd name="T21" fmla="*/ 357 h 411"/>
              <a:gd name="T22" fmla="*/ 161 w 657"/>
              <a:gd name="T23" fmla="*/ 365 h 411"/>
              <a:gd name="T24" fmla="*/ 209 w 657"/>
              <a:gd name="T25" fmla="*/ 377 h 411"/>
              <a:gd name="T26" fmla="*/ 225 w 657"/>
              <a:gd name="T27" fmla="*/ 392 h 411"/>
              <a:gd name="T28" fmla="*/ 244 w 657"/>
              <a:gd name="T29" fmla="*/ 402 h 411"/>
              <a:gd name="T30" fmla="*/ 263 w 657"/>
              <a:gd name="T31" fmla="*/ 402 h 411"/>
              <a:gd name="T32" fmla="*/ 276 w 657"/>
              <a:gd name="T33" fmla="*/ 400 h 411"/>
              <a:gd name="T34" fmla="*/ 319 w 657"/>
              <a:gd name="T35" fmla="*/ 390 h 411"/>
              <a:gd name="T36" fmla="*/ 357 w 657"/>
              <a:gd name="T37" fmla="*/ 375 h 411"/>
              <a:gd name="T38" fmla="*/ 418 w 657"/>
              <a:gd name="T39" fmla="*/ 371 h 411"/>
              <a:gd name="T40" fmla="*/ 511 w 657"/>
              <a:gd name="T41" fmla="*/ 390 h 411"/>
              <a:gd name="T42" fmla="*/ 609 w 657"/>
              <a:gd name="T43" fmla="*/ 409 h 411"/>
              <a:gd name="T44" fmla="*/ 649 w 657"/>
              <a:gd name="T45" fmla="*/ 409 h 411"/>
              <a:gd name="T46" fmla="*/ 655 w 657"/>
              <a:gd name="T47" fmla="*/ 402 h 411"/>
              <a:gd name="T48" fmla="*/ 657 w 657"/>
              <a:gd name="T49" fmla="*/ 392 h 411"/>
              <a:gd name="T50" fmla="*/ 649 w 657"/>
              <a:gd name="T51" fmla="*/ 365 h 411"/>
              <a:gd name="T52" fmla="*/ 633 w 657"/>
              <a:gd name="T53" fmla="*/ 344 h 411"/>
              <a:gd name="T54" fmla="*/ 630 w 657"/>
              <a:gd name="T55" fmla="*/ 323 h 411"/>
              <a:gd name="T56" fmla="*/ 632 w 657"/>
              <a:gd name="T57" fmla="*/ 317 h 411"/>
              <a:gd name="T58" fmla="*/ 635 w 657"/>
              <a:gd name="T59" fmla="*/ 311 h 411"/>
              <a:gd name="T60" fmla="*/ 605 w 657"/>
              <a:gd name="T61" fmla="*/ 244 h 411"/>
              <a:gd name="T62" fmla="*/ 586 w 657"/>
              <a:gd name="T63" fmla="*/ 166 h 411"/>
              <a:gd name="T64" fmla="*/ 541 w 657"/>
              <a:gd name="T65" fmla="*/ 96 h 411"/>
              <a:gd name="T66" fmla="*/ 459 w 657"/>
              <a:gd name="T67" fmla="*/ 52 h 411"/>
              <a:gd name="T68" fmla="*/ 397 w 657"/>
              <a:gd name="T69" fmla="*/ 23 h 411"/>
              <a:gd name="T70" fmla="*/ 359 w 657"/>
              <a:gd name="T71" fmla="*/ 18 h 411"/>
              <a:gd name="T72" fmla="*/ 326 w 657"/>
              <a:gd name="T73" fmla="*/ 23 h 411"/>
              <a:gd name="T74" fmla="*/ 284 w 657"/>
              <a:gd name="T75" fmla="*/ 37 h 411"/>
              <a:gd name="T76" fmla="*/ 242 w 657"/>
              <a:gd name="T77" fmla="*/ 39 h 411"/>
              <a:gd name="T78" fmla="*/ 209 w 657"/>
              <a:gd name="T79" fmla="*/ 20 h 411"/>
              <a:gd name="T80" fmla="*/ 173 w 657"/>
              <a:gd name="T81" fmla="*/ 2 h 411"/>
              <a:gd name="T82" fmla="*/ 127 w 657"/>
              <a:gd name="T83" fmla="*/ 6 h 411"/>
              <a:gd name="T84" fmla="*/ 83 w 657"/>
              <a:gd name="T85" fmla="*/ 27 h 411"/>
              <a:gd name="T86" fmla="*/ 44 w 657"/>
              <a:gd name="T87" fmla="*/ 58 h 41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57"/>
              <a:gd name="T133" fmla="*/ 0 h 411"/>
              <a:gd name="T134" fmla="*/ 657 w 657"/>
              <a:gd name="T135" fmla="*/ 411 h 41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57" h="411">
                <a:moveTo>
                  <a:pt x="44" y="58"/>
                </a:moveTo>
                <a:lnTo>
                  <a:pt x="35" y="66"/>
                </a:lnTo>
                <a:lnTo>
                  <a:pt x="27" y="73"/>
                </a:lnTo>
                <a:lnTo>
                  <a:pt x="19" y="81"/>
                </a:lnTo>
                <a:lnTo>
                  <a:pt x="13" y="89"/>
                </a:lnTo>
                <a:lnTo>
                  <a:pt x="8" y="96"/>
                </a:lnTo>
                <a:lnTo>
                  <a:pt x="4" y="108"/>
                </a:lnTo>
                <a:lnTo>
                  <a:pt x="0" y="118"/>
                </a:lnTo>
                <a:lnTo>
                  <a:pt x="0" y="127"/>
                </a:lnTo>
                <a:lnTo>
                  <a:pt x="0" y="142"/>
                </a:lnTo>
                <a:lnTo>
                  <a:pt x="6" y="152"/>
                </a:lnTo>
                <a:lnTo>
                  <a:pt x="10" y="162"/>
                </a:lnTo>
                <a:lnTo>
                  <a:pt x="17" y="167"/>
                </a:lnTo>
                <a:lnTo>
                  <a:pt x="25" y="173"/>
                </a:lnTo>
                <a:lnTo>
                  <a:pt x="31" y="181"/>
                </a:lnTo>
                <a:lnTo>
                  <a:pt x="40" y="185"/>
                </a:lnTo>
                <a:lnTo>
                  <a:pt x="46" y="194"/>
                </a:lnTo>
                <a:lnTo>
                  <a:pt x="54" y="206"/>
                </a:lnTo>
                <a:lnTo>
                  <a:pt x="60" y="219"/>
                </a:lnTo>
                <a:lnTo>
                  <a:pt x="65" y="235"/>
                </a:lnTo>
                <a:lnTo>
                  <a:pt x="69" y="250"/>
                </a:lnTo>
                <a:lnTo>
                  <a:pt x="73" y="265"/>
                </a:lnTo>
                <a:lnTo>
                  <a:pt x="79" y="277"/>
                </a:lnTo>
                <a:lnTo>
                  <a:pt x="83" y="288"/>
                </a:lnTo>
                <a:lnTo>
                  <a:pt x="86" y="298"/>
                </a:lnTo>
                <a:lnTo>
                  <a:pt x="88" y="304"/>
                </a:lnTo>
                <a:lnTo>
                  <a:pt x="88" y="311"/>
                </a:lnTo>
                <a:lnTo>
                  <a:pt x="90" y="321"/>
                </a:lnTo>
                <a:lnTo>
                  <a:pt x="90" y="329"/>
                </a:lnTo>
                <a:lnTo>
                  <a:pt x="90" y="340"/>
                </a:lnTo>
                <a:lnTo>
                  <a:pt x="94" y="348"/>
                </a:lnTo>
                <a:lnTo>
                  <a:pt x="98" y="354"/>
                </a:lnTo>
                <a:lnTo>
                  <a:pt x="104" y="357"/>
                </a:lnTo>
                <a:lnTo>
                  <a:pt x="123" y="361"/>
                </a:lnTo>
                <a:lnTo>
                  <a:pt x="140" y="365"/>
                </a:lnTo>
                <a:lnTo>
                  <a:pt x="161" y="365"/>
                </a:lnTo>
                <a:lnTo>
                  <a:pt x="179" y="367"/>
                </a:lnTo>
                <a:lnTo>
                  <a:pt x="196" y="373"/>
                </a:lnTo>
                <a:lnTo>
                  <a:pt x="209" y="377"/>
                </a:lnTo>
                <a:lnTo>
                  <a:pt x="215" y="382"/>
                </a:lnTo>
                <a:lnTo>
                  <a:pt x="221" y="386"/>
                </a:lnTo>
                <a:lnTo>
                  <a:pt x="225" y="392"/>
                </a:lnTo>
                <a:lnTo>
                  <a:pt x="227" y="400"/>
                </a:lnTo>
                <a:lnTo>
                  <a:pt x="236" y="402"/>
                </a:lnTo>
                <a:lnTo>
                  <a:pt x="244" y="402"/>
                </a:lnTo>
                <a:lnTo>
                  <a:pt x="251" y="402"/>
                </a:lnTo>
                <a:lnTo>
                  <a:pt x="259" y="402"/>
                </a:lnTo>
                <a:lnTo>
                  <a:pt x="263" y="402"/>
                </a:lnTo>
                <a:lnTo>
                  <a:pt x="267" y="400"/>
                </a:lnTo>
                <a:lnTo>
                  <a:pt x="271" y="400"/>
                </a:lnTo>
                <a:lnTo>
                  <a:pt x="276" y="400"/>
                </a:lnTo>
                <a:lnTo>
                  <a:pt x="290" y="400"/>
                </a:lnTo>
                <a:lnTo>
                  <a:pt x="305" y="396"/>
                </a:lnTo>
                <a:lnTo>
                  <a:pt x="319" y="390"/>
                </a:lnTo>
                <a:lnTo>
                  <a:pt x="332" y="384"/>
                </a:lnTo>
                <a:lnTo>
                  <a:pt x="344" y="379"/>
                </a:lnTo>
                <a:lnTo>
                  <a:pt x="357" y="375"/>
                </a:lnTo>
                <a:lnTo>
                  <a:pt x="371" y="371"/>
                </a:lnTo>
                <a:lnTo>
                  <a:pt x="386" y="367"/>
                </a:lnTo>
                <a:lnTo>
                  <a:pt x="418" y="371"/>
                </a:lnTo>
                <a:lnTo>
                  <a:pt x="451" y="377"/>
                </a:lnTo>
                <a:lnTo>
                  <a:pt x="480" y="382"/>
                </a:lnTo>
                <a:lnTo>
                  <a:pt x="511" y="390"/>
                </a:lnTo>
                <a:lnTo>
                  <a:pt x="543" y="396"/>
                </a:lnTo>
                <a:lnTo>
                  <a:pt x="574" y="402"/>
                </a:lnTo>
                <a:lnTo>
                  <a:pt x="609" y="409"/>
                </a:lnTo>
                <a:lnTo>
                  <a:pt x="643" y="411"/>
                </a:lnTo>
                <a:lnTo>
                  <a:pt x="643" y="409"/>
                </a:lnTo>
                <a:lnTo>
                  <a:pt x="649" y="409"/>
                </a:lnTo>
                <a:lnTo>
                  <a:pt x="651" y="405"/>
                </a:lnTo>
                <a:lnTo>
                  <a:pt x="653" y="405"/>
                </a:lnTo>
                <a:lnTo>
                  <a:pt x="655" y="402"/>
                </a:lnTo>
                <a:lnTo>
                  <a:pt x="655" y="400"/>
                </a:lnTo>
                <a:lnTo>
                  <a:pt x="657" y="396"/>
                </a:lnTo>
                <a:lnTo>
                  <a:pt x="657" y="392"/>
                </a:lnTo>
                <a:lnTo>
                  <a:pt x="655" y="382"/>
                </a:lnTo>
                <a:lnTo>
                  <a:pt x="653" y="375"/>
                </a:lnTo>
                <a:lnTo>
                  <a:pt x="649" y="365"/>
                </a:lnTo>
                <a:lnTo>
                  <a:pt x="643" y="357"/>
                </a:lnTo>
                <a:lnTo>
                  <a:pt x="639" y="352"/>
                </a:lnTo>
                <a:lnTo>
                  <a:pt x="633" y="344"/>
                </a:lnTo>
                <a:lnTo>
                  <a:pt x="630" y="336"/>
                </a:lnTo>
                <a:lnTo>
                  <a:pt x="630" y="325"/>
                </a:lnTo>
                <a:lnTo>
                  <a:pt x="630" y="323"/>
                </a:lnTo>
                <a:lnTo>
                  <a:pt x="630" y="321"/>
                </a:lnTo>
                <a:lnTo>
                  <a:pt x="632" y="319"/>
                </a:lnTo>
                <a:lnTo>
                  <a:pt x="632" y="317"/>
                </a:lnTo>
                <a:lnTo>
                  <a:pt x="633" y="315"/>
                </a:lnTo>
                <a:lnTo>
                  <a:pt x="633" y="313"/>
                </a:lnTo>
                <a:lnTo>
                  <a:pt x="635" y="311"/>
                </a:lnTo>
                <a:lnTo>
                  <a:pt x="622" y="290"/>
                </a:lnTo>
                <a:lnTo>
                  <a:pt x="612" y="267"/>
                </a:lnTo>
                <a:lnTo>
                  <a:pt x="605" y="244"/>
                </a:lnTo>
                <a:lnTo>
                  <a:pt x="597" y="219"/>
                </a:lnTo>
                <a:lnTo>
                  <a:pt x="591" y="192"/>
                </a:lnTo>
                <a:lnTo>
                  <a:pt x="586" y="166"/>
                </a:lnTo>
                <a:lnTo>
                  <a:pt x="580" y="137"/>
                </a:lnTo>
                <a:lnTo>
                  <a:pt x="574" y="112"/>
                </a:lnTo>
                <a:lnTo>
                  <a:pt x="541" y="96"/>
                </a:lnTo>
                <a:lnTo>
                  <a:pt x="511" y="83"/>
                </a:lnTo>
                <a:lnTo>
                  <a:pt x="486" y="66"/>
                </a:lnTo>
                <a:lnTo>
                  <a:pt x="459" y="52"/>
                </a:lnTo>
                <a:lnTo>
                  <a:pt x="434" y="39"/>
                </a:lnTo>
                <a:lnTo>
                  <a:pt x="409" y="27"/>
                </a:lnTo>
                <a:lnTo>
                  <a:pt x="397" y="23"/>
                </a:lnTo>
                <a:lnTo>
                  <a:pt x="386" y="20"/>
                </a:lnTo>
                <a:lnTo>
                  <a:pt x="374" y="18"/>
                </a:lnTo>
                <a:lnTo>
                  <a:pt x="359" y="18"/>
                </a:lnTo>
                <a:lnTo>
                  <a:pt x="349" y="18"/>
                </a:lnTo>
                <a:lnTo>
                  <a:pt x="340" y="22"/>
                </a:lnTo>
                <a:lnTo>
                  <a:pt x="326" y="23"/>
                </a:lnTo>
                <a:lnTo>
                  <a:pt x="313" y="27"/>
                </a:lnTo>
                <a:lnTo>
                  <a:pt x="298" y="35"/>
                </a:lnTo>
                <a:lnTo>
                  <a:pt x="284" y="37"/>
                </a:lnTo>
                <a:lnTo>
                  <a:pt x="273" y="41"/>
                </a:lnTo>
                <a:lnTo>
                  <a:pt x="259" y="41"/>
                </a:lnTo>
                <a:lnTo>
                  <a:pt x="242" y="39"/>
                </a:lnTo>
                <a:lnTo>
                  <a:pt x="230" y="35"/>
                </a:lnTo>
                <a:lnTo>
                  <a:pt x="221" y="27"/>
                </a:lnTo>
                <a:lnTo>
                  <a:pt x="209" y="20"/>
                </a:lnTo>
                <a:lnTo>
                  <a:pt x="200" y="12"/>
                </a:lnTo>
                <a:lnTo>
                  <a:pt x="188" y="6"/>
                </a:lnTo>
                <a:lnTo>
                  <a:pt x="173" y="2"/>
                </a:lnTo>
                <a:lnTo>
                  <a:pt x="157" y="0"/>
                </a:lnTo>
                <a:lnTo>
                  <a:pt x="140" y="2"/>
                </a:lnTo>
                <a:lnTo>
                  <a:pt x="127" y="6"/>
                </a:lnTo>
                <a:lnTo>
                  <a:pt x="113" y="12"/>
                </a:lnTo>
                <a:lnTo>
                  <a:pt x="96" y="20"/>
                </a:lnTo>
                <a:lnTo>
                  <a:pt x="83" y="27"/>
                </a:lnTo>
                <a:lnTo>
                  <a:pt x="67" y="39"/>
                </a:lnTo>
                <a:lnTo>
                  <a:pt x="54" y="48"/>
                </a:lnTo>
                <a:lnTo>
                  <a:pt x="44" y="58"/>
                </a:lnTo>
              </a:path>
            </a:pathLst>
          </a:custGeom>
          <a:solidFill>
            <a:srgbClr val="FFD54F"/>
          </a:solidFill>
          <a:ln w="1588">
            <a:solidFill>
              <a:srgbClr val="969696"/>
            </a:solidFill>
            <a:round/>
            <a:headEnd/>
            <a:tailEnd/>
          </a:ln>
          <a:effectLst/>
        </p:spPr>
        <p:txBody>
          <a:bodyPr/>
          <a:lstStyle/>
          <a:p>
            <a:pPr algn="ctr"/>
            <a:endParaRPr lang="el-GR" sz="1200">
              <a:latin typeface="Calibri" panose="020F0502020204030204" pitchFamily="34" charset="0"/>
            </a:endParaRPr>
          </a:p>
        </p:txBody>
      </p:sp>
      <p:sp>
        <p:nvSpPr>
          <p:cNvPr id="19473" name="Freeform 14"/>
          <p:cNvSpPr>
            <a:spLocks/>
          </p:cNvSpPr>
          <p:nvPr/>
        </p:nvSpPr>
        <p:spPr bwMode="auto">
          <a:xfrm>
            <a:off x="3046090" y="2197100"/>
            <a:ext cx="354013" cy="350838"/>
          </a:xfrm>
          <a:custGeom>
            <a:avLst/>
            <a:gdLst>
              <a:gd name="T0" fmla="*/ 207 w 566"/>
              <a:gd name="T1" fmla="*/ 121 h 528"/>
              <a:gd name="T2" fmla="*/ 209 w 566"/>
              <a:gd name="T3" fmla="*/ 133 h 528"/>
              <a:gd name="T4" fmla="*/ 215 w 566"/>
              <a:gd name="T5" fmla="*/ 146 h 528"/>
              <a:gd name="T6" fmla="*/ 169 w 566"/>
              <a:gd name="T7" fmla="*/ 188 h 528"/>
              <a:gd name="T8" fmla="*/ 130 w 566"/>
              <a:gd name="T9" fmla="*/ 236 h 528"/>
              <a:gd name="T10" fmla="*/ 109 w 566"/>
              <a:gd name="T11" fmla="*/ 250 h 528"/>
              <a:gd name="T12" fmla="*/ 96 w 566"/>
              <a:gd name="T13" fmla="*/ 252 h 528"/>
              <a:gd name="T14" fmla="*/ 84 w 566"/>
              <a:gd name="T15" fmla="*/ 252 h 528"/>
              <a:gd name="T16" fmla="*/ 67 w 566"/>
              <a:gd name="T17" fmla="*/ 252 h 528"/>
              <a:gd name="T18" fmla="*/ 28 w 566"/>
              <a:gd name="T19" fmla="*/ 265 h 528"/>
              <a:gd name="T20" fmla="*/ 9 w 566"/>
              <a:gd name="T21" fmla="*/ 302 h 528"/>
              <a:gd name="T22" fmla="*/ 11 w 566"/>
              <a:gd name="T23" fmla="*/ 348 h 528"/>
              <a:gd name="T24" fmla="*/ 30 w 566"/>
              <a:gd name="T25" fmla="*/ 403 h 528"/>
              <a:gd name="T26" fmla="*/ 50 w 566"/>
              <a:gd name="T27" fmla="*/ 438 h 528"/>
              <a:gd name="T28" fmla="*/ 63 w 566"/>
              <a:gd name="T29" fmla="*/ 446 h 528"/>
              <a:gd name="T30" fmla="*/ 88 w 566"/>
              <a:gd name="T31" fmla="*/ 432 h 528"/>
              <a:gd name="T32" fmla="*/ 111 w 566"/>
              <a:gd name="T33" fmla="*/ 409 h 528"/>
              <a:gd name="T34" fmla="*/ 138 w 566"/>
              <a:gd name="T35" fmla="*/ 403 h 528"/>
              <a:gd name="T36" fmla="*/ 146 w 566"/>
              <a:gd name="T37" fmla="*/ 413 h 528"/>
              <a:gd name="T38" fmla="*/ 144 w 566"/>
              <a:gd name="T39" fmla="*/ 451 h 528"/>
              <a:gd name="T40" fmla="*/ 142 w 566"/>
              <a:gd name="T41" fmla="*/ 482 h 528"/>
              <a:gd name="T42" fmla="*/ 163 w 566"/>
              <a:gd name="T43" fmla="*/ 501 h 528"/>
              <a:gd name="T44" fmla="*/ 192 w 566"/>
              <a:gd name="T45" fmla="*/ 520 h 528"/>
              <a:gd name="T46" fmla="*/ 213 w 566"/>
              <a:gd name="T47" fmla="*/ 524 h 528"/>
              <a:gd name="T48" fmla="*/ 243 w 566"/>
              <a:gd name="T49" fmla="*/ 505 h 528"/>
              <a:gd name="T50" fmla="*/ 278 w 566"/>
              <a:gd name="T51" fmla="*/ 484 h 528"/>
              <a:gd name="T52" fmla="*/ 288 w 566"/>
              <a:gd name="T53" fmla="*/ 474 h 528"/>
              <a:gd name="T54" fmla="*/ 286 w 566"/>
              <a:gd name="T55" fmla="*/ 467 h 528"/>
              <a:gd name="T56" fmla="*/ 284 w 566"/>
              <a:gd name="T57" fmla="*/ 459 h 528"/>
              <a:gd name="T58" fmla="*/ 297 w 566"/>
              <a:gd name="T59" fmla="*/ 405 h 528"/>
              <a:gd name="T60" fmla="*/ 334 w 566"/>
              <a:gd name="T61" fmla="*/ 367 h 528"/>
              <a:gd name="T62" fmla="*/ 370 w 566"/>
              <a:gd name="T63" fmla="*/ 355 h 528"/>
              <a:gd name="T64" fmla="*/ 410 w 566"/>
              <a:gd name="T65" fmla="*/ 355 h 528"/>
              <a:gd name="T66" fmla="*/ 455 w 566"/>
              <a:gd name="T67" fmla="*/ 355 h 528"/>
              <a:gd name="T68" fmla="*/ 499 w 566"/>
              <a:gd name="T69" fmla="*/ 348 h 528"/>
              <a:gd name="T70" fmla="*/ 545 w 566"/>
              <a:gd name="T71" fmla="*/ 313 h 528"/>
              <a:gd name="T72" fmla="*/ 562 w 566"/>
              <a:gd name="T73" fmla="*/ 280 h 528"/>
              <a:gd name="T74" fmla="*/ 566 w 566"/>
              <a:gd name="T75" fmla="*/ 244 h 528"/>
              <a:gd name="T76" fmla="*/ 547 w 566"/>
              <a:gd name="T77" fmla="*/ 183 h 528"/>
              <a:gd name="T78" fmla="*/ 528 w 566"/>
              <a:gd name="T79" fmla="*/ 142 h 528"/>
              <a:gd name="T80" fmla="*/ 510 w 566"/>
              <a:gd name="T81" fmla="*/ 129 h 528"/>
              <a:gd name="T82" fmla="*/ 493 w 566"/>
              <a:gd name="T83" fmla="*/ 115 h 528"/>
              <a:gd name="T84" fmla="*/ 489 w 566"/>
              <a:gd name="T85" fmla="*/ 96 h 528"/>
              <a:gd name="T86" fmla="*/ 485 w 566"/>
              <a:gd name="T87" fmla="*/ 81 h 528"/>
              <a:gd name="T88" fmla="*/ 481 w 566"/>
              <a:gd name="T89" fmla="*/ 60 h 528"/>
              <a:gd name="T90" fmla="*/ 468 w 566"/>
              <a:gd name="T91" fmla="*/ 48 h 528"/>
              <a:gd name="T92" fmla="*/ 443 w 566"/>
              <a:gd name="T93" fmla="*/ 25 h 528"/>
              <a:gd name="T94" fmla="*/ 420 w 566"/>
              <a:gd name="T95" fmla="*/ 2 h 528"/>
              <a:gd name="T96" fmla="*/ 391 w 566"/>
              <a:gd name="T97" fmla="*/ 4 h 528"/>
              <a:gd name="T98" fmla="*/ 364 w 566"/>
              <a:gd name="T99" fmla="*/ 33 h 528"/>
              <a:gd name="T100" fmla="*/ 330 w 566"/>
              <a:gd name="T101" fmla="*/ 90 h 528"/>
              <a:gd name="T102" fmla="*/ 303 w 566"/>
              <a:gd name="T103" fmla="*/ 104 h 528"/>
              <a:gd name="T104" fmla="*/ 280 w 566"/>
              <a:gd name="T105" fmla="*/ 100 h 528"/>
              <a:gd name="T106" fmla="*/ 272 w 566"/>
              <a:gd name="T107" fmla="*/ 83 h 528"/>
              <a:gd name="T108" fmla="*/ 253 w 566"/>
              <a:gd name="T109" fmla="*/ 73 h 528"/>
              <a:gd name="T110" fmla="*/ 230 w 566"/>
              <a:gd name="T111" fmla="*/ 81 h 528"/>
              <a:gd name="T112" fmla="*/ 217 w 566"/>
              <a:gd name="T113" fmla="*/ 100 h 52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66"/>
              <a:gd name="T172" fmla="*/ 0 h 528"/>
              <a:gd name="T173" fmla="*/ 566 w 566"/>
              <a:gd name="T174" fmla="*/ 528 h 52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66" h="528">
                <a:moveTo>
                  <a:pt x="209" y="113"/>
                </a:moveTo>
                <a:lnTo>
                  <a:pt x="209" y="117"/>
                </a:lnTo>
                <a:lnTo>
                  <a:pt x="207" y="121"/>
                </a:lnTo>
                <a:lnTo>
                  <a:pt x="207" y="125"/>
                </a:lnTo>
                <a:lnTo>
                  <a:pt x="209" y="129"/>
                </a:lnTo>
                <a:lnTo>
                  <a:pt x="209" y="133"/>
                </a:lnTo>
                <a:lnTo>
                  <a:pt x="211" y="137"/>
                </a:lnTo>
                <a:lnTo>
                  <a:pt x="213" y="140"/>
                </a:lnTo>
                <a:lnTo>
                  <a:pt x="215" y="146"/>
                </a:lnTo>
                <a:lnTo>
                  <a:pt x="199" y="156"/>
                </a:lnTo>
                <a:lnTo>
                  <a:pt x="182" y="171"/>
                </a:lnTo>
                <a:lnTo>
                  <a:pt x="169" y="188"/>
                </a:lnTo>
                <a:lnTo>
                  <a:pt x="157" y="206"/>
                </a:lnTo>
                <a:lnTo>
                  <a:pt x="142" y="223"/>
                </a:lnTo>
                <a:lnTo>
                  <a:pt x="130" y="236"/>
                </a:lnTo>
                <a:lnTo>
                  <a:pt x="122" y="244"/>
                </a:lnTo>
                <a:lnTo>
                  <a:pt x="115" y="248"/>
                </a:lnTo>
                <a:lnTo>
                  <a:pt x="109" y="250"/>
                </a:lnTo>
                <a:lnTo>
                  <a:pt x="101" y="252"/>
                </a:lnTo>
                <a:lnTo>
                  <a:pt x="98" y="252"/>
                </a:lnTo>
                <a:lnTo>
                  <a:pt x="96" y="252"/>
                </a:lnTo>
                <a:lnTo>
                  <a:pt x="92" y="252"/>
                </a:lnTo>
                <a:lnTo>
                  <a:pt x="88" y="252"/>
                </a:lnTo>
                <a:lnTo>
                  <a:pt x="84" y="252"/>
                </a:lnTo>
                <a:lnTo>
                  <a:pt x="80" y="252"/>
                </a:lnTo>
                <a:lnTo>
                  <a:pt x="73" y="252"/>
                </a:lnTo>
                <a:lnTo>
                  <a:pt x="67" y="252"/>
                </a:lnTo>
                <a:lnTo>
                  <a:pt x="51" y="252"/>
                </a:lnTo>
                <a:lnTo>
                  <a:pt x="38" y="257"/>
                </a:lnTo>
                <a:lnTo>
                  <a:pt x="28" y="265"/>
                </a:lnTo>
                <a:lnTo>
                  <a:pt x="21" y="275"/>
                </a:lnTo>
                <a:lnTo>
                  <a:pt x="15" y="288"/>
                </a:lnTo>
                <a:lnTo>
                  <a:pt x="9" y="302"/>
                </a:lnTo>
                <a:lnTo>
                  <a:pt x="3" y="317"/>
                </a:lnTo>
                <a:lnTo>
                  <a:pt x="0" y="332"/>
                </a:lnTo>
                <a:lnTo>
                  <a:pt x="11" y="348"/>
                </a:lnTo>
                <a:lnTo>
                  <a:pt x="19" y="365"/>
                </a:lnTo>
                <a:lnTo>
                  <a:pt x="25" y="386"/>
                </a:lnTo>
                <a:lnTo>
                  <a:pt x="30" y="403"/>
                </a:lnTo>
                <a:lnTo>
                  <a:pt x="38" y="419"/>
                </a:lnTo>
                <a:lnTo>
                  <a:pt x="46" y="434"/>
                </a:lnTo>
                <a:lnTo>
                  <a:pt x="50" y="438"/>
                </a:lnTo>
                <a:lnTo>
                  <a:pt x="53" y="442"/>
                </a:lnTo>
                <a:lnTo>
                  <a:pt x="57" y="444"/>
                </a:lnTo>
                <a:lnTo>
                  <a:pt x="63" y="446"/>
                </a:lnTo>
                <a:lnTo>
                  <a:pt x="71" y="444"/>
                </a:lnTo>
                <a:lnTo>
                  <a:pt x="80" y="438"/>
                </a:lnTo>
                <a:lnTo>
                  <a:pt x="88" y="432"/>
                </a:lnTo>
                <a:lnTo>
                  <a:pt x="94" y="424"/>
                </a:lnTo>
                <a:lnTo>
                  <a:pt x="101" y="415"/>
                </a:lnTo>
                <a:lnTo>
                  <a:pt x="111" y="409"/>
                </a:lnTo>
                <a:lnTo>
                  <a:pt x="122" y="403"/>
                </a:lnTo>
                <a:lnTo>
                  <a:pt x="134" y="401"/>
                </a:lnTo>
                <a:lnTo>
                  <a:pt x="138" y="403"/>
                </a:lnTo>
                <a:lnTo>
                  <a:pt x="140" y="405"/>
                </a:lnTo>
                <a:lnTo>
                  <a:pt x="144" y="407"/>
                </a:lnTo>
                <a:lnTo>
                  <a:pt x="146" y="413"/>
                </a:lnTo>
                <a:lnTo>
                  <a:pt x="146" y="424"/>
                </a:lnTo>
                <a:lnTo>
                  <a:pt x="146" y="438"/>
                </a:lnTo>
                <a:lnTo>
                  <a:pt x="144" y="451"/>
                </a:lnTo>
                <a:lnTo>
                  <a:pt x="142" y="467"/>
                </a:lnTo>
                <a:lnTo>
                  <a:pt x="142" y="476"/>
                </a:lnTo>
                <a:lnTo>
                  <a:pt x="142" y="482"/>
                </a:lnTo>
                <a:lnTo>
                  <a:pt x="146" y="490"/>
                </a:lnTo>
                <a:lnTo>
                  <a:pt x="153" y="496"/>
                </a:lnTo>
                <a:lnTo>
                  <a:pt x="163" y="501"/>
                </a:lnTo>
                <a:lnTo>
                  <a:pt x="170" y="509"/>
                </a:lnTo>
                <a:lnTo>
                  <a:pt x="180" y="515"/>
                </a:lnTo>
                <a:lnTo>
                  <a:pt x="192" y="520"/>
                </a:lnTo>
                <a:lnTo>
                  <a:pt x="199" y="524"/>
                </a:lnTo>
                <a:lnTo>
                  <a:pt x="203" y="528"/>
                </a:lnTo>
                <a:lnTo>
                  <a:pt x="213" y="524"/>
                </a:lnTo>
                <a:lnTo>
                  <a:pt x="220" y="519"/>
                </a:lnTo>
                <a:lnTo>
                  <a:pt x="234" y="513"/>
                </a:lnTo>
                <a:lnTo>
                  <a:pt x="243" y="505"/>
                </a:lnTo>
                <a:lnTo>
                  <a:pt x="255" y="497"/>
                </a:lnTo>
                <a:lnTo>
                  <a:pt x="265" y="490"/>
                </a:lnTo>
                <a:lnTo>
                  <a:pt x="278" y="484"/>
                </a:lnTo>
                <a:lnTo>
                  <a:pt x="289" y="480"/>
                </a:lnTo>
                <a:lnTo>
                  <a:pt x="289" y="476"/>
                </a:lnTo>
                <a:lnTo>
                  <a:pt x="288" y="474"/>
                </a:lnTo>
                <a:lnTo>
                  <a:pt x="288" y="472"/>
                </a:lnTo>
                <a:lnTo>
                  <a:pt x="286" y="471"/>
                </a:lnTo>
                <a:lnTo>
                  <a:pt x="286" y="467"/>
                </a:lnTo>
                <a:lnTo>
                  <a:pt x="284" y="463"/>
                </a:lnTo>
                <a:lnTo>
                  <a:pt x="284" y="459"/>
                </a:lnTo>
                <a:lnTo>
                  <a:pt x="286" y="440"/>
                </a:lnTo>
                <a:lnTo>
                  <a:pt x="289" y="421"/>
                </a:lnTo>
                <a:lnTo>
                  <a:pt x="297" y="405"/>
                </a:lnTo>
                <a:lnTo>
                  <a:pt x="309" y="390"/>
                </a:lnTo>
                <a:lnTo>
                  <a:pt x="320" y="376"/>
                </a:lnTo>
                <a:lnTo>
                  <a:pt x="334" y="367"/>
                </a:lnTo>
                <a:lnTo>
                  <a:pt x="349" y="361"/>
                </a:lnTo>
                <a:lnTo>
                  <a:pt x="366" y="355"/>
                </a:lnTo>
                <a:lnTo>
                  <a:pt x="370" y="355"/>
                </a:lnTo>
                <a:lnTo>
                  <a:pt x="382" y="355"/>
                </a:lnTo>
                <a:lnTo>
                  <a:pt x="395" y="355"/>
                </a:lnTo>
                <a:lnTo>
                  <a:pt x="410" y="355"/>
                </a:lnTo>
                <a:lnTo>
                  <a:pt x="428" y="355"/>
                </a:lnTo>
                <a:lnTo>
                  <a:pt x="441" y="355"/>
                </a:lnTo>
                <a:lnTo>
                  <a:pt x="455" y="355"/>
                </a:lnTo>
                <a:lnTo>
                  <a:pt x="464" y="355"/>
                </a:lnTo>
                <a:lnTo>
                  <a:pt x="481" y="352"/>
                </a:lnTo>
                <a:lnTo>
                  <a:pt x="499" y="348"/>
                </a:lnTo>
                <a:lnTo>
                  <a:pt x="516" y="338"/>
                </a:lnTo>
                <a:lnTo>
                  <a:pt x="531" y="327"/>
                </a:lnTo>
                <a:lnTo>
                  <a:pt x="545" y="313"/>
                </a:lnTo>
                <a:lnTo>
                  <a:pt x="556" y="298"/>
                </a:lnTo>
                <a:lnTo>
                  <a:pt x="560" y="290"/>
                </a:lnTo>
                <a:lnTo>
                  <a:pt x="562" y="280"/>
                </a:lnTo>
                <a:lnTo>
                  <a:pt x="566" y="271"/>
                </a:lnTo>
                <a:lnTo>
                  <a:pt x="566" y="261"/>
                </a:lnTo>
                <a:lnTo>
                  <a:pt x="566" y="244"/>
                </a:lnTo>
                <a:lnTo>
                  <a:pt x="560" y="223"/>
                </a:lnTo>
                <a:lnTo>
                  <a:pt x="554" y="204"/>
                </a:lnTo>
                <a:lnTo>
                  <a:pt x="547" y="183"/>
                </a:lnTo>
                <a:lnTo>
                  <a:pt x="539" y="167"/>
                </a:lnTo>
                <a:lnTo>
                  <a:pt x="531" y="152"/>
                </a:lnTo>
                <a:lnTo>
                  <a:pt x="528" y="142"/>
                </a:lnTo>
                <a:lnTo>
                  <a:pt x="522" y="138"/>
                </a:lnTo>
                <a:lnTo>
                  <a:pt x="516" y="133"/>
                </a:lnTo>
                <a:lnTo>
                  <a:pt x="510" y="129"/>
                </a:lnTo>
                <a:lnTo>
                  <a:pt x="504" y="125"/>
                </a:lnTo>
                <a:lnTo>
                  <a:pt x="499" y="121"/>
                </a:lnTo>
                <a:lnTo>
                  <a:pt x="493" y="115"/>
                </a:lnTo>
                <a:lnTo>
                  <a:pt x="489" y="112"/>
                </a:lnTo>
                <a:lnTo>
                  <a:pt x="489" y="106"/>
                </a:lnTo>
                <a:lnTo>
                  <a:pt x="489" y="96"/>
                </a:lnTo>
                <a:lnTo>
                  <a:pt x="489" y="94"/>
                </a:lnTo>
                <a:lnTo>
                  <a:pt x="485" y="89"/>
                </a:lnTo>
                <a:lnTo>
                  <a:pt x="485" y="81"/>
                </a:lnTo>
                <a:lnTo>
                  <a:pt x="483" y="73"/>
                </a:lnTo>
                <a:lnTo>
                  <a:pt x="483" y="67"/>
                </a:lnTo>
                <a:lnTo>
                  <a:pt x="481" y="60"/>
                </a:lnTo>
                <a:lnTo>
                  <a:pt x="480" y="56"/>
                </a:lnTo>
                <a:lnTo>
                  <a:pt x="480" y="50"/>
                </a:lnTo>
                <a:lnTo>
                  <a:pt x="468" y="48"/>
                </a:lnTo>
                <a:lnTo>
                  <a:pt x="460" y="42"/>
                </a:lnTo>
                <a:lnTo>
                  <a:pt x="451" y="35"/>
                </a:lnTo>
                <a:lnTo>
                  <a:pt x="443" y="25"/>
                </a:lnTo>
                <a:lnTo>
                  <a:pt x="437" y="17"/>
                </a:lnTo>
                <a:lnTo>
                  <a:pt x="430" y="8"/>
                </a:lnTo>
                <a:lnTo>
                  <a:pt x="420" y="2"/>
                </a:lnTo>
                <a:lnTo>
                  <a:pt x="408" y="0"/>
                </a:lnTo>
                <a:lnTo>
                  <a:pt x="399" y="2"/>
                </a:lnTo>
                <a:lnTo>
                  <a:pt x="391" y="4"/>
                </a:lnTo>
                <a:lnTo>
                  <a:pt x="384" y="12"/>
                </a:lnTo>
                <a:lnTo>
                  <a:pt x="378" y="17"/>
                </a:lnTo>
                <a:lnTo>
                  <a:pt x="364" y="33"/>
                </a:lnTo>
                <a:lnTo>
                  <a:pt x="355" y="54"/>
                </a:lnTo>
                <a:lnTo>
                  <a:pt x="343" y="71"/>
                </a:lnTo>
                <a:lnTo>
                  <a:pt x="330" y="90"/>
                </a:lnTo>
                <a:lnTo>
                  <a:pt x="322" y="96"/>
                </a:lnTo>
                <a:lnTo>
                  <a:pt x="314" y="102"/>
                </a:lnTo>
                <a:lnTo>
                  <a:pt x="303" y="104"/>
                </a:lnTo>
                <a:lnTo>
                  <a:pt x="293" y="106"/>
                </a:lnTo>
                <a:lnTo>
                  <a:pt x="286" y="104"/>
                </a:lnTo>
                <a:lnTo>
                  <a:pt x="280" y="100"/>
                </a:lnTo>
                <a:lnTo>
                  <a:pt x="276" y="96"/>
                </a:lnTo>
                <a:lnTo>
                  <a:pt x="274" y="90"/>
                </a:lnTo>
                <a:lnTo>
                  <a:pt x="272" y="83"/>
                </a:lnTo>
                <a:lnTo>
                  <a:pt x="268" y="77"/>
                </a:lnTo>
                <a:lnTo>
                  <a:pt x="261" y="75"/>
                </a:lnTo>
                <a:lnTo>
                  <a:pt x="253" y="73"/>
                </a:lnTo>
                <a:lnTo>
                  <a:pt x="245" y="73"/>
                </a:lnTo>
                <a:lnTo>
                  <a:pt x="240" y="77"/>
                </a:lnTo>
                <a:lnTo>
                  <a:pt x="230" y="81"/>
                </a:lnTo>
                <a:lnTo>
                  <a:pt x="226" y="89"/>
                </a:lnTo>
                <a:lnTo>
                  <a:pt x="220" y="94"/>
                </a:lnTo>
                <a:lnTo>
                  <a:pt x="217" y="100"/>
                </a:lnTo>
                <a:lnTo>
                  <a:pt x="213" y="108"/>
                </a:lnTo>
                <a:lnTo>
                  <a:pt x="209" y="113"/>
                </a:lnTo>
                <a:close/>
              </a:path>
            </a:pathLst>
          </a:custGeom>
          <a:solidFill>
            <a:srgbClr val="FFC000"/>
          </a:solidFill>
          <a:ln w="9525">
            <a:solidFill>
              <a:srgbClr val="969696"/>
            </a:solidFill>
            <a:round/>
            <a:headEnd/>
            <a:tailEnd/>
          </a:ln>
        </p:spPr>
        <p:txBody>
          <a:bodyPr/>
          <a:lstStyle/>
          <a:p>
            <a:endParaRPr lang="el-GR"/>
          </a:p>
        </p:txBody>
      </p:sp>
      <p:sp>
        <p:nvSpPr>
          <p:cNvPr id="19474" name="Freeform 15"/>
          <p:cNvSpPr>
            <a:spLocks/>
          </p:cNvSpPr>
          <p:nvPr/>
        </p:nvSpPr>
        <p:spPr bwMode="auto">
          <a:xfrm>
            <a:off x="3046090" y="2197100"/>
            <a:ext cx="354013" cy="350838"/>
          </a:xfrm>
          <a:custGeom>
            <a:avLst/>
            <a:gdLst>
              <a:gd name="T0" fmla="*/ 207 w 566"/>
              <a:gd name="T1" fmla="*/ 121 h 528"/>
              <a:gd name="T2" fmla="*/ 209 w 566"/>
              <a:gd name="T3" fmla="*/ 133 h 528"/>
              <a:gd name="T4" fmla="*/ 215 w 566"/>
              <a:gd name="T5" fmla="*/ 146 h 528"/>
              <a:gd name="T6" fmla="*/ 169 w 566"/>
              <a:gd name="T7" fmla="*/ 188 h 528"/>
              <a:gd name="T8" fmla="*/ 130 w 566"/>
              <a:gd name="T9" fmla="*/ 236 h 528"/>
              <a:gd name="T10" fmla="*/ 109 w 566"/>
              <a:gd name="T11" fmla="*/ 250 h 528"/>
              <a:gd name="T12" fmla="*/ 96 w 566"/>
              <a:gd name="T13" fmla="*/ 252 h 528"/>
              <a:gd name="T14" fmla="*/ 84 w 566"/>
              <a:gd name="T15" fmla="*/ 252 h 528"/>
              <a:gd name="T16" fmla="*/ 67 w 566"/>
              <a:gd name="T17" fmla="*/ 252 h 528"/>
              <a:gd name="T18" fmla="*/ 28 w 566"/>
              <a:gd name="T19" fmla="*/ 265 h 528"/>
              <a:gd name="T20" fmla="*/ 9 w 566"/>
              <a:gd name="T21" fmla="*/ 302 h 528"/>
              <a:gd name="T22" fmla="*/ 11 w 566"/>
              <a:gd name="T23" fmla="*/ 348 h 528"/>
              <a:gd name="T24" fmla="*/ 30 w 566"/>
              <a:gd name="T25" fmla="*/ 403 h 528"/>
              <a:gd name="T26" fmla="*/ 50 w 566"/>
              <a:gd name="T27" fmla="*/ 438 h 528"/>
              <a:gd name="T28" fmla="*/ 63 w 566"/>
              <a:gd name="T29" fmla="*/ 446 h 528"/>
              <a:gd name="T30" fmla="*/ 88 w 566"/>
              <a:gd name="T31" fmla="*/ 432 h 528"/>
              <a:gd name="T32" fmla="*/ 111 w 566"/>
              <a:gd name="T33" fmla="*/ 409 h 528"/>
              <a:gd name="T34" fmla="*/ 138 w 566"/>
              <a:gd name="T35" fmla="*/ 403 h 528"/>
              <a:gd name="T36" fmla="*/ 146 w 566"/>
              <a:gd name="T37" fmla="*/ 413 h 528"/>
              <a:gd name="T38" fmla="*/ 144 w 566"/>
              <a:gd name="T39" fmla="*/ 451 h 528"/>
              <a:gd name="T40" fmla="*/ 142 w 566"/>
              <a:gd name="T41" fmla="*/ 482 h 528"/>
              <a:gd name="T42" fmla="*/ 163 w 566"/>
              <a:gd name="T43" fmla="*/ 501 h 528"/>
              <a:gd name="T44" fmla="*/ 192 w 566"/>
              <a:gd name="T45" fmla="*/ 520 h 528"/>
              <a:gd name="T46" fmla="*/ 213 w 566"/>
              <a:gd name="T47" fmla="*/ 524 h 528"/>
              <a:gd name="T48" fmla="*/ 243 w 566"/>
              <a:gd name="T49" fmla="*/ 505 h 528"/>
              <a:gd name="T50" fmla="*/ 278 w 566"/>
              <a:gd name="T51" fmla="*/ 484 h 528"/>
              <a:gd name="T52" fmla="*/ 288 w 566"/>
              <a:gd name="T53" fmla="*/ 474 h 528"/>
              <a:gd name="T54" fmla="*/ 286 w 566"/>
              <a:gd name="T55" fmla="*/ 467 h 528"/>
              <a:gd name="T56" fmla="*/ 284 w 566"/>
              <a:gd name="T57" fmla="*/ 459 h 528"/>
              <a:gd name="T58" fmla="*/ 297 w 566"/>
              <a:gd name="T59" fmla="*/ 405 h 528"/>
              <a:gd name="T60" fmla="*/ 334 w 566"/>
              <a:gd name="T61" fmla="*/ 367 h 528"/>
              <a:gd name="T62" fmla="*/ 370 w 566"/>
              <a:gd name="T63" fmla="*/ 355 h 528"/>
              <a:gd name="T64" fmla="*/ 410 w 566"/>
              <a:gd name="T65" fmla="*/ 355 h 528"/>
              <a:gd name="T66" fmla="*/ 455 w 566"/>
              <a:gd name="T67" fmla="*/ 355 h 528"/>
              <a:gd name="T68" fmla="*/ 499 w 566"/>
              <a:gd name="T69" fmla="*/ 348 h 528"/>
              <a:gd name="T70" fmla="*/ 545 w 566"/>
              <a:gd name="T71" fmla="*/ 313 h 528"/>
              <a:gd name="T72" fmla="*/ 562 w 566"/>
              <a:gd name="T73" fmla="*/ 280 h 528"/>
              <a:gd name="T74" fmla="*/ 566 w 566"/>
              <a:gd name="T75" fmla="*/ 244 h 528"/>
              <a:gd name="T76" fmla="*/ 547 w 566"/>
              <a:gd name="T77" fmla="*/ 183 h 528"/>
              <a:gd name="T78" fmla="*/ 528 w 566"/>
              <a:gd name="T79" fmla="*/ 142 h 528"/>
              <a:gd name="T80" fmla="*/ 510 w 566"/>
              <a:gd name="T81" fmla="*/ 129 h 528"/>
              <a:gd name="T82" fmla="*/ 493 w 566"/>
              <a:gd name="T83" fmla="*/ 115 h 528"/>
              <a:gd name="T84" fmla="*/ 489 w 566"/>
              <a:gd name="T85" fmla="*/ 96 h 528"/>
              <a:gd name="T86" fmla="*/ 485 w 566"/>
              <a:gd name="T87" fmla="*/ 81 h 528"/>
              <a:gd name="T88" fmla="*/ 481 w 566"/>
              <a:gd name="T89" fmla="*/ 60 h 528"/>
              <a:gd name="T90" fmla="*/ 468 w 566"/>
              <a:gd name="T91" fmla="*/ 48 h 528"/>
              <a:gd name="T92" fmla="*/ 443 w 566"/>
              <a:gd name="T93" fmla="*/ 25 h 528"/>
              <a:gd name="T94" fmla="*/ 420 w 566"/>
              <a:gd name="T95" fmla="*/ 2 h 528"/>
              <a:gd name="T96" fmla="*/ 391 w 566"/>
              <a:gd name="T97" fmla="*/ 4 h 528"/>
              <a:gd name="T98" fmla="*/ 364 w 566"/>
              <a:gd name="T99" fmla="*/ 33 h 528"/>
              <a:gd name="T100" fmla="*/ 330 w 566"/>
              <a:gd name="T101" fmla="*/ 90 h 528"/>
              <a:gd name="T102" fmla="*/ 303 w 566"/>
              <a:gd name="T103" fmla="*/ 104 h 528"/>
              <a:gd name="T104" fmla="*/ 280 w 566"/>
              <a:gd name="T105" fmla="*/ 100 h 528"/>
              <a:gd name="T106" fmla="*/ 272 w 566"/>
              <a:gd name="T107" fmla="*/ 83 h 528"/>
              <a:gd name="T108" fmla="*/ 253 w 566"/>
              <a:gd name="T109" fmla="*/ 73 h 528"/>
              <a:gd name="T110" fmla="*/ 230 w 566"/>
              <a:gd name="T111" fmla="*/ 81 h 528"/>
              <a:gd name="T112" fmla="*/ 217 w 566"/>
              <a:gd name="T113" fmla="*/ 100 h 52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66"/>
              <a:gd name="T172" fmla="*/ 0 h 528"/>
              <a:gd name="T173" fmla="*/ 566 w 566"/>
              <a:gd name="T174" fmla="*/ 528 h 52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66" h="528">
                <a:moveTo>
                  <a:pt x="209" y="113"/>
                </a:moveTo>
                <a:lnTo>
                  <a:pt x="209" y="117"/>
                </a:lnTo>
                <a:lnTo>
                  <a:pt x="207" y="121"/>
                </a:lnTo>
                <a:lnTo>
                  <a:pt x="207" y="125"/>
                </a:lnTo>
                <a:lnTo>
                  <a:pt x="209" y="129"/>
                </a:lnTo>
                <a:lnTo>
                  <a:pt x="209" y="133"/>
                </a:lnTo>
                <a:lnTo>
                  <a:pt x="211" y="137"/>
                </a:lnTo>
                <a:lnTo>
                  <a:pt x="213" y="140"/>
                </a:lnTo>
                <a:lnTo>
                  <a:pt x="215" y="146"/>
                </a:lnTo>
                <a:lnTo>
                  <a:pt x="199" y="156"/>
                </a:lnTo>
                <a:lnTo>
                  <a:pt x="182" y="171"/>
                </a:lnTo>
                <a:lnTo>
                  <a:pt x="169" y="188"/>
                </a:lnTo>
                <a:lnTo>
                  <a:pt x="157" y="206"/>
                </a:lnTo>
                <a:lnTo>
                  <a:pt x="142" y="223"/>
                </a:lnTo>
                <a:lnTo>
                  <a:pt x="130" y="236"/>
                </a:lnTo>
                <a:lnTo>
                  <a:pt x="122" y="244"/>
                </a:lnTo>
                <a:lnTo>
                  <a:pt x="115" y="248"/>
                </a:lnTo>
                <a:lnTo>
                  <a:pt x="109" y="250"/>
                </a:lnTo>
                <a:lnTo>
                  <a:pt x="101" y="252"/>
                </a:lnTo>
                <a:lnTo>
                  <a:pt x="98" y="252"/>
                </a:lnTo>
                <a:lnTo>
                  <a:pt x="96" y="252"/>
                </a:lnTo>
                <a:lnTo>
                  <a:pt x="92" y="252"/>
                </a:lnTo>
                <a:lnTo>
                  <a:pt x="88" y="252"/>
                </a:lnTo>
                <a:lnTo>
                  <a:pt x="84" y="252"/>
                </a:lnTo>
                <a:lnTo>
                  <a:pt x="80" y="252"/>
                </a:lnTo>
                <a:lnTo>
                  <a:pt x="73" y="252"/>
                </a:lnTo>
                <a:lnTo>
                  <a:pt x="67" y="252"/>
                </a:lnTo>
                <a:lnTo>
                  <a:pt x="51" y="252"/>
                </a:lnTo>
                <a:lnTo>
                  <a:pt x="38" y="257"/>
                </a:lnTo>
                <a:lnTo>
                  <a:pt x="28" y="265"/>
                </a:lnTo>
                <a:lnTo>
                  <a:pt x="21" y="275"/>
                </a:lnTo>
                <a:lnTo>
                  <a:pt x="15" y="288"/>
                </a:lnTo>
                <a:lnTo>
                  <a:pt x="9" y="302"/>
                </a:lnTo>
                <a:lnTo>
                  <a:pt x="3" y="317"/>
                </a:lnTo>
                <a:lnTo>
                  <a:pt x="0" y="332"/>
                </a:lnTo>
                <a:lnTo>
                  <a:pt x="11" y="348"/>
                </a:lnTo>
                <a:lnTo>
                  <a:pt x="19" y="365"/>
                </a:lnTo>
                <a:lnTo>
                  <a:pt x="25" y="386"/>
                </a:lnTo>
                <a:lnTo>
                  <a:pt x="30" y="403"/>
                </a:lnTo>
                <a:lnTo>
                  <a:pt x="38" y="419"/>
                </a:lnTo>
                <a:lnTo>
                  <a:pt x="46" y="434"/>
                </a:lnTo>
                <a:lnTo>
                  <a:pt x="50" y="438"/>
                </a:lnTo>
                <a:lnTo>
                  <a:pt x="53" y="442"/>
                </a:lnTo>
                <a:lnTo>
                  <a:pt x="57" y="444"/>
                </a:lnTo>
                <a:lnTo>
                  <a:pt x="63" y="446"/>
                </a:lnTo>
                <a:lnTo>
                  <a:pt x="71" y="444"/>
                </a:lnTo>
                <a:lnTo>
                  <a:pt x="80" y="438"/>
                </a:lnTo>
                <a:lnTo>
                  <a:pt x="88" y="432"/>
                </a:lnTo>
                <a:lnTo>
                  <a:pt x="94" y="424"/>
                </a:lnTo>
                <a:lnTo>
                  <a:pt x="101" y="415"/>
                </a:lnTo>
                <a:lnTo>
                  <a:pt x="111" y="409"/>
                </a:lnTo>
                <a:lnTo>
                  <a:pt x="122" y="403"/>
                </a:lnTo>
                <a:lnTo>
                  <a:pt x="134" y="401"/>
                </a:lnTo>
                <a:lnTo>
                  <a:pt x="138" y="403"/>
                </a:lnTo>
                <a:lnTo>
                  <a:pt x="140" y="405"/>
                </a:lnTo>
                <a:lnTo>
                  <a:pt x="144" y="407"/>
                </a:lnTo>
                <a:lnTo>
                  <a:pt x="146" y="413"/>
                </a:lnTo>
                <a:lnTo>
                  <a:pt x="146" y="424"/>
                </a:lnTo>
                <a:lnTo>
                  <a:pt x="146" y="438"/>
                </a:lnTo>
                <a:lnTo>
                  <a:pt x="144" y="451"/>
                </a:lnTo>
                <a:lnTo>
                  <a:pt x="142" y="467"/>
                </a:lnTo>
                <a:lnTo>
                  <a:pt x="142" y="476"/>
                </a:lnTo>
                <a:lnTo>
                  <a:pt x="142" y="482"/>
                </a:lnTo>
                <a:lnTo>
                  <a:pt x="146" y="490"/>
                </a:lnTo>
                <a:lnTo>
                  <a:pt x="153" y="496"/>
                </a:lnTo>
                <a:lnTo>
                  <a:pt x="163" y="501"/>
                </a:lnTo>
                <a:lnTo>
                  <a:pt x="170" y="509"/>
                </a:lnTo>
                <a:lnTo>
                  <a:pt x="180" y="515"/>
                </a:lnTo>
                <a:lnTo>
                  <a:pt x="192" y="520"/>
                </a:lnTo>
                <a:lnTo>
                  <a:pt x="199" y="524"/>
                </a:lnTo>
                <a:lnTo>
                  <a:pt x="203" y="528"/>
                </a:lnTo>
                <a:lnTo>
                  <a:pt x="213" y="524"/>
                </a:lnTo>
                <a:lnTo>
                  <a:pt x="220" y="519"/>
                </a:lnTo>
                <a:lnTo>
                  <a:pt x="234" y="513"/>
                </a:lnTo>
                <a:lnTo>
                  <a:pt x="243" y="505"/>
                </a:lnTo>
                <a:lnTo>
                  <a:pt x="255" y="497"/>
                </a:lnTo>
                <a:lnTo>
                  <a:pt x="265" y="490"/>
                </a:lnTo>
                <a:lnTo>
                  <a:pt x="278" y="484"/>
                </a:lnTo>
                <a:lnTo>
                  <a:pt x="289" y="480"/>
                </a:lnTo>
                <a:lnTo>
                  <a:pt x="289" y="476"/>
                </a:lnTo>
                <a:lnTo>
                  <a:pt x="288" y="474"/>
                </a:lnTo>
                <a:lnTo>
                  <a:pt x="288" y="472"/>
                </a:lnTo>
                <a:lnTo>
                  <a:pt x="286" y="471"/>
                </a:lnTo>
                <a:lnTo>
                  <a:pt x="286" y="467"/>
                </a:lnTo>
                <a:lnTo>
                  <a:pt x="284" y="463"/>
                </a:lnTo>
                <a:lnTo>
                  <a:pt x="284" y="459"/>
                </a:lnTo>
                <a:lnTo>
                  <a:pt x="286" y="440"/>
                </a:lnTo>
                <a:lnTo>
                  <a:pt x="289" y="421"/>
                </a:lnTo>
                <a:lnTo>
                  <a:pt x="297" y="405"/>
                </a:lnTo>
                <a:lnTo>
                  <a:pt x="309" y="390"/>
                </a:lnTo>
                <a:lnTo>
                  <a:pt x="320" y="376"/>
                </a:lnTo>
                <a:lnTo>
                  <a:pt x="334" y="367"/>
                </a:lnTo>
                <a:lnTo>
                  <a:pt x="349" y="361"/>
                </a:lnTo>
                <a:lnTo>
                  <a:pt x="366" y="355"/>
                </a:lnTo>
                <a:lnTo>
                  <a:pt x="370" y="355"/>
                </a:lnTo>
                <a:lnTo>
                  <a:pt x="382" y="355"/>
                </a:lnTo>
                <a:lnTo>
                  <a:pt x="395" y="355"/>
                </a:lnTo>
                <a:lnTo>
                  <a:pt x="410" y="355"/>
                </a:lnTo>
                <a:lnTo>
                  <a:pt x="428" y="355"/>
                </a:lnTo>
                <a:lnTo>
                  <a:pt x="441" y="355"/>
                </a:lnTo>
                <a:lnTo>
                  <a:pt x="455" y="355"/>
                </a:lnTo>
                <a:lnTo>
                  <a:pt x="464" y="355"/>
                </a:lnTo>
                <a:lnTo>
                  <a:pt x="481" y="352"/>
                </a:lnTo>
                <a:lnTo>
                  <a:pt x="499" y="348"/>
                </a:lnTo>
                <a:lnTo>
                  <a:pt x="516" y="338"/>
                </a:lnTo>
                <a:lnTo>
                  <a:pt x="531" y="327"/>
                </a:lnTo>
                <a:lnTo>
                  <a:pt x="545" y="313"/>
                </a:lnTo>
                <a:lnTo>
                  <a:pt x="556" y="298"/>
                </a:lnTo>
                <a:lnTo>
                  <a:pt x="560" y="290"/>
                </a:lnTo>
                <a:lnTo>
                  <a:pt x="562" y="280"/>
                </a:lnTo>
                <a:lnTo>
                  <a:pt x="566" y="271"/>
                </a:lnTo>
                <a:lnTo>
                  <a:pt x="566" y="261"/>
                </a:lnTo>
                <a:lnTo>
                  <a:pt x="566" y="244"/>
                </a:lnTo>
                <a:lnTo>
                  <a:pt x="560" y="223"/>
                </a:lnTo>
                <a:lnTo>
                  <a:pt x="554" y="204"/>
                </a:lnTo>
                <a:lnTo>
                  <a:pt x="547" y="183"/>
                </a:lnTo>
                <a:lnTo>
                  <a:pt x="539" y="167"/>
                </a:lnTo>
                <a:lnTo>
                  <a:pt x="531" y="152"/>
                </a:lnTo>
                <a:lnTo>
                  <a:pt x="528" y="142"/>
                </a:lnTo>
                <a:lnTo>
                  <a:pt x="522" y="138"/>
                </a:lnTo>
                <a:lnTo>
                  <a:pt x="516" y="133"/>
                </a:lnTo>
                <a:lnTo>
                  <a:pt x="510" y="129"/>
                </a:lnTo>
                <a:lnTo>
                  <a:pt x="504" y="125"/>
                </a:lnTo>
                <a:lnTo>
                  <a:pt x="499" y="121"/>
                </a:lnTo>
                <a:lnTo>
                  <a:pt x="493" y="115"/>
                </a:lnTo>
                <a:lnTo>
                  <a:pt x="489" y="112"/>
                </a:lnTo>
                <a:lnTo>
                  <a:pt x="489" y="106"/>
                </a:lnTo>
                <a:lnTo>
                  <a:pt x="489" y="96"/>
                </a:lnTo>
                <a:lnTo>
                  <a:pt x="489" y="94"/>
                </a:lnTo>
                <a:lnTo>
                  <a:pt x="485" y="89"/>
                </a:lnTo>
                <a:lnTo>
                  <a:pt x="485" y="81"/>
                </a:lnTo>
                <a:lnTo>
                  <a:pt x="483" y="73"/>
                </a:lnTo>
                <a:lnTo>
                  <a:pt x="483" y="67"/>
                </a:lnTo>
                <a:lnTo>
                  <a:pt x="481" y="60"/>
                </a:lnTo>
                <a:lnTo>
                  <a:pt x="480" y="56"/>
                </a:lnTo>
                <a:lnTo>
                  <a:pt x="480" y="50"/>
                </a:lnTo>
                <a:lnTo>
                  <a:pt x="468" y="48"/>
                </a:lnTo>
                <a:lnTo>
                  <a:pt x="460" y="42"/>
                </a:lnTo>
                <a:lnTo>
                  <a:pt x="451" y="35"/>
                </a:lnTo>
                <a:lnTo>
                  <a:pt x="443" y="25"/>
                </a:lnTo>
                <a:lnTo>
                  <a:pt x="437" y="17"/>
                </a:lnTo>
                <a:lnTo>
                  <a:pt x="430" y="8"/>
                </a:lnTo>
                <a:lnTo>
                  <a:pt x="420" y="2"/>
                </a:lnTo>
                <a:lnTo>
                  <a:pt x="408" y="0"/>
                </a:lnTo>
                <a:lnTo>
                  <a:pt x="399" y="2"/>
                </a:lnTo>
                <a:lnTo>
                  <a:pt x="391" y="4"/>
                </a:lnTo>
                <a:lnTo>
                  <a:pt x="384" y="12"/>
                </a:lnTo>
                <a:lnTo>
                  <a:pt x="378" y="17"/>
                </a:lnTo>
                <a:lnTo>
                  <a:pt x="364" y="33"/>
                </a:lnTo>
                <a:lnTo>
                  <a:pt x="355" y="54"/>
                </a:lnTo>
                <a:lnTo>
                  <a:pt x="343" y="71"/>
                </a:lnTo>
                <a:lnTo>
                  <a:pt x="330" y="90"/>
                </a:lnTo>
                <a:lnTo>
                  <a:pt x="322" y="96"/>
                </a:lnTo>
                <a:lnTo>
                  <a:pt x="314" y="102"/>
                </a:lnTo>
                <a:lnTo>
                  <a:pt x="303" y="104"/>
                </a:lnTo>
                <a:lnTo>
                  <a:pt x="293" y="106"/>
                </a:lnTo>
                <a:lnTo>
                  <a:pt x="286" y="104"/>
                </a:lnTo>
                <a:lnTo>
                  <a:pt x="280" y="100"/>
                </a:lnTo>
                <a:lnTo>
                  <a:pt x="276" y="96"/>
                </a:lnTo>
                <a:lnTo>
                  <a:pt x="274" y="90"/>
                </a:lnTo>
                <a:lnTo>
                  <a:pt x="272" y="83"/>
                </a:lnTo>
                <a:lnTo>
                  <a:pt x="268" y="77"/>
                </a:lnTo>
                <a:lnTo>
                  <a:pt x="261" y="75"/>
                </a:lnTo>
                <a:lnTo>
                  <a:pt x="253" y="73"/>
                </a:lnTo>
                <a:lnTo>
                  <a:pt x="245" y="73"/>
                </a:lnTo>
                <a:lnTo>
                  <a:pt x="240" y="77"/>
                </a:lnTo>
                <a:lnTo>
                  <a:pt x="230" y="81"/>
                </a:lnTo>
                <a:lnTo>
                  <a:pt x="226" y="89"/>
                </a:lnTo>
                <a:lnTo>
                  <a:pt x="220" y="94"/>
                </a:lnTo>
                <a:lnTo>
                  <a:pt x="217" y="100"/>
                </a:lnTo>
                <a:lnTo>
                  <a:pt x="213" y="108"/>
                </a:lnTo>
                <a:lnTo>
                  <a:pt x="209" y="113"/>
                </a:lnTo>
              </a:path>
            </a:pathLst>
          </a:custGeom>
          <a:solidFill>
            <a:srgbClr val="FFD54F"/>
          </a:solidFill>
          <a:ln w="1588">
            <a:solidFill>
              <a:srgbClr val="969696"/>
            </a:solidFill>
            <a:round/>
            <a:headEnd/>
            <a:tailEnd/>
          </a:ln>
          <a:effectLst/>
        </p:spPr>
        <p:txBody>
          <a:bodyPr/>
          <a:lstStyle/>
          <a:p>
            <a:pPr algn="ctr"/>
            <a:endParaRPr lang="el-GR" sz="1200">
              <a:latin typeface="Calibri" panose="020F0502020204030204" pitchFamily="34" charset="0"/>
            </a:endParaRPr>
          </a:p>
        </p:txBody>
      </p:sp>
      <p:sp>
        <p:nvSpPr>
          <p:cNvPr id="19475" name="Freeform 16"/>
          <p:cNvSpPr>
            <a:spLocks/>
          </p:cNvSpPr>
          <p:nvPr/>
        </p:nvSpPr>
        <p:spPr bwMode="auto">
          <a:xfrm>
            <a:off x="3134990" y="2035175"/>
            <a:ext cx="422275" cy="328613"/>
          </a:xfrm>
          <a:custGeom>
            <a:avLst/>
            <a:gdLst>
              <a:gd name="T0" fmla="*/ 76 w 671"/>
              <a:gd name="T1" fmla="*/ 338 h 498"/>
              <a:gd name="T2" fmla="*/ 101 w 671"/>
              <a:gd name="T3" fmla="*/ 319 h 498"/>
              <a:gd name="T4" fmla="*/ 128 w 671"/>
              <a:gd name="T5" fmla="*/ 329 h 498"/>
              <a:gd name="T6" fmla="*/ 142 w 671"/>
              <a:gd name="T7" fmla="*/ 350 h 498"/>
              <a:gd name="T8" fmla="*/ 178 w 671"/>
              <a:gd name="T9" fmla="*/ 342 h 498"/>
              <a:gd name="T10" fmla="*/ 220 w 671"/>
              <a:gd name="T11" fmla="*/ 279 h 498"/>
              <a:gd name="T12" fmla="*/ 255 w 671"/>
              <a:gd name="T13" fmla="*/ 248 h 498"/>
              <a:gd name="T14" fmla="*/ 293 w 671"/>
              <a:gd name="T15" fmla="*/ 263 h 498"/>
              <a:gd name="T16" fmla="*/ 324 w 671"/>
              <a:gd name="T17" fmla="*/ 294 h 498"/>
              <a:gd name="T18" fmla="*/ 339 w 671"/>
              <a:gd name="T19" fmla="*/ 313 h 498"/>
              <a:gd name="T20" fmla="*/ 345 w 671"/>
              <a:gd name="T21" fmla="*/ 340 h 498"/>
              <a:gd name="T22" fmla="*/ 349 w 671"/>
              <a:gd name="T23" fmla="*/ 361 h 498"/>
              <a:gd name="T24" fmla="*/ 372 w 671"/>
              <a:gd name="T25" fmla="*/ 377 h 498"/>
              <a:gd name="T26" fmla="*/ 403 w 671"/>
              <a:gd name="T27" fmla="*/ 423 h 498"/>
              <a:gd name="T28" fmla="*/ 418 w 671"/>
              <a:gd name="T29" fmla="*/ 478 h 498"/>
              <a:gd name="T30" fmla="*/ 455 w 671"/>
              <a:gd name="T31" fmla="*/ 454 h 498"/>
              <a:gd name="T32" fmla="*/ 510 w 671"/>
              <a:gd name="T33" fmla="*/ 402 h 498"/>
              <a:gd name="T34" fmla="*/ 585 w 671"/>
              <a:gd name="T35" fmla="*/ 398 h 498"/>
              <a:gd name="T36" fmla="*/ 614 w 671"/>
              <a:gd name="T37" fmla="*/ 377 h 498"/>
              <a:gd name="T38" fmla="*/ 643 w 671"/>
              <a:gd name="T39" fmla="*/ 354 h 498"/>
              <a:gd name="T40" fmla="*/ 664 w 671"/>
              <a:gd name="T41" fmla="*/ 315 h 498"/>
              <a:gd name="T42" fmla="*/ 671 w 671"/>
              <a:gd name="T43" fmla="*/ 267 h 498"/>
              <a:gd name="T44" fmla="*/ 666 w 671"/>
              <a:gd name="T45" fmla="*/ 252 h 498"/>
              <a:gd name="T46" fmla="*/ 664 w 671"/>
              <a:gd name="T47" fmla="*/ 240 h 498"/>
              <a:gd name="T48" fmla="*/ 666 w 671"/>
              <a:gd name="T49" fmla="*/ 225 h 498"/>
              <a:gd name="T50" fmla="*/ 670 w 671"/>
              <a:gd name="T51" fmla="*/ 206 h 498"/>
              <a:gd name="T52" fmla="*/ 660 w 671"/>
              <a:gd name="T53" fmla="*/ 189 h 498"/>
              <a:gd name="T54" fmla="*/ 652 w 671"/>
              <a:gd name="T55" fmla="*/ 167 h 498"/>
              <a:gd name="T56" fmla="*/ 622 w 671"/>
              <a:gd name="T57" fmla="*/ 160 h 498"/>
              <a:gd name="T58" fmla="*/ 602 w 671"/>
              <a:gd name="T59" fmla="*/ 143 h 498"/>
              <a:gd name="T60" fmla="*/ 622 w 671"/>
              <a:gd name="T61" fmla="*/ 114 h 498"/>
              <a:gd name="T62" fmla="*/ 643 w 671"/>
              <a:gd name="T63" fmla="*/ 89 h 498"/>
              <a:gd name="T64" fmla="*/ 645 w 671"/>
              <a:gd name="T65" fmla="*/ 75 h 498"/>
              <a:gd name="T66" fmla="*/ 652 w 671"/>
              <a:gd name="T67" fmla="*/ 66 h 498"/>
              <a:gd name="T68" fmla="*/ 631 w 671"/>
              <a:gd name="T69" fmla="*/ 22 h 498"/>
              <a:gd name="T70" fmla="*/ 604 w 671"/>
              <a:gd name="T71" fmla="*/ 41 h 498"/>
              <a:gd name="T72" fmla="*/ 579 w 671"/>
              <a:gd name="T73" fmla="*/ 43 h 498"/>
              <a:gd name="T74" fmla="*/ 556 w 671"/>
              <a:gd name="T75" fmla="*/ 43 h 498"/>
              <a:gd name="T76" fmla="*/ 531 w 671"/>
              <a:gd name="T77" fmla="*/ 73 h 498"/>
              <a:gd name="T78" fmla="*/ 499 w 671"/>
              <a:gd name="T79" fmla="*/ 108 h 498"/>
              <a:gd name="T80" fmla="*/ 439 w 671"/>
              <a:gd name="T81" fmla="*/ 91 h 498"/>
              <a:gd name="T82" fmla="*/ 370 w 671"/>
              <a:gd name="T83" fmla="*/ 66 h 498"/>
              <a:gd name="T84" fmla="*/ 311 w 671"/>
              <a:gd name="T85" fmla="*/ 79 h 498"/>
              <a:gd name="T86" fmla="*/ 263 w 671"/>
              <a:gd name="T87" fmla="*/ 112 h 498"/>
              <a:gd name="T88" fmla="*/ 215 w 671"/>
              <a:gd name="T89" fmla="*/ 104 h 498"/>
              <a:gd name="T90" fmla="*/ 186 w 671"/>
              <a:gd name="T91" fmla="*/ 91 h 498"/>
              <a:gd name="T92" fmla="*/ 151 w 671"/>
              <a:gd name="T93" fmla="*/ 96 h 498"/>
              <a:gd name="T94" fmla="*/ 105 w 671"/>
              <a:gd name="T95" fmla="*/ 112 h 498"/>
              <a:gd name="T96" fmla="*/ 69 w 671"/>
              <a:gd name="T97" fmla="*/ 114 h 498"/>
              <a:gd name="T98" fmla="*/ 26 w 671"/>
              <a:gd name="T99" fmla="*/ 114 h 498"/>
              <a:gd name="T100" fmla="*/ 25 w 671"/>
              <a:gd name="T101" fmla="*/ 131 h 498"/>
              <a:gd name="T102" fmla="*/ 13 w 671"/>
              <a:gd name="T103" fmla="*/ 175 h 498"/>
              <a:gd name="T104" fmla="*/ 2 w 671"/>
              <a:gd name="T105" fmla="*/ 223 h 498"/>
              <a:gd name="T106" fmla="*/ 23 w 671"/>
              <a:gd name="T107" fmla="*/ 252 h 498"/>
              <a:gd name="T108" fmla="*/ 65 w 671"/>
              <a:gd name="T109" fmla="*/ 294 h 498"/>
              <a:gd name="T110" fmla="*/ 71 w 671"/>
              <a:gd name="T111" fmla="*/ 327 h 498"/>
              <a:gd name="T112" fmla="*/ 69 w 671"/>
              <a:gd name="T113" fmla="*/ 342 h 498"/>
              <a:gd name="T114" fmla="*/ 65 w 671"/>
              <a:gd name="T115" fmla="*/ 358 h 49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71"/>
              <a:gd name="T175" fmla="*/ 0 h 498"/>
              <a:gd name="T176" fmla="*/ 671 w 671"/>
              <a:gd name="T177" fmla="*/ 498 h 49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71" h="498">
                <a:moveTo>
                  <a:pt x="65" y="358"/>
                </a:moveTo>
                <a:lnTo>
                  <a:pt x="69" y="350"/>
                </a:lnTo>
                <a:lnTo>
                  <a:pt x="73" y="344"/>
                </a:lnTo>
                <a:lnTo>
                  <a:pt x="76" y="338"/>
                </a:lnTo>
                <a:lnTo>
                  <a:pt x="82" y="333"/>
                </a:lnTo>
                <a:lnTo>
                  <a:pt x="86" y="327"/>
                </a:lnTo>
                <a:lnTo>
                  <a:pt x="96" y="323"/>
                </a:lnTo>
                <a:lnTo>
                  <a:pt x="101" y="319"/>
                </a:lnTo>
                <a:lnTo>
                  <a:pt x="109" y="319"/>
                </a:lnTo>
                <a:lnTo>
                  <a:pt x="117" y="321"/>
                </a:lnTo>
                <a:lnTo>
                  <a:pt x="124" y="323"/>
                </a:lnTo>
                <a:lnTo>
                  <a:pt x="128" y="329"/>
                </a:lnTo>
                <a:lnTo>
                  <a:pt x="130" y="336"/>
                </a:lnTo>
                <a:lnTo>
                  <a:pt x="132" y="342"/>
                </a:lnTo>
                <a:lnTo>
                  <a:pt x="136" y="346"/>
                </a:lnTo>
                <a:lnTo>
                  <a:pt x="142" y="350"/>
                </a:lnTo>
                <a:lnTo>
                  <a:pt x="149" y="352"/>
                </a:lnTo>
                <a:lnTo>
                  <a:pt x="159" y="350"/>
                </a:lnTo>
                <a:lnTo>
                  <a:pt x="170" y="348"/>
                </a:lnTo>
                <a:lnTo>
                  <a:pt x="178" y="342"/>
                </a:lnTo>
                <a:lnTo>
                  <a:pt x="186" y="336"/>
                </a:lnTo>
                <a:lnTo>
                  <a:pt x="199" y="317"/>
                </a:lnTo>
                <a:lnTo>
                  <a:pt x="211" y="300"/>
                </a:lnTo>
                <a:lnTo>
                  <a:pt x="220" y="279"/>
                </a:lnTo>
                <a:lnTo>
                  <a:pt x="234" y="263"/>
                </a:lnTo>
                <a:lnTo>
                  <a:pt x="240" y="258"/>
                </a:lnTo>
                <a:lnTo>
                  <a:pt x="247" y="250"/>
                </a:lnTo>
                <a:lnTo>
                  <a:pt x="255" y="248"/>
                </a:lnTo>
                <a:lnTo>
                  <a:pt x="264" y="246"/>
                </a:lnTo>
                <a:lnTo>
                  <a:pt x="276" y="248"/>
                </a:lnTo>
                <a:lnTo>
                  <a:pt x="286" y="254"/>
                </a:lnTo>
                <a:lnTo>
                  <a:pt x="293" y="263"/>
                </a:lnTo>
                <a:lnTo>
                  <a:pt x="299" y="271"/>
                </a:lnTo>
                <a:lnTo>
                  <a:pt x="307" y="281"/>
                </a:lnTo>
                <a:lnTo>
                  <a:pt x="316" y="288"/>
                </a:lnTo>
                <a:lnTo>
                  <a:pt x="324" y="294"/>
                </a:lnTo>
                <a:lnTo>
                  <a:pt x="336" y="296"/>
                </a:lnTo>
                <a:lnTo>
                  <a:pt x="336" y="302"/>
                </a:lnTo>
                <a:lnTo>
                  <a:pt x="337" y="306"/>
                </a:lnTo>
                <a:lnTo>
                  <a:pt x="339" y="313"/>
                </a:lnTo>
                <a:lnTo>
                  <a:pt x="339" y="319"/>
                </a:lnTo>
                <a:lnTo>
                  <a:pt x="341" y="327"/>
                </a:lnTo>
                <a:lnTo>
                  <a:pt x="341" y="335"/>
                </a:lnTo>
                <a:lnTo>
                  <a:pt x="345" y="340"/>
                </a:lnTo>
                <a:lnTo>
                  <a:pt x="345" y="342"/>
                </a:lnTo>
                <a:lnTo>
                  <a:pt x="345" y="352"/>
                </a:lnTo>
                <a:lnTo>
                  <a:pt x="349" y="358"/>
                </a:lnTo>
                <a:lnTo>
                  <a:pt x="349" y="361"/>
                </a:lnTo>
                <a:lnTo>
                  <a:pt x="357" y="367"/>
                </a:lnTo>
                <a:lnTo>
                  <a:pt x="360" y="367"/>
                </a:lnTo>
                <a:lnTo>
                  <a:pt x="366" y="373"/>
                </a:lnTo>
                <a:lnTo>
                  <a:pt x="372" y="377"/>
                </a:lnTo>
                <a:lnTo>
                  <a:pt x="378" y="384"/>
                </a:lnTo>
                <a:lnTo>
                  <a:pt x="387" y="396"/>
                </a:lnTo>
                <a:lnTo>
                  <a:pt x="395" y="411"/>
                </a:lnTo>
                <a:lnTo>
                  <a:pt x="403" y="423"/>
                </a:lnTo>
                <a:lnTo>
                  <a:pt x="408" y="434"/>
                </a:lnTo>
                <a:lnTo>
                  <a:pt x="412" y="448"/>
                </a:lnTo>
                <a:lnTo>
                  <a:pt x="416" y="463"/>
                </a:lnTo>
                <a:lnTo>
                  <a:pt x="418" y="478"/>
                </a:lnTo>
                <a:lnTo>
                  <a:pt x="422" y="498"/>
                </a:lnTo>
                <a:lnTo>
                  <a:pt x="430" y="486"/>
                </a:lnTo>
                <a:lnTo>
                  <a:pt x="441" y="471"/>
                </a:lnTo>
                <a:lnTo>
                  <a:pt x="455" y="454"/>
                </a:lnTo>
                <a:lnTo>
                  <a:pt x="470" y="436"/>
                </a:lnTo>
                <a:lnTo>
                  <a:pt x="487" y="421"/>
                </a:lnTo>
                <a:lnTo>
                  <a:pt x="503" y="409"/>
                </a:lnTo>
                <a:lnTo>
                  <a:pt x="510" y="402"/>
                </a:lnTo>
                <a:lnTo>
                  <a:pt x="518" y="400"/>
                </a:lnTo>
                <a:lnTo>
                  <a:pt x="524" y="398"/>
                </a:lnTo>
                <a:lnTo>
                  <a:pt x="529" y="398"/>
                </a:lnTo>
                <a:lnTo>
                  <a:pt x="585" y="398"/>
                </a:lnTo>
                <a:lnTo>
                  <a:pt x="591" y="392"/>
                </a:lnTo>
                <a:lnTo>
                  <a:pt x="599" y="386"/>
                </a:lnTo>
                <a:lnTo>
                  <a:pt x="606" y="383"/>
                </a:lnTo>
                <a:lnTo>
                  <a:pt x="614" y="377"/>
                </a:lnTo>
                <a:lnTo>
                  <a:pt x="622" y="373"/>
                </a:lnTo>
                <a:lnTo>
                  <a:pt x="629" y="367"/>
                </a:lnTo>
                <a:lnTo>
                  <a:pt x="635" y="361"/>
                </a:lnTo>
                <a:lnTo>
                  <a:pt x="643" y="354"/>
                </a:lnTo>
                <a:lnTo>
                  <a:pt x="652" y="346"/>
                </a:lnTo>
                <a:lnTo>
                  <a:pt x="656" y="336"/>
                </a:lnTo>
                <a:lnTo>
                  <a:pt x="662" y="325"/>
                </a:lnTo>
                <a:lnTo>
                  <a:pt x="664" y="315"/>
                </a:lnTo>
                <a:lnTo>
                  <a:pt x="666" y="304"/>
                </a:lnTo>
                <a:lnTo>
                  <a:pt x="668" y="290"/>
                </a:lnTo>
                <a:lnTo>
                  <a:pt x="670" y="279"/>
                </a:lnTo>
                <a:lnTo>
                  <a:pt x="671" y="267"/>
                </a:lnTo>
                <a:lnTo>
                  <a:pt x="670" y="263"/>
                </a:lnTo>
                <a:lnTo>
                  <a:pt x="668" y="262"/>
                </a:lnTo>
                <a:lnTo>
                  <a:pt x="668" y="258"/>
                </a:lnTo>
                <a:lnTo>
                  <a:pt x="666" y="252"/>
                </a:lnTo>
                <a:lnTo>
                  <a:pt x="664" y="248"/>
                </a:lnTo>
                <a:lnTo>
                  <a:pt x="664" y="246"/>
                </a:lnTo>
                <a:lnTo>
                  <a:pt x="664" y="242"/>
                </a:lnTo>
                <a:lnTo>
                  <a:pt x="664" y="240"/>
                </a:lnTo>
                <a:lnTo>
                  <a:pt x="664" y="237"/>
                </a:lnTo>
                <a:lnTo>
                  <a:pt x="664" y="233"/>
                </a:lnTo>
                <a:lnTo>
                  <a:pt x="666" y="229"/>
                </a:lnTo>
                <a:lnTo>
                  <a:pt x="666" y="225"/>
                </a:lnTo>
                <a:lnTo>
                  <a:pt x="668" y="219"/>
                </a:lnTo>
                <a:lnTo>
                  <a:pt x="668" y="214"/>
                </a:lnTo>
                <a:lnTo>
                  <a:pt x="670" y="210"/>
                </a:lnTo>
                <a:lnTo>
                  <a:pt x="670" y="206"/>
                </a:lnTo>
                <a:lnTo>
                  <a:pt x="668" y="200"/>
                </a:lnTo>
                <a:lnTo>
                  <a:pt x="666" y="196"/>
                </a:lnTo>
                <a:lnTo>
                  <a:pt x="664" y="192"/>
                </a:lnTo>
                <a:lnTo>
                  <a:pt x="660" y="189"/>
                </a:lnTo>
                <a:lnTo>
                  <a:pt x="656" y="181"/>
                </a:lnTo>
                <a:lnTo>
                  <a:pt x="652" y="177"/>
                </a:lnTo>
                <a:lnTo>
                  <a:pt x="652" y="173"/>
                </a:lnTo>
                <a:lnTo>
                  <a:pt x="652" y="167"/>
                </a:lnTo>
                <a:lnTo>
                  <a:pt x="645" y="167"/>
                </a:lnTo>
                <a:lnTo>
                  <a:pt x="637" y="166"/>
                </a:lnTo>
                <a:lnTo>
                  <a:pt x="629" y="164"/>
                </a:lnTo>
                <a:lnTo>
                  <a:pt x="622" y="160"/>
                </a:lnTo>
                <a:lnTo>
                  <a:pt x="614" y="156"/>
                </a:lnTo>
                <a:lnTo>
                  <a:pt x="606" y="152"/>
                </a:lnTo>
                <a:lnTo>
                  <a:pt x="602" y="146"/>
                </a:lnTo>
                <a:lnTo>
                  <a:pt x="602" y="143"/>
                </a:lnTo>
                <a:lnTo>
                  <a:pt x="602" y="135"/>
                </a:lnTo>
                <a:lnTo>
                  <a:pt x="606" y="127"/>
                </a:lnTo>
                <a:lnTo>
                  <a:pt x="614" y="121"/>
                </a:lnTo>
                <a:lnTo>
                  <a:pt x="622" y="114"/>
                </a:lnTo>
                <a:lnTo>
                  <a:pt x="627" y="108"/>
                </a:lnTo>
                <a:lnTo>
                  <a:pt x="633" y="100"/>
                </a:lnTo>
                <a:lnTo>
                  <a:pt x="639" y="95"/>
                </a:lnTo>
                <a:lnTo>
                  <a:pt x="643" y="89"/>
                </a:lnTo>
                <a:lnTo>
                  <a:pt x="645" y="87"/>
                </a:lnTo>
                <a:lnTo>
                  <a:pt x="645" y="83"/>
                </a:lnTo>
                <a:lnTo>
                  <a:pt x="645" y="79"/>
                </a:lnTo>
                <a:lnTo>
                  <a:pt x="645" y="75"/>
                </a:lnTo>
                <a:lnTo>
                  <a:pt x="646" y="73"/>
                </a:lnTo>
                <a:lnTo>
                  <a:pt x="646" y="70"/>
                </a:lnTo>
                <a:lnTo>
                  <a:pt x="648" y="66"/>
                </a:lnTo>
                <a:lnTo>
                  <a:pt x="652" y="66"/>
                </a:lnTo>
                <a:lnTo>
                  <a:pt x="652" y="0"/>
                </a:lnTo>
                <a:lnTo>
                  <a:pt x="643" y="8"/>
                </a:lnTo>
                <a:lnTo>
                  <a:pt x="637" y="16"/>
                </a:lnTo>
                <a:lnTo>
                  <a:pt x="631" y="22"/>
                </a:lnTo>
                <a:lnTo>
                  <a:pt x="625" y="27"/>
                </a:lnTo>
                <a:lnTo>
                  <a:pt x="618" y="35"/>
                </a:lnTo>
                <a:lnTo>
                  <a:pt x="610" y="39"/>
                </a:lnTo>
                <a:lnTo>
                  <a:pt x="604" y="41"/>
                </a:lnTo>
                <a:lnTo>
                  <a:pt x="599" y="41"/>
                </a:lnTo>
                <a:lnTo>
                  <a:pt x="593" y="41"/>
                </a:lnTo>
                <a:lnTo>
                  <a:pt x="587" y="43"/>
                </a:lnTo>
                <a:lnTo>
                  <a:pt x="579" y="43"/>
                </a:lnTo>
                <a:lnTo>
                  <a:pt x="575" y="45"/>
                </a:lnTo>
                <a:lnTo>
                  <a:pt x="568" y="45"/>
                </a:lnTo>
                <a:lnTo>
                  <a:pt x="562" y="45"/>
                </a:lnTo>
                <a:lnTo>
                  <a:pt x="556" y="43"/>
                </a:lnTo>
                <a:lnTo>
                  <a:pt x="551" y="41"/>
                </a:lnTo>
                <a:lnTo>
                  <a:pt x="545" y="50"/>
                </a:lnTo>
                <a:lnTo>
                  <a:pt x="541" y="60"/>
                </a:lnTo>
                <a:lnTo>
                  <a:pt x="531" y="73"/>
                </a:lnTo>
                <a:lnTo>
                  <a:pt x="526" y="85"/>
                </a:lnTo>
                <a:lnTo>
                  <a:pt x="518" y="95"/>
                </a:lnTo>
                <a:lnTo>
                  <a:pt x="508" y="104"/>
                </a:lnTo>
                <a:lnTo>
                  <a:pt x="499" y="108"/>
                </a:lnTo>
                <a:lnTo>
                  <a:pt x="485" y="112"/>
                </a:lnTo>
                <a:lnTo>
                  <a:pt x="470" y="104"/>
                </a:lnTo>
                <a:lnTo>
                  <a:pt x="453" y="98"/>
                </a:lnTo>
                <a:lnTo>
                  <a:pt x="439" y="91"/>
                </a:lnTo>
                <a:lnTo>
                  <a:pt x="426" y="83"/>
                </a:lnTo>
                <a:lnTo>
                  <a:pt x="408" y="77"/>
                </a:lnTo>
                <a:lnTo>
                  <a:pt x="391" y="70"/>
                </a:lnTo>
                <a:lnTo>
                  <a:pt x="370" y="66"/>
                </a:lnTo>
                <a:lnTo>
                  <a:pt x="345" y="66"/>
                </a:lnTo>
                <a:lnTo>
                  <a:pt x="332" y="66"/>
                </a:lnTo>
                <a:lnTo>
                  <a:pt x="322" y="70"/>
                </a:lnTo>
                <a:lnTo>
                  <a:pt x="311" y="79"/>
                </a:lnTo>
                <a:lnTo>
                  <a:pt x="301" y="89"/>
                </a:lnTo>
                <a:lnTo>
                  <a:pt x="291" y="96"/>
                </a:lnTo>
                <a:lnTo>
                  <a:pt x="280" y="104"/>
                </a:lnTo>
                <a:lnTo>
                  <a:pt x="263" y="112"/>
                </a:lnTo>
                <a:lnTo>
                  <a:pt x="245" y="114"/>
                </a:lnTo>
                <a:lnTo>
                  <a:pt x="234" y="112"/>
                </a:lnTo>
                <a:lnTo>
                  <a:pt x="224" y="108"/>
                </a:lnTo>
                <a:lnTo>
                  <a:pt x="215" y="104"/>
                </a:lnTo>
                <a:lnTo>
                  <a:pt x="207" y="100"/>
                </a:lnTo>
                <a:lnTo>
                  <a:pt x="201" y="96"/>
                </a:lnTo>
                <a:lnTo>
                  <a:pt x="192" y="93"/>
                </a:lnTo>
                <a:lnTo>
                  <a:pt x="186" y="91"/>
                </a:lnTo>
                <a:lnTo>
                  <a:pt x="178" y="89"/>
                </a:lnTo>
                <a:lnTo>
                  <a:pt x="172" y="91"/>
                </a:lnTo>
                <a:lnTo>
                  <a:pt x="163" y="93"/>
                </a:lnTo>
                <a:lnTo>
                  <a:pt x="151" y="96"/>
                </a:lnTo>
                <a:lnTo>
                  <a:pt x="140" y="100"/>
                </a:lnTo>
                <a:lnTo>
                  <a:pt x="128" y="104"/>
                </a:lnTo>
                <a:lnTo>
                  <a:pt x="115" y="108"/>
                </a:lnTo>
                <a:lnTo>
                  <a:pt x="105" y="112"/>
                </a:lnTo>
                <a:lnTo>
                  <a:pt x="97" y="114"/>
                </a:lnTo>
                <a:lnTo>
                  <a:pt x="90" y="114"/>
                </a:lnTo>
                <a:lnTo>
                  <a:pt x="78" y="114"/>
                </a:lnTo>
                <a:lnTo>
                  <a:pt x="69" y="114"/>
                </a:lnTo>
                <a:lnTo>
                  <a:pt x="57" y="114"/>
                </a:lnTo>
                <a:lnTo>
                  <a:pt x="48" y="114"/>
                </a:lnTo>
                <a:lnTo>
                  <a:pt x="34" y="114"/>
                </a:lnTo>
                <a:lnTo>
                  <a:pt x="26" y="114"/>
                </a:lnTo>
                <a:lnTo>
                  <a:pt x="19" y="114"/>
                </a:lnTo>
                <a:lnTo>
                  <a:pt x="23" y="119"/>
                </a:lnTo>
                <a:lnTo>
                  <a:pt x="25" y="125"/>
                </a:lnTo>
                <a:lnTo>
                  <a:pt x="25" y="131"/>
                </a:lnTo>
                <a:lnTo>
                  <a:pt x="25" y="137"/>
                </a:lnTo>
                <a:lnTo>
                  <a:pt x="23" y="152"/>
                </a:lnTo>
                <a:lnTo>
                  <a:pt x="19" y="164"/>
                </a:lnTo>
                <a:lnTo>
                  <a:pt x="13" y="175"/>
                </a:lnTo>
                <a:lnTo>
                  <a:pt x="5" y="189"/>
                </a:lnTo>
                <a:lnTo>
                  <a:pt x="2" y="200"/>
                </a:lnTo>
                <a:lnTo>
                  <a:pt x="0" y="214"/>
                </a:lnTo>
                <a:lnTo>
                  <a:pt x="2" y="223"/>
                </a:lnTo>
                <a:lnTo>
                  <a:pt x="3" y="231"/>
                </a:lnTo>
                <a:lnTo>
                  <a:pt x="9" y="237"/>
                </a:lnTo>
                <a:lnTo>
                  <a:pt x="13" y="242"/>
                </a:lnTo>
                <a:lnTo>
                  <a:pt x="23" y="252"/>
                </a:lnTo>
                <a:lnTo>
                  <a:pt x="36" y="263"/>
                </a:lnTo>
                <a:lnTo>
                  <a:pt x="48" y="273"/>
                </a:lnTo>
                <a:lnTo>
                  <a:pt x="59" y="287"/>
                </a:lnTo>
                <a:lnTo>
                  <a:pt x="65" y="294"/>
                </a:lnTo>
                <a:lnTo>
                  <a:pt x="67" y="304"/>
                </a:lnTo>
                <a:lnTo>
                  <a:pt x="69" y="313"/>
                </a:lnTo>
                <a:lnTo>
                  <a:pt x="71" y="325"/>
                </a:lnTo>
                <a:lnTo>
                  <a:pt x="71" y="327"/>
                </a:lnTo>
                <a:lnTo>
                  <a:pt x="71" y="333"/>
                </a:lnTo>
                <a:lnTo>
                  <a:pt x="69" y="336"/>
                </a:lnTo>
                <a:lnTo>
                  <a:pt x="69" y="338"/>
                </a:lnTo>
                <a:lnTo>
                  <a:pt x="69" y="342"/>
                </a:lnTo>
                <a:lnTo>
                  <a:pt x="69" y="346"/>
                </a:lnTo>
                <a:lnTo>
                  <a:pt x="67" y="348"/>
                </a:lnTo>
                <a:lnTo>
                  <a:pt x="67" y="352"/>
                </a:lnTo>
                <a:lnTo>
                  <a:pt x="65" y="358"/>
                </a:lnTo>
                <a:close/>
              </a:path>
            </a:pathLst>
          </a:custGeom>
          <a:solidFill>
            <a:srgbClr val="FFC000"/>
          </a:solidFill>
          <a:ln w="9525">
            <a:solidFill>
              <a:srgbClr val="969696"/>
            </a:solidFill>
            <a:round/>
            <a:headEnd/>
            <a:tailEnd/>
          </a:ln>
        </p:spPr>
        <p:txBody>
          <a:bodyPr/>
          <a:lstStyle/>
          <a:p>
            <a:endParaRPr lang="el-GR"/>
          </a:p>
        </p:txBody>
      </p:sp>
      <p:sp>
        <p:nvSpPr>
          <p:cNvPr id="19476" name="Freeform 17"/>
          <p:cNvSpPr>
            <a:spLocks/>
          </p:cNvSpPr>
          <p:nvPr/>
        </p:nvSpPr>
        <p:spPr bwMode="auto">
          <a:xfrm>
            <a:off x="3134990" y="2035175"/>
            <a:ext cx="422275" cy="328613"/>
          </a:xfrm>
          <a:custGeom>
            <a:avLst/>
            <a:gdLst>
              <a:gd name="T0" fmla="*/ 76 w 671"/>
              <a:gd name="T1" fmla="*/ 338 h 498"/>
              <a:gd name="T2" fmla="*/ 101 w 671"/>
              <a:gd name="T3" fmla="*/ 319 h 498"/>
              <a:gd name="T4" fmla="*/ 128 w 671"/>
              <a:gd name="T5" fmla="*/ 329 h 498"/>
              <a:gd name="T6" fmla="*/ 142 w 671"/>
              <a:gd name="T7" fmla="*/ 350 h 498"/>
              <a:gd name="T8" fmla="*/ 178 w 671"/>
              <a:gd name="T9" fmla="*/ 342 h 498"/>
              <a:gd name="T10" fmla="*/ 220 w 671"/>
              <a:gd name="T11" fmla="*/ 279 h 498"/>
              <a:gd name="T12" fmla="*/ 255 w 671"/>
              <a:gd name="T13" fmla="*/ 248 h 498"/>
              <a:gd name="T14" fmla="*/ 293 w 671"/>
              <a:gd name="T15" fmla="*/ 263 h 498"/>
              <a:gd name="T16" fmla="*/ 324 w 671"/>
              <a:gd name="T17" fmla="*/ 294 h 498"/>
              <a:gd name="T18" fmla="*/ 339 w 671"/>
              <a:gd name="T19" fmla="*/ 313 h 498"/>
              <a:gd name="T20" fmla="*/ 345 w 671"/>
              <a:gd name="T21" fmla="*/ 340 h 498"/>
              <a:gd name="T22" fmla="*/ 349 w 671"/>
              <a:gd name="T23" fmla="*/ 361 h 498"/>
              <a:gd name="T24" fmla="*/ 372 w 671"/>
              <a:gd name="T25" fmla="*/ 377 h 498"/>
              <a:gd name="T26" fmla="*/ 403 w 671"/>
              <a:gd name="T27" fmla="*/ 423 h 498"/>
              <a:gd name="T28" fmla="*/ 418 w 671"/>
              <a:gd name="T29" fmla="*/ 478 h 498"/>
              <a:gd name="T30" fmla="*/ 455 w 671"/>
              <a:gd name="T31" fmla="*/ 454 h 498"/>
              <a:gd name="T32" fmla="*/ 510 w 671"/>
              <a:gd name="T33" fmla="*/ 402 h 498"/>
              <a:gd name="T34" fmla="*/ 585 w 671"/>
              <a:gd name="T35" fmla="*/ 398 h 498"/>
              <a:gd name="T36" fmla="*/ 614 w 671"/>
              <a:gd name="T37" fmla="*/ 377 h 498"/>
              <a:gd name="T38" fmla="*/ 643 w 671"/>
              <a:gd name="T39" fmla="*/ 354 h 498"/>
              <a:gd name="T40" fmla="*/ 664 w 671"/>
              <a:gd name="T41" fmla="*/ 315 h 498"/>
              <a:gd name="T42" fmla="*/ 671 w 671"/>
              <a:gd name="T43" fmla="*/ 267 h 498"/>
              <a:gd name="T44" fmla="*/ 666 w 671"/>
              <a:gd name="T45" fmla="*/ 252 h 498"/>
              <a:gd name="T46" fmla="*/ 664 w 671"/>
              <a:gd name="T47" fmla="*/ 240 h 498"/>
              <a:gd name="T48" fmla="*/ 666 w 671"/>
              <a:gd name="T49" fmla="*/ 225 h 498"/>
              <a:gd name="T50" fmla="*/ 670 w 671"/>
              <a:gd name="T51" fmla="*/ 206 h 498"/>
              <a:gd name="T52" fmla="*/ 660 w 671"/>
              <a:gd name="T53" fmla="*/ 189 h 498"/>
              <a:gd name="T54" fmla="*/ 652 w 671"/>
              <a:gd name="T55" fmla="*/ 167 h 498"/>
              <a:gd name="T56" fmla="*/ 622 w 671"/>
              <a:gd name="T57" fmla="*/ 160 h 498"/>
              <a:gd name="T58" fmla="*/ 602 w 671"/>
              <a:gd name="T59" fmla="*/ 143 h 498"/>
              <a:gd name="T60" fmla="*/ 622 w 671"/>
              <a:gd name="T61" fmla="*/ 114 h 498"/>
              <a:gd name="T62" fmla="*/ 643 w 671"/>
              <a:gd name="T63" fmla="*/ 89 h 498"/>
              <a:gd name="T64" fmla="*/ 645 w 671"/>
              <a:gd name="T65" fmla="*/ 75 h 498"/>
              <a:gd name="T66" fmla="*/ 652 w 671"/>
              <a:gd name="T67" fmla="*/ 66 h 498"/>
              <a:gd name="T68" fmla="*/ 631 w 671"/>
              <a:gd name="T69" fmla="*/ 22 h 498"/>
              <a:gd name="T70" fmla="*/ 604 w 671"/>
              <a:gd name="T71" fmla="*/ 41 h 498"/>
              <a:gd name="T72" fmla="*/ 579 w 671"/>
              <a:gd name="T73" fmla="*/ 43 h 498"/>
              <a:gd name="T74" fmla="*/ 556 w 671"/>
              <a:gd name="T75" fmla="*/ 43 h 498"/>
              <a:gd name="T76" fmla="*/ 531 w 671"/>
              <a:gd name="T77" fmla="*/ 73 h 498"/>
              <a:gd name="T78" fmla="*/ 499 w 671"/>
              <a:gd name="T79" fmla="*/ 108 h 498"/>
              <a:gd name="T80" fmla="*/ 439 w 671"/>
              <a:gd name="T81" fmla="*/ 91 h 498"/>
              <a:gd name="T82" fmla="*/ 370 w 671"/>
              <a:gd name="T83" fmla="*/ 66 h 498"/>
              <a:gd name="T84" fmla="*/ 311 w 671"/>
              <a:gd name="T85" fmla="*/ 79 h 498"/>
              <a:gd name="T86" fmla="*/ 263 w 671"/>
              <a:gd name="T87" fmla="*/ 112 h 498"/>
              <a:gd name="T88" fmla="*/ 215 w 671"/>
              <a:gd name="T89" fmla="*/ 104 h 498"/>
              <a:gd name="T90" fmla="*/ 186 w 671"/>
              <a:gd name="T91" fmla="*/ 91 h 498"/>
              <a:gd name="T92" fmla="*/ 151 w 671"/>
              <a:gd name="T93" fmla="*/ 96 h 498"/>
              <a:gd name="T94" fmla="*/ 105 w 671"/>
              <a:gd name="T95" fmla="*/ 112 h 498"/>
              <a:gd name="T96" fmla="*/ 69 w 671"/>
              <a:gd name="T97" fmla="*/ 114 h 498"/>
              <a:gd name="T98" fmla="*/ 26 w 671"/>
              <a:gd name="T99" fmla="*/ 114 h 498"/>
              <a:gd name="T100" fmla="*/ 25 w 671"/>
              <a:gd name="T101" fmla="*/ 131 h 498"/>
              <a:gd name="T102" fmla="*/ 13 w 671"/>
              <a:gd name="T103" fmla="*/ 175 h 498"/>
              <a:gd name="T104" fmla="*/ 2 w 671"/>
              <a:gd name="T105" fmla="*/ 223 h 498"/>
              <a:gd name="T106" fmla="*/ 23 w 671"/>
              <a:gd name="T107" fmla="*/ 252 h 498"/>
              <a:gd name="T108" fmla="*/ 65 w 671"/>
              <a:gd name="T109" fmla="*/ 294 h 498"/>
              <a:gd name="T110" fmla="*/ 71 w 671"/>
              <a:gd name="T111" fmla="*/ 327 h 498"/>
              <a:gd name="T112" fmla="*/ 69 w 671"/>
              <a:gd name="T113" fmla="*/ 342 h 498"/>
              <a:gd name="T114" fmla="*/ 65 w 671"/>
              <a:gd name="T115" fmla="*/ 358 h 49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71"/>
              <a:gd name="T175" fmla="*/ 0 h 498"/>
              <a:gd name="T176" fmla="*/ 671 w 671"/>
              <a:gd name="T177" fmla="*/ 498 h 49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71" h="498">
                <a:moveTo>
                  <a:pt x="65" y="358"/>
                </a:moveTo>
                <a:lnTo>
                  <a:pt x="69" y="350"/>
                </a:lnTo>
                <a:lnTo>
                  <a:pt x="73" y="344"/>
                </a:lnTo>
                <a:lnTo>
                  <a:pt x="76" y="338"/>
                </a:lnTo>
                <a:lnTo>
                  <a:pt x="82" y="333"/>
                </a:lnTo>
                <a:lnTo>
                  <a:pt x="86" y="327"/>
                </a:lnTo>
                <a:lnTo>
                  <a:pt x="96" y="323"/>
                </a:lnTo>
                <a:lnTo>
                  <a:pt x="101" y="319"/>
                </a:lnTo>
                <a:lnTo>
                  <a:pt x="109" y="319"/>
                </a:lnTo>
                <a:lnTo>
                  <a:pt x="117" y="321"/>
                </a:lnTo>
                <a:lnTo>
                  <a:pt x="124" y="323"/>
                </a:lnTo>
                <a:lnTo>
                  <a:pt x="128" y="329"/>
                </a:lnTo>
                <a:lnTo>
                  <a:pt x="130" y="336"/>
                </a:lnTo>
                <a:lnTo>
                  <a:pt x="132" y="342"/>
                </a:lnTo>
                <a:lnTo>
                  <a:pt x="136" y="346"/>
                </a:lnTo>
                <a:lnTo>
                  <a:pt x="142" y="350"/>
                </a:lnTo>
                <a:lnTo>
                  <a:pt x="149" y="352"/>
                </a:lnTo>
                <a:lnTo>
                  <a:pt x="159" y="350"/>
                </a:lnTo>
                <a:lnTo>
                  <a:pt x="170" y="348"/>
                </a:lnTo>
                <a:lnTo>
                  <a:pt x="178" y="342"/>
                </a:lnTo>
                <a:lnTo>
                  <a:pt x="186" y="336"/>
                </a:lnTo>
                <a:lnTo>
                  <a:pt x="199" y="317"/>
                </a:lnTo>
                <a:lnTo>
                  <a:pt x="211" y="300"/>
                </a:lnTo>
                <a:lnTo>
                  <a:pt x="220" y="279"/>
                </a:lnTo>
                <a:lnTo>
                  <a:pt x="234" y="263"/>
                </a:lnTo>
                <a:lnTo>
                  <a:pt x="240" y="258"/>
                </a:lnTo>
                <a:lnTo>
                  <a:pt x="247" y="250"/>
                </a:lnTo>
                <a:lnTo>
                  <a:pt x="255" y="248"/>
                </a:lnTo>
                <a:lnTo>
                  <a:pt x="264" y="246"/>
                </a:lnTo>
                <a:lnTo>
                  <a:pt x="276" y="248"/>
                </a:lnTo>
                <a:lnTo>
                  <a:pt x="286" y="254"/>
                </a:lnTo>
                <a:lnTo>
                  <a:pt x="293" y="263"/>
                </a:lnTo>
                <a:lnTo>
                  <a:pt x="299" y="271"/>
                </a:lnTo>
                <a:lnTo>
                  <a:pt x="307" y="281"/>
                </a:lnTo>
                <a:lnTo>
                  <a:pt x="316" y="288"/>
                </a:lnTo>
                <a:lnTo>
                  <a:pt x="324" y="294"/>
                </a:lnTo>
                <a:lnTo>
                  <a:pt x="336" y="296"/>
                </a:lnTo>
                <a:lnTo>
                  <a:pt x="336" y="302"/>
                </a:lnTo>
                <a:lnTo>
                  <a:pt x="337" y="306"/>
                </a:lnTo>
                <a:lnTo>
                  <a:pt x="339" y="313"/>
                </a:lnTo>
                <a:lnTo>
                  <a:pt x="339" y="319"/>
                </a:lnTo>
                <a:lnTo>
                  <a:pt x="341" y="327"/>
                </a:lnTo>
                <a:lnTo>
                  <a:pt x="341" y="335"/>
                </a:lnTo>
                <a:lnTo>
                  <a:pt x="345" y="340"/>
                </a:lnTo>
                <a:lnTo>
                  <a:pt x="345" y="342"/>
                </a:lnTo>
                <a:lnTo>
                  <a:pt x="345" y="352"/>
                </a:lnTo>
                <a:lnTo>
                  <a:pt x="349" y="358"/>
                </a:lnTo>
                <a:lnTo>
                  <a:pt x="349" y="361"/>
                </a:lnTo>
                <a:lnTo>
                  <a:pt x="357" y="367"/>
                </a:lnTo>
                <a:lnTo>
                  <a:pt x="360" y="367"/>
                </a:lnTo>
                <a:lnTo>
                  <a:pt x="366" y="373"/>
                </a:lnTo>
                <a:lnTo>
                  <a:pt x="372" y="377"/>
                </a:lnTo>
                <a:lnTo>
                  <a:pt x="378" y="384"/>
                </a:lnTo>
                <a:lnTo>
                  <a:pt x="387" y="396"/>
                </a:lnTo>
                <a:lnTo>
                  <a:pt x="395" y="411"/>
                </a:lnTo>
                <a:lnTo>
                  <a:pt x="403" y="423"/>
                </a:lnTo>
                <a:lnTo>
                  <a:pt x="408" y="434"/>
                </a:lnTo>
                <a:lnTo>
                  <a:pt x="412" y="448"/>
                </a:lnTo>
                <a:lnTo>
                  <a:pt x="416" y="463"/>
                </a:lnTo>
                <a:lnTo>
                  <a:pt x="418" y="478"/>
                </a:lnTo>
                <a:lnTo>
                  <a:pt x="422" y="498"/>
                </a:lnTo>
                <a:lnTo>
                  <a:pt x="430" y="486"/>
                </a:lnTo>
                <a:lnTo>
                  <a:pt x="441" y="471"/>
                </a:lnTo>
                <a:lnTo>
                  <a:pt x="455" y="454"/>
                </a:lnTo>
                <a:lnTo>
                  <a:pt x="470" y="436"/>
                </a:lnTo>
                <a:lnTo>
                  <a:pt x="487" y="421"/>
                </a:lnTo>
                <a:lnTo>
                  <a:pt x="503" y="409"/>
                </a:lnTo>
                <a:lnTo>
                  <a:pt x="510" y="402"/>
                </a:lnTo>
                <a:lnTo>
                  <a:pt x="518" y="400"/>
                </a:lnTo>
                <a:lnTo>
                  <a:pt x="524" y="398"/>
                </a:lnTo>
                <a:lnTo>
                  <a:pt x="529" y="398"/>
                </a:lnTo>
                <a:lnTo>
                  <a:pt x="585" y="398"/>
                </a:lnTo>
                <a:lnTo>
                  <a:pt x="591" y="392"/>
                </a:lnTo>
                <a:lnTo>
                  <a:pt x="599" y="386"/>
                </a:lnTo>
                <a:lnTo>
                  <a:pt x="606" y="383"/>
                </a:lnTo>
                <a:lnTo>
                  <a:pt x="614" y="377"/>
                </a:lnTo>
                <a:lnTo>
                  <a:pt x="622" y="373"/>
                </a:lnTo>
                <a:lnTo>
                  <a:pt x="629" y="367"/>
                </a:lnTo>
                <a:lnTo>
                  <a:pt x="635" y="361"/>
                </a:lnTo>
                <a:lnTo>
                  <a:pt x="643" y="354"/>
                </a:lnTo>
                <a:lnTo>
                  <a:pt x="652" y="346"/>
                </a:lnTo>
                <a:lnTo>
                  <a:pt x="656" y="336"/>
                </a:lnTo>
                <a:lnTo>
                  <a:pt x="662" y="325"/>
                </a:lnTo>
                <a:lnTo>
                  <a:pt x="664" y="315"/>
                </a:lnTo>
                <a:lnTo>
                  <a:pt x="666" y="304"/>
                </a:lnTo>
                <a:lnTo>
                  <a:pt x="668" y="290"/>
                </a:lnTo>
                <a:lnTo>
                  <a:pt x="670" y="279"/>
                </a:lnTo>
                <a:lnTo>
                  <a:pt x="671" y="267"/>
                </a:lnTo>
                <a:lnTo>
                  <a:pt x="670" y="263"/>
                </a:lnTo>
                <a:lnTo>
                  <a:pt x="668" y="262"/>
                </a:lnTo>
                <a:lnTo>
                  <a:pt x="668" y="258"/>
                </a:lnTo>
                <a:lnTo>
                  <a:pt x="666" y="252"/>
                </a:lnTo>
                <a:lnTo>
                  <a:pt x="664" y="248"/>
                </a:lnTo>
                <a:lnTo>
                  <a:pt x="664" y="246"/>
                </a:lnTo>
                <a:lnTo>
                  <a:pt x="664" y="242"/>
                </a:lnTo>
                <a:lnTo>
                  <a:pt x="664" y="240"/>
                </a:lnTo>
                <a:lnTo>
                  <a:pt x="664" y="237"/>
                </a:lnTo>
                <a:lnTo>
                  <a:pt x="664" y="233"/>
                </a:lnTo>
                <a:lnTo>
                  <a:pt x="666" y="229"/>
                </a:lnTo>
                <a:lnTo>
                  <a:pt x="666" y="225"/>
                </a:lnTo>
                <a:lnTo>
                  <a:pt x="668" y="219"/>
                </a:lnTo>
                <a:lnTo>
                  <a:pt x="668" y="214"/>
                </a:lnTo>
                <a:lnTo>
                  <a:pt x="670" y="210"/>
                </a:lnTo>
                <a:lnTo>
                  <a:pt x="670" y="206"/>
                </a:lnTo>
                <a:lnTo>
                  <a:pt x="668" y="200"/>
                </a:lnTo>
                <a:lnTo>
                  <a:pt x="666" y="196"/>
                </a:lnTo>
                <a:lnTo>
                  <a:pt x="664" y="192"/>
                </a:lnTo>
                <a:lnTo>
                  <a:pt x="660" y="189"/>
                </a:lnTo>
                <a:lnTo>
                  <a:pt x="656" y="181"/>
                </a:lnTo>
                <a:lnTo>
                  <a:pt x="652" y="177"/>
                </a:lnTo>
                <a:lnTo>
                  <a:pt x="652" y="173"/>
                </a:lnTo>
                <a:lnTo>
                  <a:pt x="652" y="167"/>
                </a:lnTo>
                <a:lnTo>
                  <a:pt x="645" y="167"/>
                </a:lnTo>
                <a:lnTo>
                  <a:pt x="637" y="166"/>
                </a:lnTo>
                <a:lnTo>
                  <a:pt x="629" y="164"/>
                </a:lnTo>
                <a:lnTo>
                  <a:pt x="622" y="160"/>
                </a:lnTo>
                <a:lnTo>
                  <a:pt x="614" y="156"/>
                </a:lnTo>
                <a:lnTo>
                  <a:pt x="606" y="152"/>
                </a:lnTo>
                <a:lnTo>
                  <a:pt x="602" y="146"/>
                </a:lnTo>
                <a:lnTo>
                  <a:pt x="602" y="143"/>
                </a:lnTo>
                <a:lnTo>
                  <a:pt x="602" y="135"/>
                </a:lnTo>
                <a:lnTo>
                  <a:pt x="606" y="127"/>
                </a:lnTo>
                <a:lnTo>
                  <a:pt x="614" y="121"/>
                </a:lnTo>
                <a:lnTo>
                  <a:pt x="622" y="114"/>
                </a:lnTo>
                <a:lnTo>
                  <a:pt x="627" y="108"/>
                </a:lnTo>
                <a:lnTo>
                  <a:pt x="633" y="100"/>
                </a:lnTo>
                <a:lnTo>
                  <a:pt x="639" y="95"/>
                </a:lnTo>
                <a:lnTo>
                  <a:pt x="643" y="89"/>
                </a:lnTo>
                <a:lnTo>
                  <a:pt x="645" y="87"/>
                </a:lnTo>
                <a:lnTo>
                  <a:pt x="645" y="83"/>
                </a:lnTo>
                <a:lnTo>
                  <a:pt x="645" y="79"/>
                </a:lnTo>
                <a:lnTo>
                  <a:pt x="645" y="75"/>
                </a:lnTo>
                <a:lnTo>
                  <a:pt x="646" y="73"/>
                </a:lnTo>
                <a:lnTo>
                  <a:pt x="646" y="70"/>
                </a:lnTo>
                <a:lnTo>
                  <a:pt x="648" y="66"/>
                </a:lnTo>
                <a:lnTo>
                  <a:pt x="652" y="66"/>
                </a:lnTo>
                <a:lnTo>
                  <a:pt x="652" y="0"/>
                </a:lnTo>
                <a:lnTo>
                  <a:pt x="643" y="8"/>
                </a:lnTo>
                <a:lnTo>
                  <a:pt x="637" y="16"/>
                </a:lnTo>
                <a:lnTo>
                  <a:pt x="631" y="22"/>
                </a:lnTo>
                <a:lnTo>
                  <a:pt x="625" y="27"/>
                </a:lnTo>
                <a:lnTo>
                  <a:pt x="618" y="35"/>
                </a:lnTo>
                <a:lnTo>
                  <a:pt x="610" y="39"/>
                </a:lnTo>
                <a:lnTo>
                  <a:pt x="604" y="41"/>
                </a:lnTo>
                <a:lnTo>
                  <a:pt x="599" y="41"/>
                </a:lnTo>
                <a:lnTo>
                  <a:pt x="593" y="41"/>
                </a:lnTo>
                <a:lnTo>
                  <a:pt x="587" y="43"/>
                </a:lnTo>
                <a:lnTo>
                  <a:pt x="579" y="43"/>
                </a:lnTo>
                <a:lnTo>
                  <a:pt x="575" y="45"/>
                </a:lnTo>
                <a:lnTo>
                  <a:pt x="568" y="45"/>
                </a:lnTo>
                <a:lnTo>
                  <a:pt x="562" y="45"/>
                </a:lnTo>
                <a:lnTo>
                  <a:pt x="556" y="43"/>
                </a:lnTo>
                <a:lnTo>
                  <a:pt x="551" y="41"/>
                </a:lnTo>
                <a:lnTo>
                  <a:pt x="545" y="50"/>
                </a:lnTo>
                <a:lnTo>
                  <a:pt x="541" y="60"/>
                </a:lnTo>
                <a:lnTo>
                  <a:pt x="531" y="73"/>
                </a:lnTo>
                <a:lnTo>
                  <a:pt x="526" y="85"/>
                </a:lnTo>
                <a:lnTo>
                  <a:pt x="518" y="95"/>
                </a:lnTo>
                <a:lnTo>
                  <a:pt x="508" y="104"/>
                </a:lnTo>
                <a:lnTo>
                  <a:pt x="499" y="108"/>
                </a:lnTo>
                <a:lnTo>
                  <a:pt x="485" y="112"/>
                </a:lnTo>
                <a:lnTo>
                  <a:pt x="470" y="104"/>
                </a:lnTo>
                <a:lnTo>
                  <a:pt x="453" y="98"/>
                </a:lnTo>
                <a:lnTo>
                  <a:pt x="439" y="91"/>
                </a:lnTo>
                <a:lnTo>
                  <a:pt x="426" y="83"/>
                </a:lnTo>
                <a:lnTo>
                  <a:pt x="408" y="77"/>
                </a:lnTo>
                <a:lnTo>
                  <a:pt x="391" y="70"/>
                </a:lnTo>
                <a:lnTo>
                  <a:pt x="370" y="66"/>
                </a:lnTo>
                <a:lnTo>
                  <a:pt x="345" y="66"/>
                </a:lnTo>
                <a:lnTo>
                  <a:pt x="332" y="66"/>
                </a:lnTo>
                <a:lnTo>
                  <a:pt x="322" y="70"/>
                </a:lnTo>
                <a:lnTo>
                  <a:pt x="311" y="79"/>
                </a:lnTo>
                <a:lnTo>
                  <a:pt x="301" y="89"/>
                </a:lnTo>
                <a:lnTo>
                  <a:pt x="291" y="96"/>
                </a:lnTo>
                <a:lnTo>
                  <a:pt x="280" y="104"/>
                </a:lnTo>
                <a:lnTo>
                  <a:pt x="263" y="112"/>
                </a:lnTo>
                <a:lnTo>
                  <a:pt x="245" y="114"/>
                </a:lnTo>
                <a:lnTo>
                  <a:pt x="234" y="112"/>
                </a:lnTo>
                <a:lnTo>
                  <a:pt x="224" y="108"/>
                </a:lnTo>
                <a:lnTo>
                  <a:pt x="215" y="104"/>
                </a:lnTo>
                <a:lnTo>
                  <a:pt x="207" y="100"/>
                </a:lnTo>
                <a:lnTo>
                  <a:pt x="201" y="96"/>
                </a:lnTo>
                <a:lnTo>
                  <a:pt x="192" y="93"/>
                </a:lnTo>
                <a:lnTo>
                  <a:pt x="186" y="91"/>
                </a:lnTo>
                <a:lnTo>
                  <a:pt x="178" y="89"/>
                </a:lnTo>
                <a:lnTo>
                  <a:pt x="172" y="91"/>
                </a:lnTo>
                <a:lnTo>
                  <a:pt x="163" y="93"/>
                </a:lnTo>
                <a:lnTo>
                  <a:pt x="151" y="96"/>
                </a:lnTo>
                <a:lnTo>
                  <a:pt x="140" y="100"/>
                </a:lnTo>
                <a:lnTo>
                  <a:pt x="128" y="104"/>
                </a:lnTo>
                <a:lnTo>
                  <a:pt x="115" y="108"/>
                </a:lnTo>
                <a:lnTo>
                  <a:pt x="105" y="112"/>
                </a:lnTo>
                <a:lnTo>
                  <a:pt x="97" y="114"/>
                </a:lnTo>
                <a:lnTo>
                  <a:pt x="90" y="114"/>
                </a:lnTo>
                <a:lnTo>
                  <a:pt x="78" y="114"/>
                </a:lnTo>
                <a:lnTo>
                  <a:pt x="69" y="114"/>
                </a:lnTo>
                <a:lnTo>
                  <a:pt x="57" y="114"/>
                </a:lnTo>
                <a:lnTo>
                  <a:pt x="48" y="114"/>
                </a:lnTo>
                <a:lnTo>
                  <a:pt x="34" y="114"/>
                </a:lnTo>
                <a:lnTo>
                  <a:pt x="26" y="114"/>
                </a:lnTo>
                <a:lnTo>
                  <a:pt x="19" y="114"/>
                </a:lnTo>
                <a:lnTo>
                  <a:pt x="23" y="119"/>
                </a:lnTo>
                <a:lnTo>
                  <a:pt x="25" y="125"/>
                </a:lnTo>
                <a:lnTo>
                  <a:pt x="25" y="131"/>
                </a:lnTo>
                <a:lnTo>
                  <a:pt x="25" y="137"/>
                </a:lnTo>
                <a:lnTo>
                  <a:pt x="23" y="152"/>
                </a:lnTo>
                <a:lnTo>
                  <a:pt x="19" y="164"/>
                </a:lnTo>
                <a:lnTo>
                  <a:pt x="13" y="175"/>
                </a:lnTo>
                <a:lnTo>
                  <a:pt x="5" y="189"/>
                </a:lnTo>
                <a:lnTo>
                  <a:pt x="2" y="200"/>
                </a:lnTo>
                <a:lnTo>
                  <a:pt x="0" y="214"/>
                </a:lnTo>
                <a:lnTo>
                  <a:pt x="2" y="223"/>
                </a:lnTo>
                <a:lnTo>
                  <a:pt x="3" y="231"/>
                </a:lnTo>
                <a:lnTo>
                  <a:pt x="9" y="237"/>
                </a:lnTo>
                <a:lnTo>
                  <a:pt x="13" y="242"/>
                </a:lnTo>
                <a:lnTo>
                  <a:pt x="23" y="252"/>
                </a:lnTo>
                <a:lnTo>
                  <a:pt x="36" y="263"/>
                </a:lnTo>
                <a:lnTo>
                  <a:pt x="48" y="273"/>
                </a:lnTo>
                <a:lnTo>
                  <a:pt x="59" y="287"/>
                </a:lnTo>
                <a:lnTo>
                  <a:pt x="65" y="294"/>
                </a:lnTo>
                <a:lnTo>
                  <a:pt x="67" y="304"/>
                </a:lnTo>
                <a:lnTo>
                  <a:pt x="69" y="313"/>
                </a:lnTo>
                <a:lnTo>
                  <a:pt x="71" y="325"/>
                </a:lnTo>
                <a:lnTo>
                  <a:pt x="71" y="327"/>
                </a:lnTo>
                <a:lnTo>
                  <a:pt x="71" y="333"/>
                </a:lnTo>
                <a:lnTo>
                  <a:pt x="69" y="336"/>
                </a:lnTo>
                <a:lnTo>
                  <a:pt x="69" y="338"/>
                </a:lnTo>
                <a:lnTo>
                  <a:pt x="69" y="342"/>
                </a:lnTo>
                <a:lnTo>
                  <a:pt x="69" y="346"/>
                </a:lnTo>
                <a:lnTo>
                  <a:pt x="67" y="348"/>
                </a:lnTo>
                <a:lnTo>
                  <a:pt x="67" y="352"/>
                </a:lnTo>
                <a:lnTo>
                  <a:pt x="65" y="358"/>
                </a:lnTo>
              </a:path>
            </a:pathLst>
          </a:custGeom>
          <a:solidFill>
            <a:srgbClr val="FFD54F"/>
          </a:solidFill>
          <a:ln w="1588">
            <a:solidFill>
              <a:srgbClr val="969696"/>
            </a:solidFill>
            <a:round/>
            <a:headEnd/>
            <a:tailEnd/>
          </a:ln>
          <a:effectLst/>
        </p:spPr>
        <p:txBody>
          <a:bodyPr/>
          <a:lstStyle/>
          <a:p>
            <a:pPr algn="ctr"/>
            <a:endParaRPr lang="el-GR" sz="1200">
              <a:latin typeface="Calibri" panose="020F0502020204030204" pitchFamily="34" charset="0"/>
            </a:endParaRPr>
          </a:p>
        </p:txBody>
      </p:sp>
      <p:sp>
        <p:nvSpPr>
          <p:cNvPr id="19477" name="Freeform 18"/>
          <p:cNvSpPr>
            <a:spLocks/>
          </p:cNvSpPr>
          <p:nvPr/>
        </p:nvSpPr>
        <p:spPr bwMode="auto">
          <a:xfrm>
            <a:off x="2993703" y="3232150"/>
            <a:ext cx="642937" cy="558800"/>
          </a:xfrm>
          <a:custGeom>
            <a:avLst/>
            <a:gdLst>
              <a:gd name="T0" fmla="*/ 1019 w 1023"/>
              <a:gd name="T1" fmla="*/ 413 h 843"/>
              <a:gd name="T2" fmla="*/ 991 w 1023"/>
              <a:gd name="T3" fmla="*/ 474 h 843"/>
              <a:gd name="T4" fmla="*/ 1023 w 1023"/>
              <a:gd name="T5" fmla="*/ 503 h 843"/>
              <a:gd name="T6" fmla="*/ 977 w 1023"/>
              <a:gd name="T7" fmla="*/ 547 h 843"/>
              <a:gd name="T8" fmla="*/ 1010 w 1023"/>
              <a:gd name="T9" fmla="*/ 593 h 843"/>
              <a:gd name="T10" fmla="*/ 927 w 1023"/>
              <a:gd name="T11" fmla="*/ 678 h 843"/>
              <a:gd name="T12" fmla="*/ 891 w 1023"/>
              <a:gd name="T13" fmla="*/ 753 h 843"/>
              <a:gd name="T14" fmla="*/ 845 w 1023"/>
              <a:gd name="T15" fmla="*/ 770 h 843"/>
              <a:gd name="T16" fmla="*/ 806 w 1023"/>
              <a:gd name="T17" fmla="*/ 768 h 843"/>
              <a:gd name="T18" fmla="*/ 749 w 1023"/>
              <a:gd name="T19" fmla="*/ 810 h 843"/>
              <a:gd name="T20" fmla="*/ 653 w 1023"/>
              <a:gd name="T21" fmla="*/ 797 h 843"/>
              <a:gd name="T22" fmla="*/ 553 w 1023"/>
              <a:gd name="T23" fmla="*/ 828 h 843"/>
              <a:gd name="T24" fmla="*/ 551 w 1023"/>
              <a:gd name="T25" fmla="*/ 805 h 843"/>
              <a:gd name="T26" fmla="*/ 499 w 1023"/>
              <a:gd name="T27" fmla="*/ 755 h 843"/>
              <a:gd name="T28" fmla="*/ 440 w 1023"/>
              <a:gd name="T29" fmla="*/ 682 h 843"/>
              <a:gd name="T30" fmla="*/ 444 w 1023"/>
              <a:gd name="T31" fmla="*/ 751 h 843"/>
              <a:gd name="T32" fmla="*/ 371 w 1023"/>
              <a:gd name="T33" fmla="*/ 808 h 843"/>
              <a:gd name="T34" fmla="*/ 330 w 1023"/>
              <a:gd name="T35" fmla="*/ 822 h 843"/>
              <a:gd name="T36" fmla="*/ 298 w 1023"/>
              <a:gd name="T37" fmla="*/ 816 h 843"/>
              <a:gd name="T38" fmla="*/ 280 w 1023"/>
              <a:gd name="T39" fmla="*/ 795 h 843"/>
              <a:gd name="T40" fmla="*/ 271 w 1023"/>
              <a:gd name="T41" fmla="*/ 774 h 843"/>
              <a:gd name="T42" fmla="*/ 292 w 1023"/>
              <a:gd name="T43" fmla="*/ 747 h 843"/>
              <a:gd name="T44" fmla="*/ 275 w 1023"/>
              <a:gd name="T45" fmla="*/ 716 h 843"/>
              <a:gd name="T46" fmla="*/ 257 w 1023"/>
              <a:gd name="T47" fmla="*/ 626 h 843"/>
              <a:gd name="T48" fmla="*/ 219 w 1023"/>
              <a:gd name="T49" fmla="*/ 634 h 843"/>
              <a:gd name="T50" fmla="*/ 202 w 1023"/>
              <a:gd name="T51" fmla="*/ 601 h 843"/>
              <a:gd name="T52" fmla="*/ 211 w 1023"/>
              <a:gd name="T53" fmla="*/ 542 h 843"/>
              <a:gd name="T54" fmla="*/ 150 w 1023"/>
              <a:gd name="T55" fmla="*/ 461 h 843"/>
              <a:gd name="T56" fmla="*/ 98 w 1023"/>
              <a:gd name="T57" fmla="*/ 342 h 843"/>
              <a:gd name="T58" fmla="*/ 19 w 1023"/>
              <a:gd name="T59" fmla="*/ 369 h 843"/>
              <a:gd name="T60" fmla="*/ 0 w 1023"/>
              <a:gd name="T61" fmla="*/ 296 h 843"/>
              <a:gd name="T62" fmla="*/ 38 w 1023"/>
              <a:gd name="T63" fmla="*/ 269 h 843"/>
              <a:gd name="T64" fmla="*/ 23 w 1023"/>
              <a:gd name="T65" fmla="*/ 215 h 843"/>
              <a:gd name="T66" fmla="*/ 69 w 1023"/>
              <a:gd name="T67" fmla="*/ 231 h 843"/>
              <a:gd name="T68" fmla="*/ 104 w 1023"/>
              <a:gd name="T69" fmla="*/ 202 h 843"/>
              <a:gd name="T70" fmla="*/ 136 w 1023"/>
              <a:gd name="T71" fmla="*/ 221 h 843"/>
              <a:gd name="T72" fmla="*/ 159 w 1023"/>
              <a:gd name="T73" fmla="*/ 204 h 843"/>
              <a:gd name="T74" fmla="*/ 182 w 1023"/>
              <a:gd name="T75" fmla="*/ 202 h 843"/>
              <a:gd name="T76" fmla="*/ 219 w 1023"/>
              <a:gd name="T77" fmla="*/ 217 h 843"/>
              <a:gd name="T78" fmla="*/ 259 w 1023"/>
              <a:gd name="T79" fmla="*/ 277 h 843"/>
              <a:gd name="T80" fmla="*/ 269 w 1023"/>
              <a:gd name="T81" fmla="*/ 256 h 843"/>
              <a:gd name="T82" fmla="*/ 271 w 1023"/>
              <a:gd name="T83" fmla="*/ 238 h 843"/>
              <a:gd name="T84" fmla="*/ 317 w 1023"/>
              <a:gd name="T85" fmla="*/ 257 h 843"/>
              <a:gd name="T86" fmla="*/ 324 w 1023"/>
              <a:gd name="T87" fmla="*/ 250 h 843"/>
              <a:gd name="T88" fmla="*/ 307 w 1023"/>
              <a:gd name="T89" fmla="*/ 202 h 843"/>
              <a:gd name="T90" fmla="*/ 326 w 1023"/>
              <a:gd name="T91" fmla="*/ 167 h 843"/>
              <a:gd name="T92" fmla="*/ 296 w 1023"/>
              <a:gd name="T93" fmla="*/ 98 h 843"/>
              <a:gd name="T94" fmla="*/ 369 w 1023"/>
              <a:gd name="T95" fmla="*/ 33 h 843"/>
              <a:gd name="T96" fmla="*/ 434 w 1023"/>
              <a:gd name="T97" fmla="*/ 37 h 843"/>
              <a:gd name="T98" fmla="*/ 513 w 1023"/>
              <a:gd name="T99" fmla="*/ 2 h 843"/>
              <a:gd name="T100" fmla="*/ 543 w 1023"/>
              <a:gd name="T101" fmla="*/ 71 h 843"/>
              <a:gd name="T102" fmla="*/ 587 w 1023"/>
              <a:gd name="T103" fmla="*/ 221 h 843"/>
              <a:gd name="T104" fmla="*/ 670 w 1023"/>
              <a:gd name="T105" fmla="*/ 311 h 843"/>
              <a:gd name="T106" fmla="*/ 678 w 1023"/>
              <a:gd name="T107" fmla="*/ 405 h 843"/>
              <a:gd name="T108" fmla="*/ 849 w 1023"/>
              <a:gd name="T109" fmla="*/ 465 h 843"/>
              <a:gd name="T110" fmla="*/ 927 w 1023"/>
              <a:gd name="T111" fmla="*/ 442 h 843"/>
              <a:gd name="T112" fmla="*/ 960 w 1023"/>
              <a:gd name="T113" fmla="*/ 432 h 8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23"/>
              <a:gd name="T172" fmla="*/ 0 h 843"/>
              <a:gd name="T173" fmla="*/ 1023 w 1023"/>
              <a:gd name="T174" fmla="*/ 843 h 84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23" h="843">
                <a:moveTo>
                  <a:pt x="969" y="407"/>
                </a:moveTo>
                <a:lnTo>
                  <a:pt x="977" y="407"/>
                </a:lnTo>
                <a:lnTo>
                  <a:pt x="985" y="407"/>
                </a:lnTo>
                <a:lnTo>
                  <a:pt x="991" y="407"/>
                </a:lnTo>
                <a:lnTo>
                  <a:pt x="998" y="409"/>
                </a:lnTo>
                <a:lnTo>
                  <a:pt x="1006" y="409"/>
                </a:lnTo>
                <a:lnTo>
                  <a:pt x="1012" y="411"/>
                </a:lnTo>
                <a:lnTo>
                  <a:pt x="1016" y="411"/>
                </a:lnTo>
                <a:lnTo>
                  <a:pt x="1019" y="413"/>
                </a:lnTo>
                <a:lnTo>
                  <a:pt x="1017" y="423"/>
                </a:lnTo>
                <a:lnTo>
                  <a:pt x="1014" y="430"/>
                </a:lnTo>
                <a:lnTo>
                  <a:pt x="1010" y="436"/>
                </a:lnTo>
                <a:lnTo>
                  <a:pt x="1006" y="444"/>
                </a:lnTo>
                <a:lnTo>
                  <a:pt x="1002" y="449"/>
                </a:lnTo>
                <a:lnTo>
                  <a:pt x="998" y="457"/>
                </a:lnTo>
                <a:lnTo>
                  <a:pt x="991" y="465"/>
                </a:lnTo>
                <a:lnTo>
                  <a:pt x="985" y="474"/>
                </a:lnTo>
                <a:lnTo>
                  <a:pt x="991" y="474"/>
                </a:lnTo>
                <a:lnTo>
                  <a:pt x="994" y="476"/>
                </a:lnTo>
                <a:lnTo>
                  <a:pt x="1002" y="478"/>
                </a:lnTo>
                <a:lnTo>
                  <a:pt x="1008" y="480"/>
                </a:lnTo>
                <a:lnTo>
                  <a:pt x="1014" y="482"/>
                </a:lnTo>
                <a:lnTo>
                  <a:pt x="1017" y="484"/>
                </a:lnTo>
                <a:lnTo>
                  <a:pt x="1019" y="486"/>
                </a:lnTo>
                <a:lnTo>
                  <a:pt x="1019" y="488"/>
                </a:lnTo>
                <a:lnTo>
                  <a:pt x="1021" y="496"/>
                </a:lnTo>
                <a:lnTo>
                  <a:pt x="1023" y="503"/>
                </a:lnTo>
                <a:lnTo>
                  <a:pt x="1021" y="511"/>
                </a:lnTo>
                <a:lnTo>
                  <a:pt x="1019" y="515"/>
                </a:lnTo>
                <a:lnTo>
                  <a:pt x="1014" y="520"/>
                </a:lnTo>
                <a:lnTo>
                  <a:pt x="1004" y="526"/>
                </a:lnTo>
                <a:lnTo>
                  <a:pt x="994" y="528"/>
                </a:lnTo>
                <a:lnTo>
                  <a:pt x="985" y="534"/>
                </a:lnTo>
                <a:lnTo>
                  <a:pt x="983" y="538"/>
                </a:lnTo>
                <a:lnTo>
                  <a:pt x="979" y="542"/>
                </a:lnTo>
                <a:lnTo>
                  <a:pt x="977" y="547"/>
                </a:lnTo>
                <a:lnTo>
                  <a:pt x="977" y="553"/>
                </a:lnTo>
                <a:lnTo>
                  <a:pt x="977" y="559"/>
                </a:lnTo>
                <a:lnTo>
                  <a:pt x="981" y="565"/>
                </a:lnTo>
                <a:lnTo>
                  <a:pt x="983" y="570"/>
                </a:lnTo>
                <a:lnTo>
                  <a:pt x="989" y="576"/>
                </a:lnTo>
                <a:lnTo>
                  <a:pt x="994" y="580"/>
                </a:lnTo>
                <a:lnTo>
                  <a:pt x="998" y="584"/>
                </a:lnTo>
                <a:lnTo>
                  <a:pt x="1004" y="588"/>
                </a:lnTo>
                <a:lnTo>
                  <a:pt x="1010" y="593"/>
                </a:lnTo>
                <a:lnTo>
                  <a:pt x="998" y="603"/>
                </a:lnTo>
                <a:lnTo>
                  <a:pt x="989" y="611"/>
                </a:lnTo>
                <a:lnTo>
                  <a:pt x="979" y="618"/>
                </a:lnTo>
                <a:lnTo>
                  <a:pt x="971" y="628"/>
                </a:lnTo>
                <a:lnTo>
                  <a:pt x="960" y="634"/>
                </a:lnTo>
                <a:lnTo>
                  <a:pt x="950" y="641"/>
                </a:lnTo>
                <a:lnTo>
                  <a:pt x="941" y="653"/>
                </a:lnTo>
                <a:lnTo>
                  <a:pt x="933" y="666"/>
                </a:lnTo>
                <a:lnTo>
                  <a:pt x="927" y="678"/>
                </a:lnTo>
                <a:lnTo>
                  <a:pt x="921" y="687"/>
                </a:lnTo>
                <a:lnTo>
                  <a:pt x="918" y="699"/>
                </a:lnTo>
                <a:lnTo>
                  <a:pt x="914" y="709"/>
                </a:lnTo>
                <a:lnTo>
                  <a:pt x="912" y="716"/>
                </a:lnTo>
                <a:lnTo>
                  <a:pt x="908" y="724"/>
                </a:lnTo>
                <a:lnTo>
                  <a:pt x="906" y="735"/>
                </a:lnTo>
                <a:lnTo>
                  <a:pt x="904" y="743"/>
                </a:lnTo>
                <a:lnTo>
                  <a:pt x="897" y="749"/>
                </a:lnTo>
                <a:lnTo>
                  <a:pt x="891" y="753"/>
                </a:lnTo>
                <a:lnTo>
                  <a:pt x="887" y="759"/>
                </a:lnTo>
                <a:lnTo>
                  <a:pt x="883" y="762"/>
                </a:lnTo>
                <a:lnTo>
                  <a:pt x="879" y="770"/>
                </a:lnTo>
                <a:lnTo>
                  <a:pt x="873" y="774"/>
                </a:lnTo>
                <a:lnTo>
                  <a:pt x="868" y="776"/>
                </a:lnTo>
                <a:lnTo>
                  <a:pt x="860" y="776"/>
                </a:lnTo>
                <a:lnTo>
                  <a:pt x="856" y="776"/>
                </a:lnTo>
                <a:lnTo>
                  <a:pt x="852" y="774"/>
                </a:lnTo>
                <a:lnTo>
                  <a:pt x="845" y="770"/>
                </a:lnTo>
                <a:lnTo>
                  <a:pt x="841" y="768"/>
                </a:lnTo>
                <a:lnTo>
                  <a:pt x="841" y="762"/>
                </a:lnTo>
                <a:lnTo>
                  <a:pt x="835" y="760"/>
                </a:lnTo>
                <a:lnTo>
                  <a:pt x="831" y="759"/>
                </a:lnTo>
                <a:lnTo>
                  <a:pt x="829" y="759"/>
                </a:lnTo>
                <a:lnTo>
                  <a:pt x="822" y="759"/>
                </a:lnTo>
                <a:lnTo>
                  <a:pt x="816" y="760"/>
                </a:lnTo>
                <a:lnTo>
                  <a:pt x="812" y="762"/>
                </a:lnTo>
                <a:lnTo>
                  <a:pt x="806" y="768"/>
                </a:lnTo>
                <a:lnTo>
                  <a:pt x="799" y="776"/>
                </a:lnTo>
                <a:lnTo>
                  <a:pt x="793" y="785"/>
                </a:lnTo>
                <a:lnTo>
                  <a:pt x="787" y="793"/>
                </a:lnTo>
                <a:lnTo>
                  <a:pt x="779" y="801"/>
                </a:lnTo>
                <a:lnTo>
                  <a:pt x="776" y="807"/>
                </a:lnTo>
                <a:lnTo>
                  <a:pt x="768" y="808"/>
                </a:lnTo>
                <a:lnTo>
                  <a:pt x="764" y="810"/>
                </a:lnTo>
                <a:lnTo>
                  <a:pt x="756" y="810"/>
                </a:lnTo>
                <a:lnTo>
                  <a:pt x="749" y="810"/>
                </a:lnTo>
                <a:lnTo>
                  <a:pt x="741" y="808"/>
                </a:lnTo>
                <a:lnTo>
                  <a:pt x="733" y="805"/>
                </a:lnTo>
                <a:lnTo>
                  <a:pt x="726" y="799"/>
                </a:lnTo>
                <a:lnTo>
                  <a:pt x="718" y="797"/>
                </a:lnTo>
                <a:lnTo>
                  <a:pt x="710" y="793"/>
                </a:lnTo>
                <a:lnTo>
                  <a:pt x="703" y="791"/>
                </a:lnTo>
                <a:lnTo>
                  <a:pt x="691" y="789"/>
                </a:lnTo>
                <a:lnTo>
                  <a:pt x="670" y="791"/>
                </a:lnTo>
                <a:lnTo>
                  <a:pt x="653" y="797"/>
                </a:lnTo>
                <a:lnTo>
                  <a:pt x="637" y="807"/>
                </a:lnTo>
                <a:lnTo>
                  <a:pt x="624" y="814"/>
                </a:lnTo>
                <a:lnTo>
                  <a:pt x="611" y="824"/>
                </a:lnTo>
                <a:lnTo>
                  <a:pt x="595" y="831"/>
                </a:lnTo>
                <a:lnTo>
                  <a:pt x="580" y="839"/>
                </a:lnTo>
                <a:lnTo>
                  <a:pt x="563" y="843"/>
                </a:lnTo>
                <a:lnTo>
                  <a:pt x="559" y="835"/>
                </a:lnTo>
                <a:lnTo>
                  <a:pt x="555" y="831"/>
                </a:lnTo>
                <a:lnTo>
                  <a:pt x="553" y="828"/>
                </a:lnTo>
                <a:lnTo>
                  <a:pt x="549" y="826"/>
                </a:lnTo>
                <a:lnTo>
                  <a:pt x="545" y="822"/>
                </a:lnTo>
                <a:lnTo>
                  <a:pt x="541" y="820"/>
                </a:lnTo>
                <a:lnTo>
                  <a:pt x="538" y="818"/>
                </a:lnTo>
                <a:lnTo>
                  <a:pt x="534" y="816"/>
                </a:lnTo>
                <a:lnTo>
                  <a:pt x="538" y="814"/>
                </a:lnTo>
                <a:lnTo>
                  <a:pt x="543" y="812"/>
                </a:lnTo>
                <a:lnTo>
                  <a:pt x="547" y="808"/>
                </a:lnTo>
                <a:lnTo>
                  <a:pt x="551" y="805"/>
                </a:lnTo>
                <a:lnTo>
                  <a:pt x="553" y="799"/>
                </a:lnTo>
                <a:lnTo>
                  <a:pt x="555" y="795"/>
                </a:lnTo>
                <a:lnTo>
                  <a:pt x="555" y="791"/>
                </a:lnTo>
                <a:lnTo>
                  <a:pt x="557" y="787"/>
                </a:lnTo>
                <a:lnTo>
                  <a:pt x="545" y="785"/>
                </a:lnTo>
                <a:lnTo>
                  <a:pt x="534" y="782"/>
                </a:lnTo>
                <a:lnTo>
                  <a:pt x="524" y="776"/>
                </a:lnTo>
                <a:lnTo>
                  <a:pt x="515" y="770"/>
                </a:lnTo>
                <a:lnTo>
                  <a:pt x="499" y="755"/>
                </a:lnTo>
                <a:lnTo>
                  <a:pt x="488" y="739"/>
                </a:lnTo>
                <a:lnTo>
                  <a:pt x="478" y="718"/>
                </a:lnTo>
                <a:lnTo>
                  <a:pt x="470" y="699"/>
                </a:lnTo>
                <a:lnTo>
                  <a:pt x="461" y="676"/>
                </a:lnTo>
                <a:lnTo>
                  <a:pt x="453" y="653"/>
                </a:lnTo>
                <a:lnTo>
                  <a:pt x="432" y="653"/>
                </a:lnTo>
                <a:lnTo>
                  <a:pt x="434" y="664"/>
                </a:lnTo>
                <a:lnTo>
                  <a:pt x="436" y="674"/>
                </a:lnTo>
                <a:lnTo>
                  <a:pt x="440" y="682"/>
                </a:lnTo>
                <a:lnTo>
                  <a:pt x="444" y="687"/>
                </a:lnTo>
                <a:lnTo>
                  <a:pt x="447" y="697"/>
                </a:lnTo>
                <a:lnTo>
                  <a:pt x="451" y="705"/>
                </a:lnTo>
                <a:lnTo>
                  <a:pt x="453" y="712"/>
                </a:lnTo>
                <a:lnTo>
                  <a:pt x="453" y="722"/>
                </a:lnTo>
                <a:lnTo>
                  <a:pt x="453" y="732"/>
                </a:lnTo>
                <a:lnTo>
                  <a:pt x="451" y="739"/>
                </a:lnTo>
                <a:lnTo>
                  <a:pt x="447" y="745"/>
                </a:lnTo>
                <a:lnTo>
                  <a:pt x="444" y="751"/>
                </a:lnTo>
                <a:lnTo>
                  <a:pt x="432" y="759"/>
                </a:lnTo>
                <a:lnTo>
                  <a:pt x="419" y="768"/>
                </a:lnTo>
                <a:lnTo>
                  <a:pt x="405" y="774"/>
                </a:lnTo>
                <a:lnTo>
                  <a:pt x="394" y="783"/>
                </a:lnTo>
                <a:lnTo>
                  <a:pt x="390" y="787"/>
                </a:lnTo>
                <a:lnTo>
                  <a:pt x="382" y="793"/>
                </a:lnTo>
                <a:lnTo>
                  <a:pt x="380" y="799"/>
                </a:lnTo>
                <a:lnTo>
                  <a:pt x="378" y="808"/>
                </a:lnTo>
                <a:lnTo>
                  <a:pt x="371" y="808"/>
                </a:lnTo>
                <a:lnTo>
                  <a:pt x="365" y="810"/>
                </a:lnTo>
                <a:lnTo>
                  <a:pt x="359" y="810"/>
                </a:lnTo>
                <a:lnTo>
                  <a:pt x="353" y="812"/>
                </a:lnTo>
                <a:lnTo>
                  <a:pt x="348" y="814"/>
                </a:lnTo>
                <a:lnTo>
                  <a:pt x="344" y="816"/>
                </a:lnTo>
                <a:lnTo>
                  <a:pt x="344" y="818"/>
                </a:lnTo>
                <a:lnTo>
                  <a:pt x="344" y="822"/>
                </a:lnTo>
                <a:lnTo>
                  <a:pt x="336" y="822"/>
                </a:lnTo>
                <a:lnTo>
                  <a:pt x="330" y="822"/>
                </a:lnTo>
                <a:lnTo>
                  <a:pt x="326" y="822"/>
                </a:lnTo>
                <a:lnTo>
                  <a:pt x="321" y="822"/>
                </a:lnTo>
                <a:lnTo>
                  <a:pt x="317" y="822"/>
                </a:lnTo>
                <a:lnTo>
                  <a:pt x="313" y="822"/>
                </a:lnTo>
                <a:lnTo>
                  <a:pt x="309" y="822"/>
                </a:lnTo>
                <a:lnTo>
                  <a:pt x="305" y="822"/>
                </a:lnTo>
                <a:lnTo>
                  <a:pt x="301" y="822"/>
                </a:lnTo>
                <a:lnTo>
                  <a:pt x="298" y="820"/>
                </a:lnTo>
                <a:lnTo>
                  <a:pt x="298" y="816"/>
                </a:lnTo>
                <a:lnTo>
                  <a:pt x="298" y="814"/>
                </a:lnTo>
                <a:lnTo>
                  <a:pt x="300" y="810"/>
                </a:lnTo>
                <a:lnTo>
                  <a:pt x="301" y="807"/>
                </a:lnTo>
                <a:lnTo>
                  <a:pt x="303" y="805"/>
                </a:lnTo>
                <a:lnTo>
                  <a:pt x="305" y="801"/>
                </a:lnTo>
                <a:lnTo>
                  <a:pt x="296" y="799"/>
                </a:lnTo>
                <a:lnTo>
                  <a:pt x="290" y="799"/>
                </a:lnTo>
                <a:lnTo>
                  <a:pt x="284" y="797"/>
                </a:lnTo>
                <a:lnTo>
                  <a:pt x="280" y="795"/>
                </a:lnTo>
                <a:lnTo>
                  <a:pt x="275" y="795"/>
                </a:lnTo>
                <a:lnTo>
                  <a:pt x="271" y="795"/>
                </a:lnTo>
                <a:lnTo>
                  <a:pt x="265" y="797"/>
                </a:lnTo>
                <a:lnTo>
                  <a:pt x="259" y="801"/>
                </a:lnTo>
                <a:lnTo>
                  <a:pt x="259" y="782"/>
                </a:lnTo>
                <a:lnTo>
                  <a:pt x="261" y="780"/>
                </a:lnTo>
                <a:lnTo>
                  <a:pt x="265" y="778"/>
                </a:lnTo>
                <a:lnTo>
                  <a:pt x="267" y="776"/>
                </a:lnTo>
                <a:lnTo>
                  <a:pt x="271" y="774"/>
                </a:lnTo>
                <a:lnTo>
                  <a:pt x="275" y="770"/>
                </a:lnTo>
                <a:lnTo>
                  <a:pt x="275" y="768"/>
                </a:lnTo>
                <a:lnTo>
                  <a:pt x="278" y="762"/>
                </a:lnTo>
                <a:lnTo>
                  <a:pt x="280" y="759"/>
                </a:lnTo>
                <a:lnTo>
                  <a:pt x="282" y="757"/>
                </a:lnTo>
                <a:lnTo>
                  <a:pt x="284" y="753"/>
                </a:lnTo>
                <a:lnTo>
                  <a:pt x="286" y="751"/>
                </a:lnTo>
                <a:lnTo>
                  <a:pt x="290" y="749"/>
                </a:lnTo>
                <a:lnTo>
                  <a:pt x="292" y="747"/>
                </a:lnTo>
                <a:lnTo>
                  <a:pt x="294" y="743"/>
                </a:lnTo>
                <a:lnTo>
                  <a:pt x="296" y="739"/>
                </a:lnTo>
                <a:lnTo>
                  <a:pt x="298" y="735"/>
                </a:lnTo>
                <a:lnTo>
                  <a:pt x="290" y="734"/>
                </a:lnTo>
                <a:lnTo>
                  <a:pt x="286" y="732"/>
                </a:lnTo>
                <a:lnTo>
                  <a:pt x="280" y="726"/>
                </a:lnTo>
                <a:lnTo>
                  <a:pt x="278" y="724"/>
                </a:lnTo>
                <a:lnTo>
                  <a:pt x="275" y="720"/>
                </a:lnTo>
                <a:lnTo>
                  <a:pt x="275" y="716"/>
                </a:lnTo>
                <a:lnTo>
                  <a:pt x="275" y="711"/>
                </a:lnTo>
                <a:lnTo>
                  <a:pt x="278" y="707"/>
                </a:lnTo>
                <a:lnTo>
                  <a:pt x="275" y="693"/>
                </a:lnTo>
                <a:lnTo>
                  <a:pt x="275" y="678"/>
                </a:lnTo>
                <a:lnTo>
                  <a:pt x="271" y="666"/>
                </a:lnTo>
                <a:lnTo>
                  <a:pt x="267" y="657"/>
                </a:lnTo>
                <a:lnTo>
                  <a:pt x="265" y="645"/>
                </a:lnTo>
                <a:lnTo>
                  <a:pt x="261" y="636"/>
                </a:lnTo>
                <a:lnTo>
                  <a:pt x="257" y="626"/>
                </a:lnTo>
                <a:lnTo>
                  <a:pt x="252" y="615"/>
                </a:lnTo>
                <a:lnTo>
                  <a:pt x="248" y="618"/>
                </a:lnTo>
                <a:lnTo>
                  <a:pt x="244" y="622"/>
                </a:lnTo>
                <a:lnTo>
                  <a:pt x="240" y="626"/>
                </a:lnTo>
                <a:lnTo>
                  <a:pt x="236" y="628"/>
                </a:lnTo>
                <a:lnTo>
                  <a:pt x="232" y="630"/>
                </a:lnTo>
                <a:lnTo>
                  <a:pt x="229" y="632"/>
                </a:lnTo>
                <a:lnTo>
                  <a:pt x="225" y="634"/>
                </a:lnTo>
                <a:lnTo>
                  <a:pt x="219" y="634"/>
                </a:lnTo>
                <a:lnTo>
                  <a:pt x="215" y="632"/>
                </a:lnTo>
                <a:lnTo>
                  <a:pt x="213" y="630"/>
                </a:lnTo>
                <a:lnTo>
                  <a:pt x="209" y="628"/>
                </a:lnTo>
                <a:lnTo>
                  <a:pt x="207" y="622"/>
                </a:lnTo>
                <a:lnTo>
                  <a:pt x="205" y="618"/>
                </a:lnTo>
                <a:lnTo>
                  <a:pt x="202" y="615"/>
                </a:lnTo>
                <a:lnTo>
                  <a:pt x="202" y="609"/>
                </a:lnTo>
                <a:lnTo>
                  <a:pt x="202" y="607"/>
                </a:lnTo>
                <a:lnTo>
                  <a:pt x="202" y="601"/>
                </a:lnTo>
                <a:lnTo>
                  <a:pt x="205" y="597"/>
                </a:lnTo>
                <a:lnTo>
                  <a:pt x="207" y="593"/>
                </a:lnTo>
                <a:lnTo>
                  <a:pt x="209" y="590"/>
                </a:lnTo>
                <a:lnTo>
                  <a:pt x="211" y="584"/>
                </a:lnTo>
                <a:lnTo>
                  <a:pt x="215" y="580"/>
                </a:lnTo>
                <a:lnTo>
                  <a:pt x="215" y="576"/>
                </a:lnTo>
                <a:lnTo>
                  <a:pt x="217" y="568"/>
                </a:lnTo>
                <a:lnTo>
                  <a:pt x="215" y="555"/>
                </a:lnTo>
                <a:lnTo>
                  <a:pt x="211" y="542"/>
                </a:lnTo>
                <a:lnTo>
                  <a:pt x="207" y="530"/>
                </a:lnTo>
                <a:lnTo>
                  <a:pt x="202" y="519"/>
                </a:lnTo>
                <a:lnTo>
                  <a:pt x="194" y="507"/>
                </a:lnTo>
                <a:lnTo>
                  <a:pt x="188" y="494"/>
                </a:lnTo>
                <a:lnTo>
                  <a:pt x="186" y="482"/>
                </a:lnTo>
                <a:lnTo>
                  <a:pt x="184" y="469"/>
                </a:lnTo>
                <a:lnTo>
                  <a:pt x="173" y="469"/>
                </a:lnTo>
                <a:lnTo>
                  <a:pt x="159" y="465"/>
                </a:lnTo>
                <a:lnTo>
                  <a:pt x="150" y="461"/>
                </a:lnTo>
                <a:lnTo>
                  <a:pt x="142" y="455"/>
                </a:lnTo>
                <a:lnTo>
                  <a:pt x="136" y="449"/>
                </a:lnTo>
                <a:lnTo>
                  <a:pt x="131" y="444"/>
                </a:lnTo>
                <a:lnTo>
                  <a:pt x="125" y="436"/>
                </a:lnTo>
                <a:lnTo>
                  <a:pt x="121" y="426"/>
                </a:lnTo>
                <a:lnTo>
                  <a:pt x="113" y="407"/>
                </a:lnTo>
                <a:lnTo>
                  <a:pt x="108" y="384"/>
                </a:lnTo>
                <a:lnTo>
                  <a:pt x="104" y="365"/>
                </a:lnTo>
                <a:lnTo>
                  <a:pt x="98" y="342"/>
                </a:lnTo>
                <a:lnTo>
                  <a:pt x="90" y="346"/>
                </a:lnTo>
                <a:lnTo>
                  <a:pt x="83" y="350"/>
                </a:lnTo>
                <a:lnTo>
                  <a:pt x="79" y="353"/>
                </a:lnTo>
                <a:lnTo>
                  <a:pt x="73" y="357"/>
                </a:lnTo>
                <a:lnTo>
                  <a:pt x="69" y="359"/>
                </a:lnTo>
                <a:lnTo>
                  <a:pt x="65" y="363"/>
                </a:lnTo>
                <a:lnTo>
                  <a:pt x="60" y="367"/>
                </a:lnTo>
                <a:lnTo>
                  <a:pt x="54" y="369"/>
                </a:lnTo>
                <a:lnTo>
                  <a:pt x="19" y="369"/>
                </a:lnTo>
                <a:lnTo>
                  <a:pt x="17" y="363"/>
                </a:lnTo>
                <a:lnTo>
                  <a:pt x="15" y="357"/>
                </a:lnTo>
                <a:lnTo>
                  <a:pt x="14" y="353"/>
                </a:lnTo>
                <a:lnTo>
                  <a:pt x="10" y="350"/>
                </a:lnTo>
                <a:lnTo>
                  <a:pt x="10" y="346"/>
                </a:lnTo>
                <a:lnTo>
                  <a:pt x="6" y="342"/>
                </a:lnTo>
                <a:lnTo>
                  <a:pt x="6" y="336"/>
                </a:lnTo>
                <a:lnTo>
                  <a:pt x="0" y="330"/>
                </a:lnTo>
                <a:lnTo>
                  <a:pt x="0" y="296"/>
                </a:lnTo>
                <a:lnTo>
                  <a:pt x="6" y="296"/>
                </a:lnTo>
                <a:lnTo>
                  <a:pt x="14" y="294"/>
                </a:lnTo>
                <a:lnTo>
                  <a:pt x="19" y="292"/>
                </a:lnTo>
                <a:lnTo>
                  <a:pt x="23" y="288"/>
                </a:lnTo>
                <a:lnTo>
                  <a:pt x="29" y="286"/>
                </a:lnTo>
                <a:lnTo>
                  <a:pt x="33" y="284"/>
                </a:lnTo>
                <a:lnTo>
                  <a:pt x="38" y="282"/>
                </a:lnTo>
                <a:lnTo>
                  <a:pt x="44" y="280"/>
                </a:lnTo>
                <a:lnTo>
                  <a:pt x="38" y="269"/>
                </a:lnTo>
                <a:lnTo>
                  <a:pt x="33" y="261"/>
                </a:lnTo>
                <a:lnTo>
                  <a:pt x="29" y="256"/>
                </a:lnTo>
                <a:lnTo>
                  <a:pt x="25" y="250"/>
                </a:lnTo>
                <a:lnTo>
                  <a:pt x="21" y="244"/>
                </a:lnTo>
                <a:lnTo>
                  <a:pt x="15" y="238"/>
                </a:lnTo>
                <a:lnTo>
                  <a:pt x="10" y="231"/>
                </a:lnTo>
                <a:lnTo>
                  <a:pt x="6" y="223"/>
                </a:lnTo>
                <a:lnTo>
                  <a:pt x="14" y="219"/>
                </a:lnTo>
                <a:lnTo>
                  <a:pt x="23" y="215"/>
                </a:lnTo>
                <a:lnTo>
                  <a:pt x="29" y="213"/>
                </a:lnTo>
                <a:lnTo>
                  <a:pt x="37" y="213"/>
                </a:lnTo>
                <a:lnTo>
                  <a:pt x="44" y="215"/>
                </a:lnTo>
                <a:lnTo>
                  <a:pt x="48" y="217"/>
                </a:lnTo>
                <a:lnTo>
                  <a:pt x="56" y="221"/>
                </a:lnTo>
                <a:lnTo>
                  <a:pt x="63" y="227"/>
                </a:lnTo>
                <a:lnTo>
                  <a:pt x="65" y="231"/>
                </a:lnTo>
                <a:lnTo>
                  <a:pt x="67" y="231"/>
                </a:lnTo>
                <a:lnTo>
                  <a:pt x="69" y="231"/>
                </a:lnTo>
                <a:lnTo>
                  <a:pt x="71" y="227"/>
                </a:lnTo>
                <a:lnTo>
                  <a:pt x="77" y="223"/>
                </a:lnTo>
                <a:lnTo>
                  <a:pt x="83" y="215"/>
                </a:lnTo>
                <a:lnTo>
                  <a:pt x="86" y="208"/>
                </a:lnTo>
                <a:lnTo>
                  <a:pt x="90" y="200"/>
                </a:lnTo>
                <a:lnTo>
                  <a:pt x="94" y="192"/>
                </a:lnTo>
                <a:lnTo>
                  <a:pt x="98" y="188"/>
                </a:lnTo>
                <a:lnTo>
                  <a:pt x="102" y="196"/>
                </a:lnTo>
                <a:lnTo>
                  <a:pt x="104" y="202"/>
                </a:lnTo>
                <a:lnTo>
                  <a:pt x="106" y="208"/>
                </a:lnTo>
                <a:lnTo>
                  <a:pt x="108" y="213"/>
                </a:lnTo>
                <a:lnTo>
                  <a:pt x="111" y="219"/>
                </a:lnTo>
                <a:lnTo>
                  <a:pt x="115" y="223"/>
                </a:lnTo>
                <a:lnTo>
                  <a:pt x="121" y="225"/>
                </a:lnTo>
                <a:lnTo>
                  <a:pt x="131" y="227"/>
                </a:lnTo>
                <a:lnTo>
                  <a:pt x="133" y="225"/>
                </a:lnTo>
                <a:lnTo>
                  <a:pt x="134" y="225"/>
                </a:lnTo>
                <a:lnTo>
                  <a:pt x="136" y="221"/>
                </a:lnTo>
                <a:lnTo>
                  <a:pt x="136" y="219"/>
                </a:lnTo>
                <a:lnTo>
                  <a:pt x="138" y="217"/>
                </a:lnTo>
                <a:lnTo>
                  <a:pt x="140" y="213"/>
                </a:lnTo>
                <a:lnTo>
                  <a:pt x="140" y="211"/>
                </a:lnTo>
                <a:lnTo>
                  <a:pt x="140" y="209"/>
                </a:lnTo>
                <a:lnTo>
                  <a:pt x="144" y="206"/>
                </a:lnTo>
                <a:lnTo>
                  <a:pt x="148" y="206"/>
                </a:lnTo>
                <a:lnTo>
                  <a:pt x="154" y="204"/>
                </a:lnTo>
                <a:lnTo>
                  <a:pt x="159" y="204"/>
                </a:lnTo>
                <a:lnTo>
                  <a:pt x="167" y="206"/>
                </a:lnTo>
                <a:lnTo>
                  <a:pt x="171" y="206"/>
                </a:lnTo>
                <a:lnTo>
                  <a:pt x="175" y="208"/>
                </a:lnTo>
                <a:lnTo>
                  <a:pt x="177" y="208"/>
                </a:lnTo>
                <a:lnTo>
                  <a:pt x="179" y="206"/>
                </a:lnTo>
                <a:lnTo>
                  <a:pt x="181" y="206"/>
                </a:lnTo>
                <a:lnTo>
                  <a:pt x="181" y="204"/>
                </a:lnTo>
                <a:lnTo>
                  <a:pt x="182" y="204"/>
                </a:lnTo>
                <a:lnTo>
                  <a:pt x="182" y="202"/>
                </a:lnTo>
                <a:lnTo>
                  <a:pt x="184" y="202"/>
                </a:lnTo>
                <a:lnTo>
                  <a:pt x="186" y="204"/>
                </a:lnTo>
                <a:lnTo>
                  <a:pt x="190" y="208"/>
                </a:lnTo>
                <a:lnTo>
                  <a:pt x="194" y="209"/>
                </a:lnTo>
                <a:lnTo>
                  <a:pt x="198" y="213"/>
                </a:lnTo>
                <a:lnTo>
                  <a:pt x="202" y="215"/>
                </a:lnTo>
                <a:lnTo>
                  <a:pt x="207" y="217"/>
                </a:lnTo>
                <a:lnTo>
                  <a:pt x="213" y="217"/>
                </a:lnTo>
                <a:lnTo>
                  <a:pt x="219" y="217"/>
                </a:lnTo>
                <a:lnTo>
                  <a:pt x="219" y="225"/>
                </a:lnTo>
                <a:lnTo>
                  <a:pt x="221" y="234"/>
                </a:lnTo>
                <a:lnTo>
                  <a:pt x="225" y="244"/>
                </a:lnTo>
                <a:lnTo>
                  <a:pt x="229" y="254"/>
                </a:lnTo>
                <a:lnTo>
                  <a:pt x="236" y="261"/>
                </a:lnTo>
                <a:lnTo>
                  <a:pt x="240" y="269"/>
                </a:lnTo>
                <a:lnTo>
                  <a:pt x="250" y="273"/>
                </a:lnTo>
                <a:lnTo>
                  <a:pt x="257" y="277"/>
                </a:lnTo>
                <a:lnTo>
                  <a:pt x="259" y="277"/>
                </a:lnTo>
                <a:lnTo>
                  <a:pt x="263" y="277"/>
                </a:lnTo>
                <a:lnTo>
                  <a:pt x="265" y="273"/>
                </a:lnTo>
                <a:lnTo>
                  <a:pt x="267" y="273"/>
                </a:lnTo>
                <a:lnTo>
                  <a:pt x="269" y="269"/>
                </a:lnTo>
                <a:lnTo>
                  <a:pt x="271" y="265"/>
                </a:lnTo>
                <a:lnTo>
                  <a:pt x="271" y="261"/>
                </a:lnTo>
                <a:lnTo>
                  <a:pt x="271" y="257"/>
                </a:lnTo>
                <a:lnTo>
                  <a:pt x="269" y="256"/>
                </a:lnTo>
                <a:lnTo>
                  <a:pt x="269" y="254"/>
                </a:lnTo>
                <a:lnTo>
                  <a:pt x="267" y="252"/>
                </a:lnTo>
                <a:lnTo>
                  <a:pt x="265" y="250"/>
                </a:lnTo>
                <a:lnTo>
                  <a:pt x="265" y="248"/>
                </a:lnTo>
                <a:lnTo>
                  <a:pt x="265" y="244"/>
                </a:lnTo>
                <a:lnTo>
                  <a:pt x="265" y="242"/>
                </a:lnTo>
                <a:lnTo>
                  <a:pt x="267" y="242"/>
                </a:lnTo>
                <a:lnTo>
                  <a:pt x="269" y="240"/>
                </a:lnTo>
                <a:lnTo>
                  <a:pt x="271" y="238"/>
                </a:lnTo>
                <a:lnTo>
                  <a:pt x="275" y="238"/>
                </a:lnTo>
                <a:lnTo>
                  <a:pt x="275" y="234"/>
                </a:lnTo>
                <a:lnTo>
                  <a:pt x="278" y="234"/>
                </a:lnTo>
                <a:lnTo>
                  <a:pt x="280" y="234"/>
                </a:lnTo>
                <a:lnTo>
                  <a:pt x="288" y="238"/>
                </a:lnTo>
                <a:lnTo>
                  <a:pt x="296" y="242"/>
                </a:lnTo>
                <a:lnTo>
                  <a:pt x="303" y="246"/>
                </a:lnTo>
                <a:lnTo>
                  <a:pt x="309" y="252"/>
                </a:lnTo>
                <a:lnTo>
                  <a:pt x="317" y="257"/>
                </a:lnTo>
                <a:lnTo>
                  <a:pt x="321" y="263"/>
                </a:lnTo>
                <a:lnTo>
                  <a:pt x="323" y="269"/>
                </a:lnTo>
                <a:lnTo>
                  <a:pt x="324" y="269"/>
                </a:lnTo>
                <a:lnTo>
                  <a:pt x="324" y="265"/>
                </a:lnTo>
                <a:lnTo>
                  <a:pt x="324" y="261"/>
                </a:lnTo>
                <a:lnTo>
                  <a:pt x="324" y="257"/>
                </a:lnTo>
                <a:lnTo>
                  <a:pt x="324" y="254"/>
                </a:lnTo>
                <a:lnTo>
                  <a:pt x="324" y="252"/>
                </a:lnTo>
                <a:lnTo>
                  <a:pt x="324" y="250"/>
                </a:lnTo>
                <a:lnTo>
                  <a:pt x="324" y="246"/>
                </a:lnTo>
                <a:lnTo>
                  <a:pt x="324" y="244"/>
                </a:lnTo>
                <a:lnTo>
                  <a:pt x="313" y="234"/>
                </a:lnTo>
                <a:lnTo>
                  <a:pt x="309" y="227"/>
                </a:lnTo>
                <a:lnTo>
                  <a:pt x="305" y="219"/>
                </a:lnTo>
                <a:lnTo>
                  <a:pt x="305" y="215"/>
                </a:lnTo>
                <a:lnTo>
                  <a:pt x="305" y="209"/>
                </a:lnTo>
                <a:lnTo>
                  <a:pt x="307" y="206"/>
                </a:lnTo>
                <a:lnTo>
                  <a:pt x="307" y="202"/>
                </a:lnTo>
                <a:lnTo>
                  <a:pt x="309" y="196"/>
                </a:lnTo>
                <a:lnTo>
                  <a:pt x="309" y="192"/>
                </a:lnTo>
                <a:lnTo>
                  <a:pt x="313" y="188"/>
                </a:lnTo>
                <a:lnTo>
                  <a:pt x="313" y="184"/>
                </a:lnTo>
                <a:lnTo>
                  <a:pt x="317" y="181"/>
                </a:lnTo>
                <a:lnTo>
                  <a:pt x="321" y="179"/>
                </a:lnTo>
                <a:lnTo>
                  <a:pt x="323" y="175"/>
                </a:lnTo>
                <a:lnTo>
                  <a:pt x="324" y="171"/>
                </a:lnTo>
                <a:lnTo>
                  <a:pt x="326" y="167"/>
                </a:lnTo>
                <a:lnTo>
                  <a:pt x="323" y="158"/>
                </a:lnTo>
                <a:lnTo>
                  <a:pt x="317" y="146"/>
                </a:lnTo>
                <a:lnTo>
                  <a:pt x="313" y="138"/>
                </a:lnTo>
                <a:lnTo>
                  <a:pt x="307" y="131"/>
                </a:lnTo>
                <a:lnTo>
                  <a:pt x="301" y="125"/>
                </a:lnTo>
                <a:lnTo>
                  <a:pt x="298" y="119"/>
                </a:lnTo>
                <a:lnTo>
                  <a:pt x="296" y="115"/>
                </a:lnTo>
                <a:lnTo>
                  <a:pt x="292" y="113"/>
                </a:lnTo>
                <a:lnTo>
                  <a:pt x="296" y="98"/>
                </a:lnTo>
                <a:lnTo>
                  <a:pt x="300" y="85"/>
                </a:lnTo>
                <a:lnTo>
                  <a:pt x="305" y="69"/>
                </a:lnTo>
                <a:lnTo>
                  <a:pt x="309" y="58"/>
                </a:lnTo>
                <a:lnTo>
                  <a:pt x="319" y="48"/>
                </a:lnTo>
                <a:lnTo>
                  <a:pt x="328" y="39"/>
                </a:lnTo>
                <a:lnTo>
                  <a:pt x="342" y="33"/>
                </a:lnTo>
                <a:lnTo>
                  <a:pt x="359" y="33"/>
                </a:lnTo>
                <a:lnTo>
                  <a:pt x="365" y="33"/>
                </a:lnTo>
                <a:lnTo>
                  <a:pt x="369" y="33"/>
                </a:lnTo>
                <a:lnTo>
                  <a:pt x="374" y="35"/>
                </a:lnTo>
                <a:lnTo>
                  <a:pt x="378" y="37"/>
                </a:lnTo>
                <a:lnTo>
                  <a:pt x="384" y="41"/>
                </a:lnTo>
                <a:lnTo>
                  <a:pt x="392" y="41"/>
                </a:lnTo>
                <a:lnTo>
                  <a:pt x="396" y="42"/>
                </a:lnTo>
                <a:lnTo>
                  <a:pt x="403" y="42"/>
                </a:lnTo>
                <a:lnTo>
                  <a:pt x="413" y="42"/>
                </a:lnTo>
                <a:lnTo>
                  <a:pt x="422" y="41"/>
                </a:lnTo>
                <a:lnTo>
                  <a:pt x="434" y="37"/>
                </a:lnTo>
                <a:lnTo>
                  <a:pt x="444" y="33"/>
                </a:lnTo>
                <a:lnTo>
                  <a:pt x="451" y="29"/>
                </a:lnTo>
                <a:lnTo>
                  <a:pt x="461" y="25"/>
                </a:lnTo>
                <a:lnTo>
                  <a:pt x="468" y="19"/>
                </a:lnTo>
                <a:lnTo>
                  <a:pt x="474" y="16"/>
                </a:lnTo>
                <a:lnTo>
                  <a:pt x="484" y="12"/>
                </a:lnTo>
                <a:lnTo>
                  <a:pt x="493" y="8"/>
                </a:lnTo>
                <a:lnTo>
                  <a:pt x="503" y="4"/>
                </a:lnTo>
                <a:lnTo>
                  <a:pt x="513" y="2"/>
                </a:lnTo>
                <a:lnTo>
                  <a:pt x="522" y="0"/>
                </a:lnTo>
                <a:lnTo>
                  <a:pt x="534" y="0"/>
                </a:lnTo>
                <a:lnTo>
                  <a:pt x="545" y="0"/>
                </a:lnTo>
                <a:lnTo>
                  <a:pt x="557" y="0"/>
                </a:lnTo>
                <a:lnTo>
                  <a:pt x="553" y="17"/>
                </a:lnTo>
                <a:lnTo>
                  <a:pt x="551" y="31"/>
                </a:lnTo>
                <a:lnTo>
                  <a:pt x="549" y="46"/>
                </a:lnTo>
                <a:lnTo>
                  <a:pt x="545" y="58"/>
                </a:lnTo>
                <a:lnTo>
                  <a:pt x="543" y="71"/>
                </a:lnTo>
                <a:lnTo>
                  <a:pt x="541" y="87"/>
                </a:lnTo>
                <a:lnTo>
                  <a:pt x="538" y="100"/>
                </a:lnTo>
                <a:lnTo>
                  <a:pt x="538" y="115"/>
                </a:lnTo>
                <a:lnTo>
                  <a:pt x="541" y="129"/>
                </a:lnTo>
                <a:lnTo>
                  <a:pt x="543" y="140"/>
                </a:lnTo>
                <a:lnTo>
                  <a:pt x="547" y="154"/>
                </a:lnTo>
                <a:lnTo>
                  <a:pt x="553" y="167"/>
                </a:lnTo>
                <a:lnTo>
                  <a:pt x="568" y="196"/>
                </a:lnTo>
                <a:lnTo>
                  <a:pt x="587" y="221"/>
                </a:lnTo>
                <a:lnTo>
                  <a:pt x="611" y="246"/>
                </a:lnTo>
                <a:lnTo>
                  <a:pt x="632" y="269"/>
                </a:lnTo>
                <a:lnTo>
                  <a:pt x="643" y="277"/>
                </a:lnTo>
                <a:lnTo>
                  <a:pt x="653" y="282"/>
                </a:lnTo>
                <a:lnTo>
                  <a:pt x="666" y="286"/>
                </a:lnTo>
                <a:lnTo>
                  <a:pt x="676" y="288"/>
                </a:lnTo>
                <a:lnTo>
                  <a:pt x="674" y="296"/>
                </a:lnTo>
                <a:lnTo>
                  <a:pt x="672" y="304"/>
                </a:lnTo>
                <a:lnTo>
                  <a:pt x="670" y="311"/>
                </a:lnTo>
                <a:lnTo>
                  <a:pt x="666" y="321"/>
                </a:lnTo>
                <a:lnTo>
                  <a:pt x="664" y="330"/>
                </a:lnTo>
                <a:lnTo>
                  <a:pt x="662" y="338"/>
                </a:lnTo>
                <a:lnTo>
                  <a:pt x="662" y="350"/>
                </a:lnTo>
                <a:lnTo>
                  <a:pt x="660" y="361"/>
                </a:lnTo>
                <a:lnTo>
                  <a:pt x="662" y="373"/>
                </a:lnTo>
                <a:lnTo>
                  <a:pt x="666" y="384"/>
                </a:lnTo>
                <a:lnTo>
                  <a:pt x="670" y="396"/>
                </a:lnTo>
                <a:lnTo>
                  <a:pt x="678" y="405"/>
                </a:lnTo>
                <a:lnTo>
                  <a:pt x="687" y="413"/>
                </a:lnTo>
                <a:lnTo>
                  <a:pt x="697" y="419"/>
                </a:lnTo>
                <a:lnTo>
                  <a:pt x="708" y="426"/>
                </a:lnTo>
                <a:lnTo>
                  <a:pt x="720" y="432"/>
                </a:lnTo>
                <a:lnTo>
                  <a:pt x="747" y="442"/>
                </a:lnTo>
                <a:lnTo>
                  <a:pt x="778" y="449"/>
                </a:lnTo>
                <a:lnTo>
                  <a:pt x="806" y="457"/>
                </a:lnTo>
                <a:lnTo>
                  <a:pt x="835" y="465"/>
                </a:lnTo>
                <a:lnTo>
                  <a:pt x="849" y="465"/>
                </a:lnTo>
                <a:lnTo>
                  <a:pt x="860" y="465"/>
                </a:lnTo>
                <a:lnTo>
                  <a:pt x="870" y="461"/>
                </a:lnTo>
                <a:lnTo>
                  <a:pt x="879" y="455"/>
                </a:lnTo>
                <a:lnTo>
                  <a:pt x="889" y="451"/>
                </a:lnTo>
                <a:lnTo>
                  <a:pt x="897" y="446"/>
                </a:lnTo>
                <a:lnTo>
                  <a:pt x="904" y="444"/>
                </a:lnTo>
                <a:lnTo>
                  <a:pt x="912" y="442"/>
                </a:lnTo>
                <a:lnTo>
                  <a:pt x="918" y="442"/>
                </a:lnTo>
                <a:lnTo>
                  <a:pt x="927" y="442"/>
                </a:lnTo>
                <a:lnTo>
                  <a:pt x="931" y="440"/>
                </a:lnTo>
                <a:lnTo>
                  <a:pt x="937" y="440"/>
                </a:lnTo>
                <a:lnTo>
                  <a:pt x="943" y="438"/>
                </a:lnTo>
                <a:lnTo>
                  <a:pt x="946" y="438"/>
                </a:lnTo>
                <a:lnTo>
                  <a:pt x="952" y="436"/>
                </a:lnTo>
                <a:lnTo>
                  <a:pt x="956" y="436"/>
                </a:lnTo>
                <a:lnTo>
                  <a:pt x="960" y="436"/>
                </a:lnTo>
                <a:lnTo>
                  <a:pt x="960" y="434"/>
                </a:lnTo>
                <a:lnTo>
                  <a:pt x="960" y="432"/>
                </a:lnTo>
                <a:lnTo>
                  <a:pt x="964" y="426"/>
                </a:lnTo>
                <a:lnTo>
                  <a:pt x="966" y="423"/>
                </a:lnTo>
                <a:lnTo>
                  <a:pt x="968" y="419"/>
                </a:lnTo>
                <a:lnTo>
                  <a:pt x="968" y="413"/>
                </a:lnTo>
                <a:lnTo>
                  <a:pt x="969" y="407"/>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478" name="Freeform 19"/>
          <p:cNvSpPr>
            <a:spLocks/>
          </p:cNvSpPr>
          <p:nvPr/>
        </p:nvSpPr>
        <p:spPr bwMode="auto">
          <a:xfrm>
            <a:off x="2993703" y="3232150"/>
            <a:ext cx="642937" cy="558800"/>
          </a:xfrm>
          <a:custGeom>
            <a:avLst/>
            <a:gdLst>
              <a:gd name="T0" fmla="*/ 1019 w 1023"/>
              <a:gd name="T1" fmla="*/ 413 h 843"/>
              <a:gd name="T2" fmla="*/ 991 w 1023"/>
              <a:gd name="T3" fmla="*/ 474 h 843"/>
              <a:gd name="T4" fmla="*/ 1023 w 1023"/>
              <a:gd name="T5" fmla="*/ 503 h 843"/>
              <a:gd name="T6" fmla="*/ 977 w 1023"/>
              <a:gd name="T7" fmla="*/ 547 h 843"/>
              <a:gd name="T8" fmla="*/ 1010 w 1023"/>
              <a:gd name="T9" fmla="*/ 593 h 843"/>
              <a:gd name="T10" fmla="*/ 927 w 1023"/>
              <a:gd name="T11" fmla="*/ 678 h 843"/>
              <a:gd name="T12" fmla="*/ 891 w 1023"/>
              <a:gd name="T13" fmla="*/ 753 h 843"/>
              <a:gd name="T14" fmla="*/ 845 w 1023"/>
              <a:gd name="T15" fmla="*/ 770 h 843"/>
              <a:gd name="T16" fmla="*/ 806 w 1023"/>
              <a:gd name="T17" fmla="*/ 768 h 843"/>
              <a:gd name="T18" fmla="*/ 749 w 1023"/>
              <a:gd name="T19" fmla="*/ 810 h 843"/>
              <a:gd name="T20" fmla="*/ 653 w 1023"/>
              <a:gd name="T21" fmla="*/ 797 h 843"/>
              <a:gd name="T22" fmla="*/ 553 w 1023"/>
              <a:gd name="T23" fmla="*/ 828 h 843"/>
              <a:gd name="T24" fmla="*/ 551 w 1023"/>
              <a:gd name="T25" fmla="*/ 805 h 843"/>
              <a:gd name="T26" fmla="*/ 499 w 1023"/>
              <a:gd name="T27" fmla="*/ 755 h 843"/>
              <a:gd name="T28" fmla="*/ 440 w 1023"/>
              <a:gd name="T29" fmla="*/ 682 h 843"/>
              <a:gd name="T30" fmla="*/ 444 w 1023"/>
              <a:gd name="T31" fmla="*/ 751 h 843"/>
              <a:gd name="T32" fmla="*/ 371 w 1023"/>
              <a:gd name="T33" fmla="*/ 808 h 843"/>
              <a:gd name="T34" fmla="*/ 330 w 1023"/>
              <a:gd name="T35" fmla="*/ 822 h 843"/>
              <a:gd name="T36" fmla="*/ 298 w 1023"/>
              <a:gd name="T37" fmla="*/ 816 h 843"/>
              <a:gd name="T38" fmla="*/ 280 w 1023"/>
              <a:gd name="T39" fmla="*/ 795 h 843"/>
              <a:gd name="T40" fmla="*/ 271 w 1023"/>
              <a:gd name="T41" fmla="*/ 774 h 843"/>
              <a:gd name="T42" fmla="*/ 292 w 1023"/>
              <a:gd name="T43" fmla="*/ 747 h 843"/>
              <a:gd name="T44" fmla="*/ 275 w 1023"/>
              <a:gd name="T45" fmla="*/ 716 h 843"/>
              <a:gd name="T46" fmla="*/ 257 w 1023"/>
              <a:gd name="T47" fmla="*/ 626 h 843"/>
              <a:gd name="T48" fmla="*/ 219 w 1023"/>
              <a:gd name="T49" fmla="*/ 634 h 843"/>
              <a:gd name="T50" fmla="*/ 202 w 1023"/>
              <a:gd name="T51" fmla="*/ 601 h 843"/>
              <a:gd name="T52" fmla="*/ 211 w 1023"/>
              <a:gd name="T53" fmla="*/ 542 h 843"/>
              <a:gd name="T54" fmla="*/ 150 w 1023"/>
              <a:gd name="T55" fmla="*/ 461 h 843"/>
              <a:gd name="T56" fmla="*/ 98 w 1023"/>
              <a:gd name="T57" fmla="*/ 342 h 843"/>
              <a:gd name="T58" fmla="*/ 19 w 1023"/>
              <a:gd name="T59" fmla="*/ 369 h 843"/>
              <a:gd name="T60" fmla="*/ 0 w 1023"/>
              <a:gd name="T61" fmla="*/ 296 h 843"/>
              <a:gd name="T62" fmla="*/ 38 w 1023"/>
              <a:gd name="T63" fmla="*/ 269 h 843"/>
              <a:gd name="T64" fmla="*/ 23 w 1023"/>
              <a:gd name="T65" fmla="*/ 215 h 843"/>
              <a:gd name="T66" fmla="*/ 69 w 1023"/>
              <a:gd name="T67" fmla="*/ 231 h 843"/>
              <a:gd name="T68" fmla="*/ 104 w 1023"/>
              <a:gd name="T69" fmla="*/ 202 h 843"/>
              <a:gd name="T70" fmla="*/ 136 w 1023"/>
              <a:gd name="T71" fmla="*/ 221 h 843"/>
              <a:gd name="T72" fmla="*/ 159 w 1023"/>
              <a:gd name="T73" fmla="*/ 204 h 843"/>
              <a:gd name="T74" fmla="*/ 182 w 1023"/>
              <a:gd name="T75" fmla="*/ 202 h 843"/>
              <a:gd name="T76" fmla="*/ 219 w 1023"/>
              <a:gd name="T77" fmla="*/ 217 h 843"/>
              <a:gd name="T78" fmla="*/ 259 w 1023"/>
              <a:gd name="T79" fmla="*/ 277 h 843"/>
              <a:gd name="T80" fmla="*/ 269 w 1023"/>
              <a:gd name="T81" fmla="*/ 256 h 843"/>
              <a:gd name="T82" fmla="*/ 271 w 1023"/>
              <a:gd name="T83" fmla="*/ 238 h 843"/>
              <a:gd name="T84" fmla="*/ 317 w 1023"/>
              <a:gd name="T85" fmla="*/ 257 h 843"/>
              <a:gd name="T86" fmla="*/ 324 w 1023"/>
              <a:gd name="T87" fmla="*/ 250 h 843"/>
              <a:gd name="T88" fmla="*/ 307 w 1023"/>
              <a:gd name="T89" fmla="*/ 202 h 843"/>
              <a:gd name="T90" fmla="*/ 326 w 1023"/>
              <a:gd name="T91" fmla="*/ 167 h 843"/>
              <a:gd name="T92" fmla="*/ 296 w 1023"/>
              <a:gd name="T93" fmla="*/ 98 h 843"/>
              <a:gd name="T94" fmla="*/ 369 w 1023"/>
              <a:gd name="T95" fmla="*/ 33 h 843"/>
              <a:gd name="T96" fmla="*/ 434 w 1023"/>
              <a:gd name="T97" fmla="*/ 37 h 843"/>
              <a:gd name="T98" fmla="*/ 513 w 1023"/>
              <a:gd name="T99" fmla="*/ 2 h 843"/>
              <a:gd name="T100" fmla="*/ 543 w 1023"/>
              <a:gd name="T101" fmla="*/ 71 h 843"/>
              <a:gd name="T102" fmla="*/ 587 w 1023"/>
              <a:gd name="T103" fmla="*/ 221 h 843"/>
              <a:gd name="T104" fmla="*/ 670 w 1023"/>
              <a:gd name="T105" fmla="*/ 311 h 843"/>
              <a:gd name="T106" fmla="*/ 678 w 1023"/>
              <a:gd name="T107" fmla="*/ 405 h 843"/>
              <a:gd name="T108" fmla="*/ 849 w 1023"/>
              <a:gd name="T109" fmla="*/ 465 h 843"/>
              <a:gd name="T110" fmla="*/ 927 w 1023"/>
              <a:gd name="T111" fmla="*/ 442 h 843"/>
              <a:gd name="T112" fmla="*/ 960 w 1023"/>
              <a:gd name="T113" fmla="*/ 432 h 8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023"/>
              <a:gd name="T172" fmla="*/ 0 h 843"/>
              <a:gd name="T173" fmla="*/ 1023 w 1023"/>
              <a:gd name="T174" fmla="*/ 843 h 84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023" h="843">
                <a:moveTo>
                  <a:pt x="969" y="407"/>
                </a:moveTo>
                <a:lnTo>
                  <a:pt x="977" y="407"/>
                </a:lnTo>
                <a:lnTo>
                  <a:pt x="985" y="407"/>
                </a:lnTo>
                <a:lnTo>
                  <a:pt x="991" y="407"/>
                </a:lnTo>
                <a:lnTo>
                  <a:pt x="998" y="409"/>
                </a:lnTo>
                <a:lnTo>
                  <a:pt x="1006" y="409"/>
                </a:lnTo>
                <a:lnTo>
                  <a:pt x="1012" y="411"/>
                </a:lnTo>
                <a:lnTo>
                  <a:pt x="1016" y="411"/>
                </a:lnTo>
                <a:lnTo>
                  <a:pt x="1019" y="413"/>
                </a:lnTo>
                <a:lnTo>
                  <a:pt x="1017" y="423"/>
                </a:lnTo>
                <a:lnTo>
                  <a:pt x="1014" y="430"/>
                </a:lnTo>
                <a:lnTo>
                  <a:pt x="1010" y="436"/>
                </a:lnTo>
                <a:lnTo>
                  <a:pt x="1006" y="444"/>
                </a:lnTo>
                <a:lnTo>
                  <a:pt x="1002" y="449"/>
                </a:lnTo>
                <a:lnTo>
                  <a:pt x="998" y="457"/>
                </a:lnTo>
                <a:lnTo>
                  <a:pt x="991" y="465"/>
                </a:lnTo>
                <a:lnTo>
                  <a:pt x="985" y="474"/>
                </a:lnTo>
                <a:lnTo>
                  <a:pt x="991" y="474"/>
                </a:lnTo>
                <a:lnTo>
                  <a:pt x="994" y="476"/>
                </a:lnTo>
                <a:lnTo>
                  <a:pt x="1002" y="478"/>
                </a:lnTo>
                <a:lnTo>
                  <a:pt x="1008" y="480"/>
                </a:lnTo>
                <a:lnTo>
                  <a:pt x="1014" y="482"/>
                </a:lnTo>
                <a:lnTo>
                  <a:pt x="1017" y="484"/>
                </a:lnTo>
                <a:lnTo>
                  <a:pt x="1019" y="486"/>
                </a:lnTo>
                <a:lnTo>
                  <a:pt x="1019" y="488"/>
                </a:lnTo>
                <a:lnTo>
                  <a:pt x="1021" y="496"/>
                </a:lnTo>
                <a:lnTo>
                  <a:pt x="1023" y="503"/>
                </a:lnTo>
                <a:lnTo>
                  <a:pt x="1021" y="511"/>
                </a:lnTo>
                <a:lnTo>
                  <a:pt x="1019" y="515"/>
                </a:lnTo>
                <a:lnTo>
                  <a:pt x="1014" y="520"/>
                </a:lnTo>
                <a:lnTo>
                  <a:pt x="1004" y="526"/>
                </a:lnTo>
                <a:lnTo>
                  <a:pt x="994" y="528"/>
                </a:lnTo>
                <a:lnTo>
                  <a:pt x="985" y="534"/>
                </a:lnTo>
                <a:lnTo>
                  <a:pt x="983" y="538"/>
                </a:lnTo>
                <a:lnTo>
                  <a:pt x="979" y="542"/>
                </a:lnTo>
                <a:lnTo>
                  <a:pt x="977" y="547"/>
                </a:lnTo>
                <a:lnTo>
                  <a:pt x="977" y="553"/>
                </a:lnTo>
                <a:lnTo>
                  <a:pt x="977" y="559"/>
                </a:lnTo>
                <a:lnTo>
                  <a:pt x="981" y="565"/>
                </a:lnTo>
                <a:lnTo>
                  <a:pt x="983" y="570"/>
                </a:lnTo>
                <a:lnTo>
                  <a:pt x="989" y="576"/>
                </a:lnTo>
                <a:lnTo>
                  <a:pt x="994" y="580"/>
                </a:lnTo>
                <a:lnTo>
                  <a:pt x="998" y="584"/>
                </a:lnTo>
                <a:lnTo>
                  <a:pt x="1004" y="588"/>
                </a:lnTo>
                <a:lnTo>
                  <a:pt x="1010" y="593"/>
                </a:lnTo>
                <a:lnTo>
                  <a:pt x="998" y="603"/>
                </a:lnTo>
                <a:lnTo>
                  <a:pt x="989" y="611"/>
                </a:lnTo>
                <a:lnTo>
                  <a:pt x="979" y="618"/>
                </a:lnTo>
                <a:lnTo>
                  <a:pt x="971" y="628"/>
                </a:lnTo>
                <a:lnTo>
                  <a:pt x="960" y="634"/>
                </a:lnTo>
                <a:lnTo>
                  <a:pt x="950" y="641"/>
                </a:lnTo>
                <a:lnTo>
                  <a:pt x="941" y="653"/>
                </a:lnTo>
                <a:lnTo>
                  <a:pt x="933" y="666"/>
                </a:lnTo>
                <a:lnTo>
                  <a:pt x="927" y="678"/>
                </a:lnTo>
                <a:lnTo>
                  <a:pt x="921" y="687"/>
                </a:lnTo>
                <a:lnTo>
                  <a:pt x="918" y="699"/>
                </a:lnTo>
                <a:lnTo>
                  <a:pt x="914" y="709"/>
                </a:lnTo>
                <a:lnTo>
                  <a:pt x="912" y="716"/>
                </a:lnTo>
                <a:lnTo>
                  <a:pt x="908" y="724"/>
                </a:lnTo>
                <a:lnTo>
                  <a:pt x="906" y="735"/>
                </a:lnTo>
                <a:lnTo>
                  <a:pt x="904" y="743"/>
                </a:lnTo>
                <a:lnTo>
                  <a:pt x="897" y="749"/>
                </a:lnTo>
                <a:lnTo>
                  <a:pt x="891" y="753"/>
                </a:lnTo>
                <a:lnTo>
                  <a:pt x="887" y="759"/>
                </a:lnTo>
                <a:lnTo>
                  <a:pt x="883" y="762"/>
                </a:lnTo>
                <a:lnTo>
                  <a:pt x="879" y="770"/>
                </a:lnTo>
                <a:lnTo>
                  <a:pt x="873" y="774"/>
                </a:lnTo>
                <a:lnTo>
                  <a:pt x="868" y="776"/>
                </a:lnTo>
                <a:lnTo>
                  <a:pt x="860" y="776"/>
                </a:lnTo>
                <a:lnTo>
                  <a:pt x="856" y="776"/>
                </a:lnTo>
                <a:lnTo>
                  <a:pt x="852" y="774"/>
                </a:lnTo>
                <a:lnTo>
                  <a:pt x="845" y="770"/>
                </a:lnTo>
                <a:lnTo>
                  <a:pt x="841" y="768"/>
                </a:lnTo>
                <a:lnTo>
                  <a:pt x="841" y="762"/>
                </a:lnTo>
                <a:lnTo>
                  <a:pt x="835" y="760"/>
                </a:lnTo>
                <a:lnTo>
                  <a:pt x="831" y="759"/>
                </a:lnTo>
                <a:lnTo>
                  <a:pt x="829" y="759"/>
                </a:lnTo>
                <a:lnTo>
                  <a:pt x="822" y="759"/>
                </a:lnTo>
                <a:lnTo>
                  <a:pt x="816" y="760"/>
                </a:lnTo>
                <a:lnTo>
                  <a:pt x="812" y="762"/>
                </a:lnTo>
                <a:lnTo>
                  <a:pt x="806" y="768"/>
                </a:lnTo>
                <a:lnTo>
                  <a:pt x="799" y="776"/>
                </a:lnTo>
                <a:lnTo>
                  <a:pt x="793" y="785"/>
                </a:lnTo>
                <a:lnTo>
                  <a:pt x="787" y="793"/>
                </a:lnTo>
                <a:lnTo>
                  <a:pt x="779" y="801"/>
                </a:lnTo>
                <a:lnTo>
                  <a:pt x="776" y="807"/>
                </a:lnTo>
                <a:lnTo>
                  <a:pt x="768" y="808"/>
                </a:lnTo>
                <a:lnTo>
                  <a:pt x="764" y="810"/>
                </a:lnTo>
                <a:lnTo>
                  <a:pt x="756" y="810"/>
                </a:lnTo>
                <a:lnTo>
                  <a:pt x="749" y="810"/>
                </a:lnTo>
                <a:lnTo>
                  <a:pt x="741" y="808"/>
                </a:lnTo>
                <a:lnTo>
                  <a:pt x="733" y="805"/>
                </a:lnTo>
                <a:lnTo>
                  <a:pt x="726" y="799"/>
                </a:lnTo>
                <a:lnTo>
                  <a:pt x="718" y="797"/>
                </a:lnTo>
                <a:lnTo>
                  <a:pt x="710" y="793"/>
                </a:lnTo>
                <a:lnTo>
                  <a:pt x="703" y="791"/>
                </a:lnTo>
                <a:lnTo>
                  <a:pt x="691" y="789"/>
                </a:lnTo>
                <a:lnTo>
                  <a:pt x="670" y="791"/>
                </a:lnTo>
                <a:lnTo>
                  <a:pt x="653" y="797"/>
                </a:lnTo>
                <a:lnTo>
                  <a:pt x="637" y="807"/>
                </a:lnTo>
                <a:lnTo>
                  <a:pt x="624" y="814"/>
                </a:lnTo>
                <a:lnTo>
                  <a:pt x="611" y="824"/>
                </a:lnTo>
                <a:lnTo>
                  <a:pt x="595" y="831"/>
                </a:lnTo>
                <a:lnTo>
                  <a:pt x="580" y="839"/>
                </a:lnTo>
                <a:lnTo>
                  <a:pt x="563" y="843"/>
                </a:lnTo>
                <a:lnTo>
                  <a:pt x="559" y="835"/>
                </a:lnTo>
                <a:lnTo>
                  <a:pt x="555" y="831"/>
                </a:lnTo>
                <a:lnTo>
                  <a:pt x="553" y="828"/>
                </a:lnTo>
                <a:lnTo>
                  <a:pt x="549" y="826"/>
                </a:lnTo>
                <a:lnTo>
                  <a:pt x="545" y="822"/>
                </a:lnTo>
                <a:lnTo>
                  <a:pt x="541" y="820"/>
                </a:lnTo>
                <a:lnTo>
                  <a:pt x="538" y="818"/>
                </a:lnTo>
                <a:lnTo>
                  <a:pt x="534" y="816"/>
                </a:lnTo>
                <a:lnTo>
                  <a:pt x="538" y="814"/>
                </a:lnTo>
                <a:lnTo>
                  <a:pt x="543" y="812"/>
                </a:lnTo>
                <a:lnTo>
                  <a:pt x="547" y="808"/>
                </a:lnTo>
                <a:lnTo>
                  <a:pt x="551" y="805"/>
                </a:lnTo>
                <a:lnTo>
                  <a:pt x="553" y="799"/>
                </a:lnTo>
                <a:lnTo>
                  <a:pt x="555" y="795"/>
                </a:lnTo>
                <a:lnTo>
                  <a:pt x="555" y="791"/>
                </a:lnTo>
                <a:lnTo>
                  <a:pt x="557" y="787"/>
                </a:lnTo>
                <a:lnTo>
                  <a:pt x="545" y="785"/>
                </a:lnTo>
                <a:lnTo>
                  <a:pt x="534" y="782"/>
                </a:lnTo>
                <a:lnTo>
                  <a:pt x="524" y="776"/>
                </a:lnTo>
                <a:lnTo>
                  <a:pt x="515" y="770"/>
                </a:lnTo>
                <a:lnTo>
                  <a:pt x="499" y="755"/>
                </a:lnTo>
                <a:lnTo>
                  <a:pt x="488" y="739"/>
                </a:lnTo>
                <a:lnTo>
                  <a:pt x="478" y="718"/>
                </a:lnTo>
                <a:lnTo>
                  <a:pt x="470" y="699"/>
                </a:lnTo>
                <a:lnTo>
                  <a:pt x="461" y="676"/>
                </a:lnTo>
                <a:lnTo>
                  <a:pt x="453" y="653"/>
                </a:lnTo>
                <a:lnTo>
                  <a:pt x="432" y="653"/>
                </a:lnTo>
                <a:lnTo>
                  <a:pt x="434" y="664"/>
                </a:lnTo>
                <a:lnTo>
                  <a:pt x="436" y="674"/>
                </a:lnTo>
                <a:lnTo>
                  <a:pt x="440" y="682"/>
                </a:lnTo>
                <a:lnTo>
                  <a:pt x="444" y="687"/>
                </a:lnTo>
                <a:lnTo>
                  <a:pt x="447" y="697"/>
                </a:lnTo>
                <a:lnTo>
                  <a:pt x="451" y="705"/>
                </a:lnTo>
                <a:lnTo>
                  <a:pt x="453" y="712"/>
                </a:lnTo>
                <a:lnTo>
                  <a:pt x="453" y="722"/>
                </a:lnTo>
                <a:lnTo>
                  <a:pt x="453" y="732"/>
                </a:lnTo>
                <a:lnTo>
                  <a:pt x="451" y="739"/>
                </a:lnTo>
                <a:lnTo>
                  <a:pt x="447" y="745"/>
                </a:lnTo>
                <a:lnTo>
                  <a:pt x="444" y="751"/>
                </a:lnTo>
                <a:lnTo>
                  <a:pt x="432" y="759"/>
                </a:lnTo>
                <a:lnTo>
                  <a:pt x="419" y="768"/>
                </a:lnTo>
                <a:lnTo>
                  <a:pt x="405" y="774"/>
                </a:lnTo>
                <a:lnTo>
                  <a:pt x="394" y="783"/>
                </a:lnTo>
                <a:lnTo>
                  <a:pt x="390" y="787"/>
                </a:lnTo>
                <a:lnTo>
                  <a:pt x="382" y="793"/>
                </a:lnTo>
                <a:lnTo>
                  <a:pt x="380" y="799"/>
                </a:lnTo>
                <a:lnTo>
                  <a:pt x="378" y="808"/>
                </a:lnTo>
                <a:lnTo>
                  <a:pt x="371" y="808"/>
                </a:lnTo>
                <a:lnTo>
                  <a:pt x="365" y="810"/>
                </a:lnTo>
                <a:lnTo>
                  <a:pt x="359" y="810"/>
                </a:lnTo>
                <a:lnTo>
                  <a:pt x="353" y="812"/>
                </a:lnTo>
                <a:lnTo>
                  <a:pt x="348" y="814"/>
                </a:lnTo>
                <a:lnTo>
                  <a:pt x="344" y="816"/>
                </a:lnTo>
                <a:lnTo>
                  <a:pt x="344" y="818"/>
                </a:lnTo>
                <a:lnTo>
                  <a:pt x="344" y="822"/>
                </a:lnTo>
                <a:lnTo>
                  <a:pt x="336" y="822"/>
                </a:lnTo>
                <a:lnTo>
                  <a:pt x="330" y="822"/>
                </a:lnTo>
                <a:lnTo>
                  <a:pt x="326" y="822"/>
                </a:lnTo>
                <a:lnTo>
                  <a:pt x="321" y="822"/>
                </a:lnTo>
                <a:lnTo>
                  <a:pt x="317" y="822"/>
                </a:lnTo>
                <a:lnTo>
                  <a:pt x="313" y="822"/>
                </a:lnTo>
                <a:lnTo>
                  <a:pt x="309" y="822"/>
                </a:lnTo>
                <a:lnTo>
                  <a:pt x="305" y="822"/>
                </a:lnTo>
                <a:lnTo>
                  <a:pt x="301" y="822"/>
                </a:lnTo>
                <a:lnTo>
                  <a:pt x="298" y="820"/>
                </a:lnTo>
                <a:lnTo>
                  <a:pt x="298" y="816"/>
                </a:lnTo>
                <a:lnTo>
                  <a:pt x="298" y="814"/>
                </a:lnTo>
                <a:lnTo>
                  <a:pt x="300" y="810"/>
                </a:lnTo>
                <a:lnTo>
                  <a:pt x="301" y="807"/>
                </a:lnTo>
                <a:lnTo>
                  <a:pt x="303" y="805"/>
                </a:lnTo>
                <a:lnTo>
                  <a:pt x="305" y="801"/>
                </a:lnTo>
                <a:lnTo>
                  <a:pt x="296" y="799"/>
                </a:lnTo>
                <a:lnTo>
                  <a:pt x="290" y="799"/>
                </a:lnTo>
                <a:lnTo>
                  <a:pt x="284" y="797"/>
                </a:lnTo>
                <a:lnTo>
                  <a:pt x="280" y="795"/>
                </a:lnTo>
                <a:lnTo>
                  <a:pt x="275" y="795"/>
                </a:lnTo>
                <a:lnTo>
                  <a:pt x="271" y="795"/>
                </a:lnTo>
                <a:lnTo>
                  <a:pt x="265" y="797"/>
                </a:lnTo>
                <a:lnTo>
                  <a:pt x="259" y="801"/>
                </a:lnTo>
                <a:lnTo>
                  <a:pt x="259" y="782"/>
                </a:lnTo>
                <a:lnTo>
                  <a:pt x="261" y="780"/>
                </a:lnTo>
                <a:lnTo>
                  <a:pt x="265" y="778"/>
                </a:lnTo>
                <a:lnTo>
                  <a:pt x="267" y="776"/>
                </a:lnTo>
                <a:lnTo>
                  <a:pt x="271" y="774"/>
                </a:lnTo>
                <a:lnTo>
                  <a:pt x="275" y="770"/>
                </a:lnTo>
                <a:lnTo>
                  <a:pt x="275" y="768"/>
                </a:lnTo>
                <a:lnTo>
                  <a:pt x="278" y="762"/>
                </a:lnTo>
                <a:lnTo>
                  <a:pt x="280" y="759"/>
                </a:lnTo>
                <a:lnTo>
                  <a:pt x="282" y="757"/>
                </a:lnTo>
                <a:lnTo>
                  <a:pt x="284" y="753"/>
                </a:lnTo>
                <a:lnTo>
                  <a:pt x="286" y="751"/>
                </a:lnTo>
                <a:lnTo>
                  <a:pt x="290" y="749"/>
                </a:lnTo>
                <a:lnTo>
                  <a:pt x="292" y="747"/>
                </a:lnTo>
                <a:lnTo>
                  <a:pt x="294" y="743"/>
                </a:lnTo>
                <a:lnTo>
                  <a:pt x="296" y="739"/>
                </a:lnTo>
                <a:lnTo>
                  <a:pt x="298" y="735"/>
                </a:lnTo>
                <a:lnTo>
                  <a:pt x="290" y="734"/>
                </a:lnTo>
                <a:lnTo>
                  <a:pt x="286" y="732"/>
                </a:lnTo>
                <a:lnTo>
                  <a:pt x="280" y="726"/>
                </a:lnTo>
                <a:lnTo>
                  <a:pt x="278" y="724"/>
                </a:lnTo>
                <a:lnTo>
                  <a:pt x="275" y="720"/>
                </a:lnTo>
                <a:lnTo>
                  <a:pt x="275" y="716"/>
                </a:lnTo>
                <a:lnTo>
                  <a:pt x="275" y="711"/>
                </a:lnTo>
                <a:lnTo>
                  <a:pt x="278" y="707"/>
                </a:lnTo>
                <a:lnTo>
                  <a:pt x="275" y="693"/>
                </a:lnTo>
                <a:lnTo>
                  <a:pt x="275" y="678"/>
                </a:lnTo>
                <a:lnTo>
                  <a:pt x="271" y="666"/>
                </a:lnTo>
                <a:lnTo>
                  <a:pt x="267" y="657"/>
                </a:lnTo>
                <a:lnTo>
                  <a:pt x="265" y="645"/>
                </a:lnTo>
                <a:lnTo>
                  <a:pt x="261" y="636"/>
                </a:lnTo>
                <a:lnTo>
                  <a:pt x="257" y="626"/>
                </a:lnTo>
                <a:lnTo>
                  <a:pt x="252" y="615"/>
                </a:lnTo>
                <a:lnTo>
                  <a:pt x="248" y="618"/>
                </a:lnTo>
                <a:lnTo>
                  <a:pt x="244" y="622"/>
                </a:lnTo>
                <a:lnTo>
                  <a:pt x="240" y="626"/>
                </a:lnTo>
                <a:lnTo>
                  <a:pt x="236" y="628"/>
                </a:lnTo>
                <a:lnTo>
                  <a:pt x="232" y="630"/>
                </a:lnTo>
                <a:lnTo>
                  <a:pt x="229" y="632"/>
                </a:lnTo>
                <a:lnTo>
                  <a:pt x="225" y="634"/>
                </a:lnTo>
                <a:lnTo>
                  <a:pt x="219" y="634"/>
                </a:lnTo>
                <a:lnTo>
                  <a:pt x="215" y="632"/>
                </a:lnTo>
                <a:lnTo>
                  <a:pt x="213" y="630"/>
                </a:lnTo>
                <a:lnTo>
                  <a:pt x="209" y="628"/>
                </a:lnTo>
                <a:lnTo>
                  <a:pt x="207" y="622"/>
                </a:lnTo>
                <a:lnTo>
                  <a:pt x="205" y="618"/>
                </a:lnTo>
                <a:lnTo>
                  <a:pt x="202" y="615"/>
                </a:lnTo>
                <a:lnTo>
                  <a:pt x="202" y="609"/>
                </a:lnTo>
                <a:lnTo>
                  <a:pt x="202" y="607"/>
                </a:lnTo>
                <a:lnTo>
                  <a:pt x="202" y="601"/>
                </a:lnTo>
                <a:lnTo>
                  <a:pt x="205" y="597"/>
                </a:lnTo>
                <a:lnTo>
                  <a:pt x="207" y="593"/>
                </a:lnTo>
                <a:lnTo>
                  <a:pt x="209" y="590"/>
                </a:lnTo>
                <a:lnTo>
                  <a:pt x="211" y="584"/>
                </a:lnTo>
                <a:lnTo>
                  <a:pt x="215" y="580"/>
                </a:lnTo>
                <a:lnTo>
                  <a:pt x="215" y="576"/>
                </a:lnTo>
                <a:lnTo>
                  <a:pt x="217" y="568"/>
                </a:lnTo>
                <a:lnTo>
                  <a:pt x="215" y="555"/>
                </a:lnTo>
                <a:lnTo>
                  <a:pt x="211" y="542"/>
                </a:lnTo>
                <a:lnTo>
                  <a:pt x="207" y="530"/>
                </a:lnTo>
                <a:lnTo>
                  <a:pt x="202" y="519"/>
                </a:lnTo>
                <a:lnTo>
                  <a:pt x="194" y="507"/>
                </a:lnTo>
                <a:lnTo>
                  <a:pt x="188" y="494"/>
                </a:lnTo>
                <a:lnTo>
                  <a:pt x="186" y="482"/>
                </a:lnTo>
                <a:lnTo>
                  <a:pt x="184" y="469"/>
                </a:lnTo>
                <a:lnTo>
                  <a:pt x="173" y="469"/>
                </a:lnTo>
                <a:lnTo>
                  <a:pt x="159" y="465"/>
                </a:lnTo>
                <a:lnTo>
                  <a:pt x="150" y="461"/>
                </a:lnTo>
                <a:lnTo>
                  <a:pt x="142" y="455"/>
                </a:lnTo>
                <a:lnTo>
                  <a:pt x="136" y="449"/>
                </a:lnTo>
                <a:lnTo>
                  <a:pt x="131" y="444"/>
                </a:lnTo>
                <a:lnTo>
                  <a:pt x="125" y="436"/>
                </a:lnTo>
                <a:lnTo>
                  <a:pt x="121" y="426"/>
                </a:lnTo>
                <a:lnTo>
                  <a:pt x="113" y="407"/>
                </a:lnTo>
                <a:lnTo>
                  <a:pt x="108" y="384"/>
                </a:lnTo>
                <a:lnTo>
                  <a:pt x="104" y="365"/>
                </a:lnTo>
                <a:lnTo>
                  <a:pt x="98" y="342"/>
                </a:lnTo>
                <a:lnTo>
                  <a:pt x="90" y="346"/>
                </a:lnTo>
                <a:lnTo>
                  <a:pt x="83" y="350"/>
                </a:lnTo>
                <a:lnTo>
                  <a:pt x="79" y="353"/>
                </a:lnTo>
                <a:lnTo>
                  <a:pt x="73" y="357"/>
                </a:lnTo>
                <a:lnTo>
                  <a:pt x="69" y="359"/>
                </a:lnTo>
                <a:lnTo>
                  <a:pt x="65" y="363"/>
                </a:lnTo>
                <a:lnTo>
                  <a:pt x="60" y="367"/>
                </a:lnTo>
                <a:lnTo>
                  <a:pt x="54" y="369"/>
                </a:lnTo>
                <a:lnTo>
                  <a:pt x="19" y="369"/>
                </a:lnTo>
                <a:lnTo>
                  <a:pt x="17" y="363"/>
                </a:lnTo>
                <a:lnTo>
                  <a:pt x="15" y="357"/>
                </a:lnTo>
                <a:lnTo>
                  <a:pt x="14" y="353"/>
                </a:lnTo>
                <a:lnTo>
                  <a:pt x="10" y="350"/>
                </a:lnTo>
                <a:lnTo>
                  <a:pt x="10" y="346"/>
                </a:lnTo>
                <a:lnTo>
                  <a:pt x="6" y="342"/>
                </a:lnTo>
                <a:lnTo>
                  <a:pt x="6" y="336"/>
                </a:lnTo>
                <a:lnTo>
                  <a:pt x="0" y="330"/>
                </a:lnTo>
                <a:lnTo>
                  <a:pt x="0" y="296"/>
                </a:lnTo>
                <a:lnTo>
                  <a:pt x="6" y="296"/>
                </a:lnTo>
                <a:lnTo>
                  <a:pt x="14" y="294"/>
                </a:lnTo>
                <a:lnTo>
                  <a:pt x="19" y="292"/>
                </a:lnTo>
                <a:lnTo>
                  <a:pt x="23" y="288"/>
                </a:lnTo>
                <a:lnTo>
                  <a:pt x="29" y="286"/>
                </a:lnTo>
                <a:lnTo>
                  <a:pt x="33" y="284"/>
                </a:lnTo>
                <a:lnTo>
                  <a:pt x="38" y="282"/>
                </a:lnTo>
                <a:lnTo>
                  <a:pt x="44" y="280"/>
                </a:lnTo>
                <a:lnTo>
                  <a:pt x="38" y="269"/>
                </a:lnTo>
                <a:lnTo>
                  <a:pt x="33" y="261"/>
                </a:lnTo>
                <a:lnTo>
                  <a:pt x="29" y="256"/>
                </a:lnTo>
                <a:lnTo>
                  <a:pt x="25" y="250"/>
                </a:lnTo>
                <a:lnTo>
                  <a:pt x="21" y="244"/>
                </a:lnTo>
                <a:lnTo>
                  <a:pt x="15" y="238"/>
                </a:lnTo>
                <a:lnTo>
                  <a:pt x="10" y="231"/>
                </a:lnTo>
                <a:lnTo>
                  <a:pt x="6" y="223"/>
                </a:lnTo>
                <a:lnTo>
                  <a:pt x="14" y="219"/>
                </a:lnTo>
                <a:lnTo>
                  <a:pt x="23" y="215"/>
                </a:lnTo>
                <a:lnTo>
                  <a:pt x="29" y="213"/>
                </a:lnTo>
                <a:lnTo>
                  <a:pt x="37" y="213"/>
                </a:lnTo>
                <a:lnTo>
                  <a:pt x="44" y="215"/>
                </a:lnTo>
                <a:lnTo>
                  <a:pt x="48" y="217"/>
                </a:lnTo>
                <a:lnTo>
                  <a:pt x="56" y="221"/>
                </a:lnTo>
                <a:lnTo>
                  <a:pt x="63" y="227"/>
                </a:lnTo>
                <a:lnTo>
                  <a:pt x="65" y="231"/>
                </a:lnTo>
                <a:lnTo>
                  <a:pt x="67" y="231"/>
                </a:lnTo>
                <a:lnTo>
                  <a:pt x="69" y="231"/>
                </a:lnTo>
                <a:lnTo>
                  <a:pt x="71" y="227"/>
                </a:lnTo>
                <a:lnTo>
                  <a:pt x="77" y="223"/>
                </a:lnTo>
                <a:lnTo>
                  <a:pt x="83" y="215"/>
                </a:lnTo>
                <a:lnTo>
                  <a:pt x="86" y="208"/>
                </a:lnTo>
                <a:lnTo>
                  <a:pt x="90" y="200"/>
                </a:lnTo>
                <a:lnTo>
                  <a:pt x="94" y="192"/>
                </a:lnTo>
                <a:lnTo>
                  <a:pt x="98" y="188"/>
                </a:lnTo>
                <a:lnTo>
                  <a:pt x="102" y="196"/>
                </a:lnTo>
                <a:lnTo>
                  <a:pt x="104" y="202"/>
                </a:lnTo>
                <a:lnTo>
                  <a:pt x="106" y="208"/>
                </a:lnTo>
                <a:lnTo>
                  <a:pt x="108" y="213"/>
                </a:lnTo>
                <a:lnTo>
                  <a:pt x="111" y="219"/>
                </a:lnTo>
                <a:lnTo>
                  <a:pt x="115" y="223"/>
                </a:lnTo>
                <a:lnTo>
                  <a:pt x="121" y="225"/>
                </a:lnTo>
                <a:lnTo>
                  <a:pt x="131" y="227"/>
                </a:lnTo>
                <a:lnTo>
                  <a:pt x="133" y="225"/>
                </a:lnTo>
                <a:lnTo>
                  <a:pt x="134" y="225"/>
                </a:lnTo>
                <a:lnTo>
                  <a:pt x="136" y="221"/>
                </a:lnTo>
                <a:lnTo>
                  <a:pt x="136" y="219"/>
                </a:lnTo>
                <a:lnTo>
                  <a:pt x="138" y="217"/>
                </a:lnTo>
                <a:lnTo>
                  <a:pt x="140" y="213"/>
                </a:lnTo>
                <a:lnTo>
                  <a:pt x="140" y="211"/>
                </a:lnTo>
                <a:lnTo>
                  <a:pt x="140" y="209"/>
                </a:lnTo>
                <a:lnTo>
                  <a:pt x="144" y="206"/>
                </a:lnTo>
                <a:lnTo>
                  <a:pt x="148" y="206"/>
                </a:lnTo>
                <a:lnTo>
                  <a:pt x="154" y="204"/>
                </a:lnTo>
                <a:lnTo>
                  <a:pt x="159" y="204"/>
                </a:lnTo>
                <a:lnTo>
                  <a:pt x="167" y="206"/>
                </a:lnTo>
                <a:lnTo>
                  <a:pt x="171" y="206"/>
                </a:lnTo>
                <a:lnTo>
                  <a:pt x="175" y="208"/>
                </a:lnTo>
                <a:lnTo>
                  <a:pt x="177" y="208"/>
                </a:lnTo>
                <a:lnTo>
                  <a:pt x="179" y="206"/>
                </a:lnTo>
                <a:lnTo>
                  <a:pt x="181" y="206"/>
                </a:lnTo>
                <a:lnTo>
                  <a:pt x="181" y="204"/>
                </a:lnTo>
                <a:lnTo>
                  <a:pt x="182" y="204"/>
                </a:lnTo>
                <a:lnTo>
                  <a:pt x="182" y="202"/>
                </a:lnTo>
                <a:lnTo>
                  <a:pt x="184" y="202"/>
                </a:lnTo>
                <a:lnTo>
                  <a:pt x="186" y="204"/>
                </a:lnTo>
                <a:lnTo>
                  <a:pt x="190" y="208"/>
                </a:lnTo>
                <a:lnTo>
                  <a:pt x="194" y="209"/>
                </a:lnTo>
                <a:lnTo>
                  <a:pt x="198" y="213"/>
                </a:lnTo>
                <a:lnTo>
                  <a:pt x="202" y="215"/>
                </a:lnTo>
                <a:lnTo>
                  <a:pt x="207" y="217"/>
                </a:lnTo>
                <a:lnTo>
                  <a:pt x="213" y="217"/>
                </a:lnTo>
                <a:lnTo>
                  <a:pt x="219" y="217"/>
                </a:lnTo>
                <a:lnTo>
                  <a:pt x="219" y="225"/>
                </a:lnTo>
                <a:lnTo>
                  <a:pt x="221" y="234"/>
                </a:lnTo>
                <a:lnTo>
                  <a:pt x="225" y="244"/>
                </a:lnTo>
                <a:lnTo>
                  <a:pt x="229" y="254"/>
                </a:lnTo>
                <a:lnTo>
                  <a:pt x="236" y="261"/>
                </a:lnTo>
                <a:lnTo>
                  <a:pt x="240" y="269"/>
                </a:lnTo>
                <a:lnTo>
                  <a:pt x="250" y="273"/>
                </a:lnTo>
                <a:lnTo>
                  <a:pt x="257" y="277"/>
                </a:lnTo>
                <a:lnTo>
                  <a:pt x="259" y="277"/>
                </a:lnTo>
                <a:lnTo>
                  <a:pt x="263" y="277"/>
                </a:lnTo>
                <a:lnTo>
                  <a:pt x="265" y="273"/>
                </a:lnTo>
                <a:lnTo>
                  <a:pt x="267" y="273"/>
                </a:lnTo>
                <a:lnTo>
                  <a:pt x="269" y="269"/>
                </a:lnTo>
                <a:lnTo>
                  <a:pt x="271" y="265"/>
                </a:lnTo>
                <a:lnTo>
                  <a:pt x="271" y="261"/>
                </a:lnTo>
                <a:lnTo>
                  <a:pt x="271" y="257"/>
                </a:lnTo>
                <a:lnTo>
                  <a:pt x="269" y="256"/>
                </a:lnTo>
                <a:lnTo>
                  <a:pt x="269" y="254"/>
                </a:lnTo>
                <a:lnTo>
                  <a:pt x="267" y="252"/>
                </a:lnTo>
                <a:lnTo>
                  <a:pt x="265" y="250"/>
                </a:lnTo>
                <a:lnTo>
                  <a:pt x="265" y="248"/>
                </a:lnTo>
                <a:lnTo>
                  <a:pt x="265" y="244"/>
                </a:lnTo>
                <a:lnTo>
                  <a:pt x="265" y="242"/>
                </a:lnTo>
                <a:lnTo>
                  <a:pt x="267" y="242"/>
                </a:lnTo>
                <a:lnTo>
                  <a:pt x="269" y="240"/>
                </a:lnTo>
                <a:lnTo>
                  <a:pt x="271" y="238"/>
                </a:lnTo>
                <a:lnTo>
                  <a:pt x="275" y="238"/>
                </a:lnTo>
                <a:lnTo>
                  <a:pt x="275" y="234"/>
                </a:lnTo>
                <a:lnTo>
                  <a:pt x="278" y="234"/>
                </a:lnTo>
                <a:lnTo>
                  <a:pt x="280" y="234"/>
                </a:lnTo>
                <a:lnTo>
                  <a:pt x="288" y="238"/>
                </a:lnTo>
                <a:lnTo>
                  <a:pt x="296" y="242"/>
                </a:lnTo>
                <a:lnTo>
                  <a:pt x="303" y="246"/>
                </a:lnTo>
                <a:lnTo>
                  <a:pt x="309" y="252"/>
                </a:lnTo>
                <a:lnTo>
                  <a:pt x="317" y="257"/>
                </a:lnTo>
                <a:lnTo>
                  <a:pt x="321" y="263"/>
                </a:lnTo>
                <a:lnTo>
                  <a:pt x="323" y="269"/>
                </a:lnTo>
                <a:lnTo>
                  <a:pt x="324" y="269"/>
                </a:lnTo>
                <a:lnTo>
                  <a:pt x="324" y="265"/>
                </a:lnTo>
                <a:lnTo>
                  <a:pt x="324" y="261"/>
                </a:lnTo>
                <a:lnTo>
                  <a:pt x="324" y="257"/>
                </a:lnTo>
                <a:lnTo>
                  <a:pt x="324" y="254"/>
                </a:lnTo>
                <a:lnTo>
                  <a:pt x="324" y="252"/>
                </a:lnTo>
                <a:lnTo>
                  <a:pt x="324" y="250"/>
                </a:lnTo>
                <a:lnTo>
                  <a:pt x="324" y="246"/>
                </a:lnTo>
                <a:lnTo>
                  <a:pt x="324" y="244"/>
                </a:lnTo>
                <a:lnTo>
                  <a:pt x="313" y="234"/>
                </a:lnTo>
                <a:lnTo>
                  <a:pt x="309" y="227"/>
                </a:lnTo>
                <a:lnTo>
                  <a:pt x="305" y="219"/>
                </a:lnTo>
                <a:lnTo>
                  <a:pt x="305" y="215"/>
                </a:lnTo>
                <a:lnTo>
                  <a:pt x="305" y="209"/>
                </a:lnTo>
                <a:lnTo>
                  <a:pt x="307" y="206"/>
                </a:lnTo>
                <a:lnTo>
                  <a:pt x="307" y="202"/>
                </a:lnTo>
                <a:lnTo>
                  <a:pt x="309" y="196"/>
                </a:lnTo>
                <a:lnTo>
                  <a:pt x="309" y="192"/>
                </a:lnTo>
                <a:lnTo>
                  <a:pt x="313" y="188"/>
                </a:lnTo>
                <a:lnTo>
                  <a:pt x="313" y="184"/>
                </a:lnTo>
                <a:lnTo>
                  <a:pt x="317" y="181"/>
                </a:lnTo>
                <a:lnTo>
                  <a:pt x="321" y="179"/>
                </a:lnTo>
                <a:lnTo>
                  <a:pt x="323" y="175"/>
                </a:lnTo>
                <a:lnTo>
                  <a:pt x="324" y="171"/>
                </a:lnTo>
                <a:lnTo>
                  <a:pt x="326" y="167"/>
                </a:lnTo>
                <a:lnTo>
                  <a:pt x="323" y="158"/>
                </a:lnTo>
                <a:lnTo>
                  <a:pt x="317" y="146"/>
                </a:lnTo>
                <a:lnTo>
                  <a:pt x="313" y="138"/>
                </a:lnTo>
                <a:lnTo>
                  <a:pt x="307" y="131"/>
                </a:lnTo>
                <a:lnTo>
                  <a:pt x="301" y="125"/>
                </a:lnTo>
                <a:lnTo>
                  <a:pt x="298" y="119"/>
                </a:lnTo>
                <a:lnTo>
                  <a:pt x="296" y="115"/>
                </a:lnTo>
                <a:lnTo>
                  <a:pt x="292" y="113"/>
                </a:lnTo>
                <a:lnTo>
                  <a:pt x="296" y="98"/>
                </a:lnTo>
                <a:lnTo>
                  <a:pt x="300" y="85"/>
                </a:lnTo>
                <a:lnTo>
                  <a:pt x="305" y="69"/>
                </a:lnTo>
                <a:lnTo>
                  <a:pt x="309" y="58"/>
                </a:lnTo>
                <a:lnTo>
                  <a:pt x="319" y="48"/>
                </a:lnTo>
                <a:lnTo>
                  <a:pt x="328" y="39"/>
                </a:lnTo>
                <a:lnTo>
                  <a:pt x="342" y="33"/>
                </a:lnTo>
                <a:lnTo>
                  <a:pt x="359" y="33"/>
                </a:lnTo>
                <a:lnTo>
                  <a:pt x="365" y="33"/>
                </a:lnTo>
                <a:lnTo>
                  <a:pt x="369" y="33"/>
                </a:lnTo>
                <a:lnTo>
                  <a:pt x="374" y="35"/>
                </a:lnTo>
                <a:lnTo>
                  <a:pt x="378" y="37"/>
                </a:lnTo>
                <a:lnTo>
                  <a:pt x="384" y="41"/>
                </a:lnTo>
                <a:lnTo>
                  <a:pt x="392" y="41"/>
                </a:lnTo>
                <a:lnTo>
                  <a:pt x="396" y="42"/>
                </a:lnTo>
                <a:lnTo>
                  <a:pt x="403" y="42"/>
                </a:lnTo>
                <a:lnTo>
                  <a:pt x="413" y="42"/>
                </a:lnTo>
                <a:lnTo>
                  <a:pt x="422" y="41"/>
                </a:lnTo>
                <a:lnTo>
                  <a:pt x="434" y="37"/>
                </a:lnTo>
                <a:lnTo>
                  <a:pt x="444" y="33"/>
                </a:lnTo>
                <a:lnTo>
                  <a:pt x="451" y="29"/>
                </a:lnTo>
                <a:lnTo>
                  <a:pt x="461" y="25"/>
                </a:lnTo>
                <a:lnTo>
                  <a:pt x="468" y="19"/>
                </a:lnTo>
                <a:lnTo>
                  <a:pt x="474" y="16"/>
                </a:lnTo>
                <a:lnTo>
                  <a:pt x="484" y="12"/>
                </a:lnTo>
                <a:lnTo>
                  <a:pt x="493" y="8"/>
                </a:lnTo>
                <a:lnTo>
                  <a:pt x="503" y="4"/>
                </a:lnTo>
                <a:lnTo>
                  <a:pt x="513" y="2"/>
                </a:lnTo>
                <a:lnTo>
                  <a:pt x="522" y="0"/>
                </a:lnTo>
                <a:lnTo>
                  <a:pt x="534" y="0"/>
                </a:lnTo>
                <a:lnTo>
                  <a:pt x="545" y="0"/>
                </a:lnTo>
                <a:lnTo>
                  <a:pt x="557" y="0"/>
                </a:lnTo>
                <a:lnTo>
                  <a:pt x="553" y="17"/>
                </a:lnTo>
                <a:lnTo>
                  <a:pt x="551" y="31"/>
                </a:lnTo>
                <a:lnTo>
                  <a:pt x="549" y="46"/>
                </a:lnTo>
                <a:lnTo>
                  <a:pt x="545" y="58"/>
                </a:lnTo>
                <a:lnTo>
                  <a:pt x="543" y="71"/>
                </a:lnTo>
                <a:lnTo>
                  <a:pt x="541" y="87"/>
                </a:lnTo>
                <a:lnTo>
                  <a:pt x="538" y="100"/>
                </a:lnTo>
                <a:lnTo>
                  <a:pt x="538" y="115"/>
                </a:lnTo>
                <a:lnTo>
                  <a:pt x="541" y="129"/>
                </a:lnTo>
                <a:lnTo>
                  <a:pt x="543" y="140"/>
                </a:lnTo>
                <a:lnTo>
                  <a:pt x="547" y="154"/>
                </a:lnTo>
                <a:lnTo>
                  <a:pt x="553" y="167"/>
                </a:lnTo>
                <a:lnTo>
                  <a:pt x="568" y="196"/>
                </a:lnTo>
                <a:lnTo>
                  <a:pt x="587" y="221"/>
                </a:lnTo>
                <a:lnTo>
                  <a:pt x="611" y="246"/>
                </a:lnTo>
                <a:lnTo>
                  <a:pt x="632" y="269"/>
                </a:lnTo>
                <a:lnTo>
                  <a:pt x="643" y="277"/>
                </a:lnTo>
                <a:lnTo>
                  <a:pt x="653" y="282"/>
                </a:lnTo>
                <a:lnTo>
                  <a:pt x="666" y="286"/>
                </a:lnTo>
                <a:lnTo>
                  <a:pt x="676" y="288"/>
                </a:lnTo>
                <a:lnTo>
                  <a:pt x="674" y="296"/>
                </a:lnTo>
                <a:lnTo>
                  <a:pt x="672" y="304"/>
                </a:lnTo>
                <a:lnTo>
                  <a:pt x="670" y="311"/>
                </a:lnTo>
                <a:lnTo>
                  <a:pt x="666" y="321"/>
                </a:lnTo>
                <a:lnTo>
                  <a:pt x="664" y="330"/>
                </a:lnTo>
                <a:lnTo>
                  <a:pt x="662" y="338"/>
                </a:lnTo>
                <a:lnTo>
                  <a:pt x="662" y="350"/>
                </a:lnTo>
                <a:lnTo>
                  <a:pt x="660" y="361"/>
                </a:lnTo>
                <a:lnTo>
                  <a:pt x="662" y="373"/>
                </a:lnTo>
                <a:lnTo>
                  <a:pt x="666" y="384"/>
                </a:lnTo>
                <a:lnTo>
                  <a:pt x="670" y="396"/>
                </a:lnTo>
                <a:lnTo>
                  <a:pt x="678" y="405"/>
                </a:lnTo>
                <a:lnTo>
                  <a:pt x="687" y="413"/>
                </a:lnTo>
                <a:lnTo>
                  <a:pt x="697" y="419"/>
                </a:lnTo>
                <a:lnTo>
                  <a:pt x="708" y="426"/>
                </a:lnTo>
                <a:lnTo>
                  <a:pt x="720" y="432"/>
                </a:lnTo>
                <a:lnTo>
                  <a:pt x="747" y="442"/>
                </a:lnTo>
                <a:lnTo>
                  <a:pt x="778" y="449"/>
                </a:lnTo>
                <a:lnTo>
                  <a:pt x="806" y="457"/>
                </a:lnTo>
                <a:lnTo>
                  <a:pt x="835" y="465"/>
                </a:lnTo>
                <a:lnTo>
                  <a:pt x="849" y="465"/>
                </a:lnTo>
                <a:lnTo>
                  <a:pt x="860" y="465"/>
                </a:lnTo>
                <a:lnTo>
                  <a:pt x="870" y="461"/>
                </a:lnTo>
                <a:lnTo>
                  <a:pt x="879" y="455"/>
                </a:lnTo>
                <a:lnTo>
                  <a:pt x="889" y="451"/>
                </a:lnTo>
                <a:lnTo>
                  <a:pt x="897" y="446"/>
                </a:lnTo>
                <a:lnTo>
                  <a:pt x="904" y="444"/>
                </a:lnTo>
                <a:lnTo>
                  <a:pt x="912" y="442"/>
                </a:lnTo>
                <a:lnTo>
                  <a:pt x="918" y="442"/>
                </a:lnTo>
                <a:lnTo>
                  <a:pt x="927" y="442"/>
                </a:lnTo>
                <a:lnTo>
                  <a:pt x="931" y="440"/>
                </a:lnTo>
                <a:lnTo>
                  <a:pt x="937" y="440"/>
                </a:lnTo>
                <a:lnTo>
                  <a:pt x="943" y="438"/>
                </a:lnTo>
                <a:lnTo>
                  <a:pt x="946" y="438"/>
                </a:lnTo>
                <a:lnTo>
                  <a:pt x="952" y="436"/>
                </a:lnTo>
                <a:lnTo>
                  <a:pt x="956" y="436"/>
                </a:lnTo>
                <a:lnTo>
                  <a:pt x="960" y="436"/>
                </a:lnTo>
                <a:lnTo>
                  <a:pt x="960" y="434"/>
                </a:lnTo>
                <a:lnTo>
                  <a:pt x="960" y="432"/>
                </a:lnTo>
                <a:lnTo>
                  <a:pt x="964" y="426"/>
                </a:lnTo>
                <a:lnTo>
                  <a:pt x="966" y="423"/>
                </a:lnTo>
                <a:lnTo>
                  <a:pt x="968" y="419"/>
                </a:lnTo>
                <a:lnTo>
                  <a:pt x="968" y="413"/>
                </a:lnTo>
                <a:lnTo>
                  <a:pt x="969" y="40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479" name="Freeform 20"/>
          <p:cNvSpPr>
            <a:spLocks/>
          </p:cNvSpPr>
          <p:nvPr/>
        </p:nvSpPr>
        <p:spPr bwMode="auto">
          <a:xfrm>
            <a:off x="3155628" y="3930650"/>
            <a:ext cx="461962" cy="457200"/>
          </a:xfrm>
          <a:custGeom>
            <a:avLst/>
            <a:gdLst>
              <a:gd name="T0" fmla="*/ 730 w 737"/>
              <a:gd name="T1" fmla="*/ 628 h 688"/>
              <a:gd name="T2" fmla="*/ 718 w 737"/>
              <a:gd name="T3" fmla="*/ 622 h 688"/>
              <a:gd name="T4" fmla="*/ 684 w 737"/>
              <a:gd name="T5" fmla="*/ 641 h 688"/>
              <a:gd name="T6" fmla="*/ 653 w 737"/>
              <a:gd name="T7" fmla="*/ 678 h 688"/>
              <a:gd name="T8" fmla="*/ 618 w 737"/>
              <a:gd name="T9" fmla="*/ 665 h 688"/>
              <a:gd name="T10" fmla="*/ 595 w 737"/>
              <a:gd name="T11" fmla="*/ 622 h 688"/>
              <a:gd name="T12" fmla="*/ 557 w 737"/>
              <a:gd name="T13" fmla="*/ 653 h 688"/>
              <a:gd name="T14" fmla="*/ 511 w 737"/>
              <a:gd name="T15" fmla="*/ 682 h 688"/>
              <a:gd name="T16" fmla="*/ 425 w 737"/>
              <a:gd name="T17" fmla="*/ 638 h 688"/>
              <a:gd name="T18" fmla="*/ 354 w 737"/>
              <a:gd name="T19" fmla="*/ 536 h 688"/>
              <a:gd name="T20" fmla="*/ 277 w 737"/>
              <a:gd name="T21" fmla="*/ 463 h 688"/>
              <a:gd name="T22" fmla="*/ 213 w 737"/>
              <a:gd name="T23" fmla="*/ 411 h 688"/>
              <a:gd name="T24" fmla="*/ 173 w 737"/>
              <a:gd name="T25" fmla="*/ 403 h 688"/>
              <a:gd name="T26" fmla="*/ 160 w 737"/>
              <a:gd name="T27" fmla="*/ 421 h 688"/>
              <a:gd name="T28" fmla="*/ 154 w 737"/>
              <a:gd name="T29" fmla="*/ 405 h 688"/>
              <a:gd name="T30" fmla="*/ 156 w 737"/>
              <a:gd name="T31" fmla="*/ 355 h 688"/>
              <a:gd name="T32" fmla="*/ 150 w 737"/>
              <a:gd name="T33" fmla="*/ 311 h 688"/>
              <a:gd name="T34" fmla="*/ 114 w 737"/>
              <a:gd name="T35" fmla="*/ 263 h 688"/>
              <a:gd name="T36" fmla="*/ 62 w 737"/>
              <a:gd name="T37" fmla="*/ 240 h 688"/>
              <a:gd name="T38" fmla="*/ 8 w 737"/>
              <a:gd name="T39" fmla="*/ 221 h 688"/>
              <a:gd name="T40" fmla="*/ 0 w 737"/>
              <a:gd name="T41" fmla="*/ 196 h 688"/>
              <a:gd name="T42" fmla="*/ 8 w 737"/>
              <a:gd name="T43" fmla="*/ 160 h 688"/>
              <a:gd name="T44" fmla="*/ 64 w 737"/>
              <a:gd name="T45" fmla="*/ 129 h 688"/>
              <a:gd name="T46" fmla="*/ 106 w 737"/>
              <a:gd name="T47" fmla="*/ 106 h 688"/>
              <a:gd name="T48" fmla="*/ 123 w 737"/>
              <a:gd name="T49" fmla="*/ 79 h 688"/>
              <a:gd name="T50" fmla="*/ 146 w 737"/>
              <a:gd name="T51" fmla="*/ 52 h 688"/>
              <a:gd name="T52" fmla="*/ 181 w 737"/>
              <a:gd name="T53" fmla="*/ 18 h 688"/>
              <a:gd name="T54" fmla="*/ 217 w 737"/>
              <a:gd name="T55" fmla="*/ 2 h 688"/>
              <a:gd name="T56" fmla="*/ 256 w 737"/>
              <a:gd name="T57" fmla="*/ 10 h 688"/>
              <a:gd name="T58" fmla="*/ 277 w 737"/>
              <a:gd name="T59" fmla="*/ 27 h 688"/>
              <a:gd name="T60" fmla="*/ 307 w 737"/>
              <a:gd name="T61" fmla="*/ 46 h 688"/>
              <a:gd name="T62" fmla="*/ 354 w 737"/>
              <a:gd name="T63" fmla="*/ 62 h 688"/>
              <a:gd name="T64" fmla="*/ 357 w 737"/>
              <a:gd name="T65" fmla="*/ 119 h 688"/>
              <a:gd name="T66" fmla="*/ 392 w 737"/>
              <a:gd name="T67" fmla="*/ 171 h 688"/>
              <a:gd name="T68" fmla="*/ 446 w 737"/>
              <a:gd name="T69" fmla="*/ 206 h 688"/>
              <a:gd name="T70" fmla="*/ 501 w 737"/>
              <a:gd name="T71" fmla="*/ 217 h 688"/>
              <a:gd name="T72" fmla="*/ 538 w 737"/>
              <a:gd name="T73" fmla="*/ 206 h 688"/>
              <a:gd name="T74" fmla="*/ 578 w 737"/>
              <a:gd name="T75" fmla="*/ 154 h 688"/>
              <a:gd name="T76" fmla="*/ 609 w 737"/>
              <a:gd name="T77" fmla="*/ 142 h 688"/>
              <a:gd name="T78" fmla="*/ 616 w 737"/>
              <a:gd name="T79" fmla="*/ 148 h 688"/>
              <a:gd name="T80" fmla="*/ 618 w 737"/>
              <a:gd name="T81" fmla="*/ 156 h 688"/>
              <a:gd name="T82" fmla="*/ 643 w 737"/>
              <a:gd name="T83" fmla="*/ 200 h 688"/>
              <a:gd name="T84" fmla="*/ 674 w 737"/>
              <a:gd name="T85" fmla="*/ 248 h 688"/>
              <a:gd name="T86" fmla="*/ 626 w 737"/>
              <a:gd name="T87" fmla="*/ 282 h 688"/>
              <a:gd name="T88" fmla="*/ 584 w 737"/>
              <a:gd name="T89" fmla="*/ 329 h 688"/>
              <a:gd name="T90" fmla="*/ 574 w 737"/>
              <a:gd name="T91" fmla="*/ 474 h 688"/>
              <a:gd name="T92" fmla="*/ 616 w 737"/>
              <a:gd name="T93" fmla="*/ 496 h 688"/>
              <a:gd name="T94" fmla="*/ 676 w 737"/>
              <a:gd name="T95" fmla="*/ 517 h 688"/>
              <a:gd name="T96" fmla="*/ 718 w 737"/>
              <a:gd name="T97" fmla="*/ 563 h 688"/>
              <a:gd name="T98" fmla="*/ 737 w 737"/>
              <a:gd name="T99" fmla="*/ 630 h 6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37"/>
              <a:gd name="T151" fmla="*/ 0 h 688"/>
              <a:gd name="T152" fmla="*/ 737 w 737"/>
              <a:gd name="T153" fmla="*/ 688 h 68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37" h="688">
                <a:moveTo>
                  <a:pt x="737" y="630"/>
                </a:moveTo>
                <a:lnTo>
                  <a:pt x="734" y="630"/>
                </a:lnTo>
                <a:lnTo>
                  <a:pt x="732" y="628"/>
                </a:lnTo>
                <a:lnTo>
                  <a:pt x="730" y="628"/>
                </a:lnTo>
                <a:lnTo>
                  <a:pt x="726" y="626"/>
                </a:lnTo>
                <a:lnTo>
                  <a:pt x="724" y="626"/>
                </a:lnTo>
                <a:lnTo>
                  <a:pt x="722" y="626"/>
                </a:lnTo>
                <a:lnTo>
                  <a:pt x="718" y="622"/>
                </a:lnTo>
                <a:lnTo>
                  <a:pt x="714" y="622"/>
                </a:lnTo>
                <a:lnTo>
                  <a:pt x="703" y="628"/>
                </a:lnTo>
                <a:lnTo>
                  <a:pt x="691" y="634"/>
                </a:lnTo>
                <a:lnTo>
                  <a:pt x="684" y="641"/>
                </a:lnTo>
                <a:lnTo>
                  <a:pt x="678" y="651"/>
                </a:lnTo>
                <a:lnTo>
                  <a:pt x="670" y="661"/>
                </a:lnTo>
                <a:lnTo>
                  <a:pt x="661" y="670"/>
                </a:lnTo>
                <a:lnTo>
                  <a:pt x="653" y="678"/>
                </a:lnTo>
                <a:lnTo>
                  <a:pt x="641" y="680"/>
                </a:lnTo>
                <a:lnTo>
                  <a:pt x="632" y="678"/>
                </a:lnTo>
                <a:lnTo>
                  <a:pt x="622" y="672"/>
                </a:lnTo>
                <a:lnTo>
                  <a:pt x="618" y="665"/>
                </a:lnTo>
                <a:lnTo>
                  <a:pt x="613" y="653"/>
                </a:lnTo>
                <a:lnTo>
                  <a:pt x="609" y="643"/>
                </a:lnTo>
                <a:lnTo>
                  <a:pt x="603" y="634"/>
                </a:lnTo>
                <a:lnTo>
                  <a:pt x="595" y="622"/>
                </a:lnTo>
                <a:lnTo>
                  <a:pt x="584" y="618"/>
                </a:lnTo>
                <a:lnTo>
                  <a:pt x="574" y="632"/>
                </a:lnTo>
                <a:lnTo>
                  <a:pt x="567" y="643"/>
                </a:lnTo>
                <a:lnTo>
                  <a:pt x="557" y="653"/>
                </a:lnTo>
                <a:lnTo>
                  <a:pt x="549" y="661"/>
                </a:lnTo>
                <a:lnTo>
                  <a:pt x="536" y="670"/>
                </a:lnTo>
                <a:lnTo>
                  <a:pt x="526" y="676"/>
                </a:lnTo>
                <a:lnTo>
                  <a:pt x="511" y="682"/>
                </a:lnTo>
                <a:lnTo>
                  <a:pt x="496" y="688"/>
                </a:lnTo>
                <a:lnTo>
                  <a:pt x="444" y="688"/>
                </a:lnTo>
                <a:lnTo>
                  <a:pt x="438" y="665"/>
                </a:lnTo>
                <a:lnTo>
                  <a:pt x="425" y="638"/>
                </a:lnTo>
                <a:lnTo>
                  <a:pt x="413" y="613"/>
                </a:lnTo>
                <a:lnTo>
                  <a:pt x="396" y="588"/>
                </a:lnTo>
                <a:lnTo>
                  <a:pt x="377" y="561"/>
                </a:lnTo>
                <a:lnTo>
                  <a:pt x="354" y="536"/>
                </a:lnTo>
                <a:lnTo>
                  <a:pt x="329" y="513"/>
                </a:lnTo>
                <a:lnTo>
                  <a:pt x="300" y="488"/>
                </a:lnTo>
                <a:lnTo>
                  <a:pt x="288" y="476"/>
                </a:lnTo>
                <a:lnTo>
                  <a:pt x="277" y="463"/>
                </a:lnTo>
                <a:lnTo>
                  <a:pt x="259" y="450"/>
                </a:lnTo>
                <a:lnTo>
                  <a:pt x="246" y="436"/>
                </a:lnTo>
                <a:lnTo>
                  <a:pt x="229" y="421"/>
                </a:lnTo>
                <a:lnTo>
                  <a:pt x="213" y="411"/>
                </a:lnTo>
                <a:lnTo>
                  <a:pt x="196" y="403"/>
                </a:lnTo>
                <a:lnTo>
                  <a:pt x="183" y="402"/>
                </a:lnTo>
                <a:lnTo>
                  <a:pt x="177" y="402"/>
                </a:lnTo>
                <a:lnTo>
                  <a:pt x="173" y="403"/>
                </a:lnTo>
                <a:lnTo>
                  <a:pt x="169" y="407"/>
                </a:lnTo>
                <a:lnTo>
                  <a:pt x="163" y="411"/>
                </a:lnTo>
                <a:lnTo>
                  <a:pt x="162" y="415"/>
                </a:lnTo>
                <a:lnTo>
                  <a:pt x="160" y="421"/>
                </a:lnTo>
                <a:lnTo>
                  <a:pt x="160" y="425"/>
                </a:lnTo>
                <a:lnTo>
                  <a:pt x="160" y="428"/>
                </a:lnTo>
                <a:lnTo>
                  <a:pt x="156" y="417"/>
                </a:lnTo>
                <a:lnTo>
                  <a:pt x="154" y="405"/>
                </a:lnTo>
                <a:lnTo>
                  <a:pt x="154" y="392"/>
                </a:lnTo>
                <a:lnTo>
                  <a:pt x="154" y="382"/>
                </a:lnTo>
                <a:lnTo>
                  <a:pt x="154" y="371"/>
                </a:lnTo>
                <a:lnTo>
                  <a:pt x="156" y="355"/>
                </a:lnTo>
                <a:lnTo>
                  <a:pt x="156" y="344"/>
                </a:lnTo>
                <a:lnTo>
                  <a:pt x="156" y="329"/>
                </a:lnTo>
                <a:lnTo>
                  <a:pt x="154" y="321"/>
                </a:lnTo>
                <a:lnTo>
                  <a:pt x="150" y="311"/>
                </a:lnTo>
                <a:lnTo>
                  <a:pt x="142" y="302"/>
                </a:lnTo>
                <a:lnTo>
                  <a:pt x="135" y="286"/>
                </a:lnTo>
                <a:lnTo>
                  <a:pt x="123" y="275"/>
                </a:lnTo>
                <a:lnTo>
                  <a:pt x="114" y="263"/>
                </a:lnTo>
                <a:lnTo>
                  <a:pt x="104" y="254"/>
                </a:lnTo>
                <a:lnTo>
                  <a:pt x="96" y="248"/>
                </a:lnTo>
                <a:lnTo>
                  <a:pt x="77" y="244"/>
                </a:lnTo>
                <a:lnTo>
                  <a:pt x="62" y="240"/>
                </a:lnTo>
                <a:lnTo>
                  <a:pt x="44" y="236"/>
                </a:lnTo>
                <a:lnTo>
                  <a:pt x="31" y="234"/>
                </a:lnTo>
                <a:lnTo>
                  <a:pt x="18" y="229"/>
                </a:lnTo>
                <a:lnTo>
                  <a:pt x="8" y="221"/>
                </a:lnTo>
                <a:lnTo>
                  <a:pt x="4" y="217"/>
                </a:lnTo>
                <a:lnTo>
                  <a:pt x="2" y="210"/>
                </a:lnTo>
                <a:lnTo>
                  <a:pt x="0" y="206"/>
                </a:lnTo>
                <a:lnTo>
                  <a:pt x="0" y="196"/>
                </a:lnTo>
                <a:lnTo>
                  <a:pt x="0" y="186"/>
                </a:lnTo>
                <a:lnTo>
                  <a:pt x="2" y="177"/>
                </a:lnTo>
                <a:lnTo>
                  <a:pt x="4" y="167"/>
                </a:lnTo>
                <a:lnTo>
                  <a:pt x="8" y="160"/>
                </a:lnTo>
                <a:lnTo>
                  <a:pt x="21" y="148"/>
                </a:lnTo>
                <a:lnTo>
                  <a:pt x="33" y="140"/>
                </a:lnTo>
                <a:lnTo>
                  <a:pt x="48" y="133"/>
                </a:lnTo>
                <a:lnTo>
                  <a:pt x="64" y="129"/>
                </a:lnTo>
                <a:lnTo>
                  <a:pt x="79" y="123"/>
                </a:lnTo>
                <a:lnTo>
                  <a:pt x="94" y="115"/>
                </a:lnTo>
                <a:lnTo>
                  <a:pt x="100" y="112"/>
                </a:lnTo>
                <a:lnTo>
                  <a:pt x="106" y="106"/>
                </a:lnTo>
                <a:lnTo>
                  <a:pt x="110" y="98"/>
                </a:lnTo>
                <a:lnTo>
                  <a:pt x="115" y="90"/>
                </a:lnTo>
                <a:lnTo>
                  <a:pt x="119" y="85"/>
                </a:lnTo>
                <a:lnTo>
                  <a:pt x="123" y="79"/>
                </a:lnTo>
                <a:lnTo>
                  <a:pt x="127" y="73"/>
                </a:lnTo>
                <a:lnTo>
                  <a:pt x="129" y="69"/>
                </a:lnTo>
                <a:lnTo>
                  <a:pt x="139" y="62"/>
                </a:lnTo>
                <a:lnTo>
                  <a:pt x="146" y="52"/>
                </a:lnTo>
                <a:lnTo>
                  <a:pt x="156" y="44"/>
                </a:lnTo>
                <a:lnTo>
                  <a:pt x="163" y="37"/>
                </a:lnTo>
                <a:lnTo>
                  <a:pt x="173" y="29"/>
                </a:lnTo>
                <a:lnTo>
                  <a:pt x="181" y="18"/>
                </a:lnTo>
                <a:lnTo>
                  <a:pt x="188" y="8"/>
                </a:lnTo>
                <a:lnTo>
                  <a:pt x="194" y="0"/>
                </a:lnTo>
                <a:lnTo>
                  <a:pt x="208" y="0"/>
                </a:lnTo>
                <a:lnTo>
                  <a:pt x="217" y="2"/>
                </a:lnTo>
                <a:lnTo>
                  <a:pt x="227" y="4"/>
                </a:lnTo>
                <a:lnTo>
                  <a:pt x="236" y="6"/>
                </a:lnTo>
                <a:lnTo>
                  <a:pt x="246" y="8"/>
                </a:lnTo>
                <a:lnTo>
                  <a:pt x="256" y="10"/>
                </a:lnTo>
                <a:lnTo>
                  <a:pt x="265" y="14"/>
                </a:lnTo>
                <a:lnTo>
                  <a:pt x="277" y="14"/>
                </a:lnTo>
                <a:lnTo>
                  <a:pt x="277" y="21"/>
                </a:lnTo>
                <a:lnTo>
                  <a:pt x="277" y="27"/>
                </a:lnTo>
                <a:lnTo>
                  <a:pt x="281" y="31"/>
                </a:lnTo>
                <a:lnTo>
                  <a:pt x="286" y="35"/>
                </a:lnTo>
                <a:lnTo>
                  <a:pt x="296" y="42"/>
                </a:lnTo>
                <a:lnTo>
                  <a:pt x="307" y="46"/>
                </a:lnTo>
                <a:lnTo>
                  <a:pt x="319" y="52"/>
                </a:lnTo>
                <a:lnTo>
                  <a:pt x="334" y="56"/>
                </a:lnTo>
                <a:lnTo>
                  <a:pt x="344" y="56"/>
                </a:lnTo>
                <a:lnTo>
                  <a:pt x="354" y="62"/>
                </a:lnTo>
                <a:lnTo>
                  <a:pt x="354" y="77"/>
                </a:lnTo>
                <a:lnTo>
                  <a:pt x="354" y="90"/>
                </a:lnTo>
                <a:lnTo>
                  <a:pt x="354" y="106"/>
                </a:lnTo>
                <a:lnTo>
                  <a:pt x="357" y="119"/>
                </a:lnTo>
                <a:lnTo>
                  <a:pt x="365" y="133"/>
                </a:lnTo>
                <a:lnTo>
                  <a:pt x="373" y="148"/>
                </a:lnTo>
                <a:lnTo>
                  <a:pt x="382" y="160"/>
                </a:lnTo>
                <a:lnTo>
                  <a:pt x="392" y="171"/>
                </a:lnTo>
                <a:lnTo>
                  <a:pt x="405" y="181"/>
                </a:lnTo>
                <a:lnTo>
                  <a:pt x="417" y="190"/>
                </a:lnTo>
                <a:lnTo>
                  <a:pt x="430" y="198"/>
                </a:lnTo>
                <a:lnTo>
                  <a:pt x="446" y="206"/>
                </a:lnTo>
                <a:lnTo>
                  <a:pt x="459" y="210"/>
                </a:lnTo>
                <a:lnTo>
                  <a:pt x="473" y="215"/>
                </a:lnTo>
                <a:lnTo>
                  <a:pt x="488" y="217"/>
                </a:lnTo>
                <a:lnTo>
                  <a:pt x="501" y="217"/>
                </a:lnTo>
                <a:lnTo>
                  <a:pt x="515" y="217"/>
                </a:lnTo>
                <a:lnTo>
                  <a:pt x="522" y="215"/>
                </a:lnTo>
                <a:lnTo>
                  <a:pt x="530" y="210"/>
                </a:lnTo>
                <a:lnTo>
                  <a:pt x="538" y="206"/>
                </a:lnTo>
                <a:lnTo>
                  <a:pt x="549" y="194"/>
                </a:lnTo>
                <a:lnTo>
                  <a:pt x="559" y="181"/>
                </a:lnTo>
                <a:lnTo>
                  <a:pt x="569" y="167"/>
                </a:lnTo>
                <a:lnTo>
                  <a:pt x="578" y="154"/>
                </a:lnTo>
                <a:lnTo>
                  <a:pt x="584" y="148"/>
                </a:lnTo>
                <a:lnTo>
                  <a:pt x="593" y="146"/>
                </a:lnTo>
                <a:lnTo>
                  <a:pt x="601" y="142"/>
                </a:lnTo>
                <a:lnTo>
                  <a:pt x="609" y="142"/>
                </a:lnTo>
                <a:lnTo>
                  <a:pt x="611" y="142"/>
                </a:lnTo>
                <a:lnTo>
                  <a:pt x="613" y="144"/>
                </a:lnTo>
                <a:lnTo>
                  <a:pt x="615" y="146"/>
                </a:lnTo>
                <a:lnTo>
                  <a:pt x="616" y="148"/>
                </a:lnTo>
                <a:lnTo>
                  <a:pt x="616" y="150"/>
                </a:lnTo>
                <a:lnTo>
                  <a:pt x="616" y="152"/>
                </a:lnTo>
                <a:lnTo>
                  <a:pt x="618" y="154"/>
                </a:lnTo>
                <a:lnTo>
                  <a:pt x="618" y="156"/>
                </a:lnTo>
                <a:lnTo>
                  <a:pt x="626" y="167"/>
                </a:lnTo>
                <a:lnTo>
                  <a:pt x="632" y="181"/>
                </a:lnTo>
                <a:lnTo>
                  <a:pt x="638" y="190"/>
                </a:lnTo>
                <a:lnTo>
                  <a:pt x="643" y="200"/>
                </a:lnTo>
                <a:lnTo>
                  <a:pt x="649" y="210"/>
                </a:lnTo>
                <a:lnTo>
                  <a:pt x="655" y="221"/>
                </a:lnTo>
                <a:lnTo>
                  <a:pt x="664" y="234"/>
                </a:lnTo>
                <a:lnTo>
                  <a:pt x="674" y="248"/>
                </a:lnTo>
                <a:lnTo>
                  <a:pt x="661" y="259"/>
                </a:lnTo>
                <a:lnTo>
                  <a:pt x="647" y="267"/>
                </a:lnTo>
                <a:lnTo>
                  <a:pt x="636" y="275"/>
                </a:lnTo>
                <a:lnTo>
                  <a:pt x="626" y="282"/>
                </a:lnTo>
                <a:lnTo>
                  <a:pt x="613" y="290"/>
                </a:lnTo>
                <a:lnTo>
                  <a:pt x="603" y="300"/>
                </a:lnTo>
                <a:lnTo>
                  <a:pt x="593" y="311"/>
                </a:lnTo>
                <a:lnTo>
                  <a:pt x="584" y="329"/>
                </a:lnTo>
                <a:lnTo>
                  <a:pt x="584" y="369"/>
                </a:lnTo>
                <a:lnTo>
                  <a:pt x="569" y="461"/>
                </a:lnTo>
                <a:lnTo>
                  <a:pt x="570" y="467"/>
                </a:lnTo>
                <a:lnTo>
                  <a:pt x="574" y="474"/>
                </a:lnTo>
                <a:lnTo>
                  <a:pt x="580" y="480"/>
                </a:lnTo>
                <a:lnTo>
                  <a:pt x="588" y="484"/>
                </a:lnTo>
                <a:lnTo>
                  <a:pt x="601" y="490"/>
                </a:lnTo>
                <a:lnTo>
                  <a:pt x="616" y="496"/>
                </a:lnTo>
                <a:lnTo>
                  <a:pt x="636" y="499"/>
                </a:lnTo>
                <a:lnTo>
                  <a:pt x="651" y="503"/>
                </a:lnTo>
                <a:lnTo>
                  <a:pt x="664" y="511"/>
                </a:lnTo>
                <a:lnTo>
                  <a:pt x="676" y="517"/>
                </a:lnTo>
                <a:lnTo>
                  <a:pt x="688" y="528"/>
                </a:lnTo>
                <a:lnTo>
                  <a:pt x="699" y="538"/>
                </a:lnTo>
                <a:lnTo>
                  <a:pt x="711" y="551"/>
                </a:lnTo>
                <a:lnTo>
                  <a:pt x="718" y="563"/>
                </a:lnTo>
                <a:lnTo>
                  <a:pt x="726" y="576"/>
                </a:lnTo>
                <a:lnTo>
                  <a:pt x="732" y="593"/>
                </a:lnTo>
                <a:lnTo>
                  <a:pt x="737" y="611"/>
                </a:lnTo>
                <a:lnTo>
                  <a:pt x="737" y="63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480" name="Freeform 21"/>
          <p:cNvSpPr>
            <a:spLocks/>
          </p:cNvSpPr>
          <p:nvPr/>
        </p:nvSpPr>
        <p:spPr bwMode="auto">
          <a:xfrm>
            <a:off x="3155628" y="3930650"/>
            <a:ext cx="461962" cy="457200"/>
          </a:xfrm>
          <a:custGeom>
            <a:avLst/>
            <a:gdLst>
              <a:gd name="T0" fmla="*/ 730 w 737"/>
              <a:gd name="T1" fmla="*/ 628 h 688"/>
              <a:gd name="T2" fmla="*/ 718 w 737"/>
              <a:gd name="T3" fmla="*/ 622 h 688"/>
              <a:gd name="T4" fmla="*/ 684 w 737"/>
              <a:gd name="T5" fmla="*/ 641 h 688"/>
              <a:gd name="T6" fmla="*/ 653 w 737"/>
              <a:gd name="T7" fmla="*/ 678 h 688"/>
              <a:gd name="T8" fmla="*/ 618 w 737"/>
              <a:gd name="T9" fmla="*/ 665 h 688"/>
              <a:gd name="T10" fmla="*/ 595 w 737"/>
              <a:gd name="T11" fmla="*/ 622 h 688"/>
              <a:gd name="T12" fmla="*/ 557 w 737"/>
              <a:gd name="T13" fmla="*/ 653 h 688"/>
              <a:gd name="T14" fmla="*/ 511 w 737"/>
              <a:gd name="T15" fmla="*/ 682 h 688"/>
              <a:gd name="T16" fmla="*/ 425 w 737"/>
              <a:gd name="T17" fmla="*/ 638 h 688"/>
              <a:gd name="T18" fmla="*/ 354 w 737"/>
              <a:gd name="T19" fmla="*/ 536 h 688"/>
              <a:gd name="T20" fmla="*/ 277 w 737"/>
              <a:gd name="T21" fmla="*/ 463 h 688"/>
              <a:gd name="T22" fmla="*/ 213 w 737"/>
              <a:gd name="T23" fmla="*/ 411 h 688"/>
              <a:gd name="T24" fmla="*/ 173 w 737"/>
              <a:gd name="T25" fmla="*/ 403 h 688"/>
              <a:gd name="T26" fmla="*/ 160 w 737"/>
              <a:gd name="T27" fmla="*/ 421 h 688"/>
              <a:gd name="T28" fmla="*/ 154 w 737"/>
              <a:gd name="T29" fmla="*/ 405 h 688"/>
              <a:gd name="T30" fmla="*/ 156 w 737"/>
              <a:gd name="T31" fmla="*/ 355 h 688"/>
              <a:gd name="T32" fmla="*/ 150 w 737"/>
              <a:gd name="T33" fmla="*/ 311 h 688"/>
              <a:gd name="T34" fmla="*/ 114 w 737"/>
              <a:gd name="T35" fmla="*/ 263 h 688"/>
              <a:gd name="T36" fmla="*/ 62 w 737"/>
              <a:gd name="T37" fmla="*/ 240 h 688"/>
              <a:gd name="T38" fmla="*/ 8 w 737"/>
              <a:gd name="T39" fmla="*/ 221 h 688"/>
              <a:gd name="T40" fmla="*/ 0 w 737"/>
              <a:gd name="T41" fmla="*/ 196 h 688"/>
              <a:gd name="T42" fmla="*/ 8 w 737"/>
              <a:gd name="T43" fmla="*/ 160 h 688"/>
              <a:gd name="T44" fmla="*/ 64 w 737"/>
              <a:gd name="T45" fmla="*/ 129 h 688"/>
              <a:gd name="T46" fmla="*/ 106 w 737"/>
              <a:gd name="T47" fmla="*/ 106 h 688"/>
              <a:gd name="T48" fmla="*/ 123 w 737"/>
              <a:gd name="T49" fmla="*/ 79 h 688"/>
              <a:gd name="T50" fmla="*/ 146 w 737"/>
              <a:gd name="T51" fmla="*/ 52 h 688"/>
              <a:gd name="T52" fmla="*/ 181 w 737"/>
              <a:gd name="T53" fmla="*/ 18 h 688"/>
              <a:gd name="T54" fmla="*/ 217 w 737"/>
              <a:gd name="T55" fmla="*/ 2 h 688"/>
              <a:gd name="T56" fmla="*/ 256 w 737"/>
              <a:gd name="T57" fmla="*/ 10 h 688"/>
              <a:gd name="T58" fmla="*/ 277 w 737"/>
              <a:gd name="T59" fmla="*/ 27 h 688"/>
              <a:gd name="T60" fmla="*/ 307 w 737"/>
              <a:gd name="T61" fmla="*/ 46 h 688"/>
              <a:gd name="T62" fmla="*/ 354 w 737"/>
              <a:gd name="T63" fmla="*/ 62 h 688"/>
              <a:gd name="T64" fmla="*/ 357 w 737"/>
              <a:gd name="T65" fmla="*/ 119 h 688"/>
              <a:gd name="T66" fmla="*/ 392 w 737"/>
              <a:gd name="T67" fmla="*/ 171 h 688"/>
              <a:gd name="T68" fmla="*/ 446 w 737"/>
              <a:gd name="T69" fmla="*/ 206 h 688"/>
              <a:gd name="T70" fmla="*/ 501 w 737"/>
              <a:gd name="T71" fmla="*/ 217 h 688"/>
              <a:gd name="T72" fmla="*/ 538 w 737"/>
              <a:gd name="T73" fmla="*/ 206 h 688"/>
              <a:gd name="T74" fmla="*/ 578 w 737"/>
              <a:gd name="T75" fmla="*/ 154 h 688"/>
              <a:gd name="T76" fmla="*/ 609 w 737"/>
              <a:gd name="T77" fmla="*/ 142 h 688"/>
              <a:gd name="T78" fmla="*/ 616 w 737"/>
              <a:gd name="T79" fmla="*/ 148 h 688"/>
              <a:gd name="T80" fmla="*/ 618 w 737"/>
              <a:gd name="T81" fmla="*/ 156 h 688"/>
              <a:gd name="T82" fmla="*/ 643 w 737"/>
              <a:gd name="T83" fmla="*/ 200 h 688"/>
              <a:gd name="T84" fmla="*/ 674 w 737"/>
              <a:gd name="T85" fmla="*/ 248 h 688"/>
              <a:gd name="T86" fmla="*/ 626 w 737"/>
              <a:gd name="T87" fmla="*/ 282 h 688"/>
              <a:gd name="T88" fmla="*/ 584 w 737"/>
              <a:gd name="T89" fmla="*/ 329 h 688"/>
              <a:gd name="T90" fmla="*/ 574 w 737"/>
              <a:gd name="T91" fmla="*/ 474 h 688"/>
              <a:gd name="T92" fmla="*/ 616 w 737"/>
              <a:gd name="T93" fmla="*/ 496 h 688"/>
              <a:gd name="T94" fmla="*/ 676 w 737"/>
              <a:gd name="T95" fmla="*/ 517 h 688"/>
              <a:gd name="T96" fmla="*/ 718 w 737"/>
              <a:gd name="T97" fmla="*/ 563 h 688"/>
              <a:gd name="T98" fmla="*/ 737 w 737"/>
              <a:gd name="T99" fmla="*/ 630 h 6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37"/>
              <a:gd name="T151" fmla="*/ 0 h 688"/>
              <a:gd name="T152" fmla="*/ 737 w 737"/>
              <a:gd name="T153" fmla="*/ 688 h 68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37" h="688">
                <a:moveTo>
                  <a:pt x="737" y="630"/>
                </a:moveTo>
                <a:lnTo>
                  <a:pt x="734" y="630"/>
                </a:lnTo>
                <a:lnTo>
                  <a:pt x="732" y="628"/>
                </a:lnTo>
                <a:lnTo>
                  <a:pt x="730" y="628"/>
                </a:lnTo>
                <a:lnTo>
                  <a:pt x="726" y="626"/>
                </a:lnTo>
                <a:lnTo>
                  <a:pt x="724" y="626"/>
                </a:lnTo>
                <a:lnTo>
                  <a:pt x="722" y="626"/>
                </a:lnTo>
                <a:lnTo>
                  <a:pt x="718" y="622"/>
                </a:lnTo>
                <a:lnTo>
                  <a:pt x="714" y="622"/>
                </a:lnTo>
                <a:lnTo>
                  <a:pt x="703" y="628"/>
                </a:lnTo>
                <a:lnTo>
                  <a:pt x="691" y="634"/>
                </a:lnTo>
                <a:lnTo>
                  <a:pt x="684" y="641"/>
                </a:lnTo>
                <a:lnTo>
                  <a:pt x="678" y="651"/>
                </a:lnTo>
                <a:lnTo>
                  <a:pt x="670" y="661"/>
                </a:lnTo>
                <a:lnTo>
                  <a:pt x="661" y="670"/>
                </a:lnTo>
                <a:lnTo>
                  <a:pt x="653" y="678"/>
                </a:lnTo>
                <a:lnTo>
                  <a:pt x="641" y="680"/>
                </a:lnTo>
                <a:lnTo>
                  <a:pt x="632" y="678"/>
                </a:lnTo>
                <a:lnTo>
                  <a:pt x="622" y="672"/>
                </a:lnTo>
                <a:lnTo>
                  <a:pt x="618" y="665"/>
                </a:lnTo>
                <a:lnTo>
                  <a:pt x="613" y="653"/>
                </a:lnTo>
                <a:lnTo>
                  <a:pt x="609" y="643"/>
                </a:lnTo>
                <a:lnTo>
                  <a:pt x="603" y="634"/>
                </a:lnTo>
                <a:lnTo>
                  <a:pt x="595" y="622"/>
                </a:lnTo>
                <a:lnTo>
                  <a:pt x="584" y="618"/>
                </a:lnTo>
                <a:lnTo>
                  <a:pt x="574" y="632"/>
                </a:lnTo>
                <a:lnTo>
                  <a:pt x="567" y="643"/>
                </a:lnTo>
                <a:lnTo>
                  <a:pt x="557" y="653"/>
                </a:lnTo>
                <a:lnTo>
                  <a:pt x="549" y="661"/>
                </a:lnTo>
                <a:lnTo>
                  <a:pt x="536" y="670"/>
                </a:lnTo>
                <a:lnTo>
                  <a:pt x="526" y="676"/>
                </a:lnTo>
                <a:lnTo>
                  <a:pt x="511" y="682"/>
                </a:lnTo>
                <a:lnTo>
                  <a:pt x="496" y="688"/>
                </a:lnTo>
                <a:lnTo>
                  <a:pt x="444" y="688"/>
                </a:lnTo>
                <a:lnTo>
                  <a:pt x="438" y="665"/>
                </a:lnTo>
                <a:lnTo>
                  <a:pt x="425" y="638"/>
                </a:lnTo>
                <a:lnTo>
                  <a:pt x="413" y="613"/>
                </a:lnTo>
                <a:lnTo>
                  <a:pt x="396" y="588"/>
                </a:lnTo>
                <a:lnTo>
                  <a:pt x="377" y="561"/>
                </a:lnTo>
                <a:lnTo>
                  <a:pt x="354" y="536"/>
                </a:lnTo>
                <a:lnTo>
                  <a:pt x="329" y="513"/>
                </a:lnTo>
                <a:lnTo>
                  <a:pt x="300" y="488"/>
                </a:lnTo>
                <a:lnTo>
                  <a:pt x="288" y="476"/>
                </a:lnTo>
                <a:lnTo>
                  <a:pt x="277" y="463"/>
                </a:lnTo>
                <a:lnTo>
                  <a:pt x="259" y="450"/>
                </a:lnTo>
                <a:lnTo>
                  <a:pt x="246" y="436"/>
                </a:lnTo>
                <a:lnTo>
                  <a:pt x="229" y="421"/>
                </a:lnTo>
                <a:lnTo>
                  <a:pt x="213" y="411"/>
                </a:lnTo>
                <a:lnTo>
                  <a:pt x="196" y="403"/>
                </a:lnTo>
                <a:lnTo>
                  <a:pt x="183" y="402"/>
                </a:lnTo>
                <a:lnTo>
                  <a:pt x="177" y="402"/>
                </a:lnTo>
                <a:lnTo>
                  <a:pt x="173" y="403"/>
                </a:lnTo>
                <a:lnTo>
                  <a:pt x="169" y="407"/>
                </a:lnTo>
                <a:lnTo>
                  <a:pt x="163" y="411"/>
                </a:lnTo>
                <a:lnTo>
                  <a:pt x="162" y="415"/>
                </a:lnTo>
                <a:lnTo>
                  <a:pt x="160" y="421"/>
                </a:lnTo>
                <a:lnTo>
                  <a:pt x="160" y="425"/>
                </a:lnTo>
                <a:lnTo>
                  <a:pt x="160" y="428"/>
                </a:lnTo>
                <a:lnTo>
                  <a:pt x="156" y="417"/>
                </a:lnTo>
                <a:lnTo>
                  <a:pt x="154" y="405"/>
                </a:lnTo>
                <a:lnTo>
                  <a:pt x="154" y="392"/>
                </a:lnTo>
                <a:lnTo>
                  <a:pt x="154" y="382"/>
                </a:lnTo>
                <a:lnTo>
                  <a:pt x="154" y="371"/>
                </a:lnTo>
                <a:lnTo>
                  <a:pt x="156" y="355"/>
                </a:lnTo>
                <a:lnTo>
                  <a:pt x="156" y="344"/>
                </a:lnTo>
                <a:lnTo>
                  <a:pt x="156" y="329"/>
                </a:lnTo>
                <a:lnTo>
                  <a:pt x="154" y="321"/>
                </a:lnTo>
                <a:lnTo>
                  <a:pt x="150" y="311"/>
                </a:lnTo>
                <a:lnTo>
                  <a:pt x="142" y="302"/>
                </a:lnTo>
                <a:lnTo>
                  <a:pt x="135" y="286"/>
                </a:lnTo>
                <a:lnTo>
                  <a:pt x="123" y="275"/>
                </a:lnTo>
                <a:lnTo>
                  <a:pt x="114" y="263"/>
                </a:lnTo>
                <a:lnTo>
                  <a:pt x="104" y="254"/>
                </a:lnTo>
                <a:lnTo>
                  <a:pt x="96" y="248"/>
                </a:lnTo>
                <a:lnTo>
                  <a:pt x="77" y="244"/>
                </a:lnTo>
                <a:lnTo>
                  <a:pt x="62" y="240"/>
                </a:lnTo>
                <a:lnTo>
                  <a:pt x="44" y="236"/>
                </a:lnTo>
                <a:lnTo>
                  <a:pt x="31" y="234"/>
                </a:lnTo>
                <a:lnTo>
                  <a:pt x="18" y="229"/>
                </a:lnTo>
                <a:lnTo>
                  <a:pt x="8" y="221"/>
                </a:lnTo>
                <a:lnTo>
                  <a:pt x="4" y="217"/>
                </a:lnTo>
                <a:lnTo>
                  <a:pt x="2" y="210"/>
                </a:lnTo>
                <a:lnTo>
                  <a:pt x="0" y="206"/>
                </a:lnTo>
                <a:lnTo>
                  <a:pt x="0" y="196"/>
                </a:lnTo>
                <a:lnTo>
                  <a:pt x="0" y="186"/>
                </a:lnTo>
                <a:lnTo>
                  <a:pt x="2" y="177"/>
                </a:lnTo>
                <a:lnTo>
                  <a:pt x="4" y="167"/>
                </a:lnTo>
                <a:lnTo>
                  <a:pt x="8" y="160"/>
                </a:lnTo>
                <a:lnTo>
                  <a:pt x="21" y="148"/>
                </a:lnTo>
                <a:lnTo>
                  <a:pt x="33" y="140"/>
                </a:lnTo>
                <a:lnTo>
                  <a:pt x="48" y="133"/>
                </a:lnTo>
                <a:lnTo>
                  <a:pt x="64" y="129"/>
                </a:lnTo>
                <a:lnTo>
                  <a:pt x="79" y="123"/>
                </a:lnTo>
                <a:lnTo>
                  <a:pt x="94" y="115"/>
                </a:lnTo>
                <a:lnTo>
                  <a:pt x="100" y="112"/>
                </a:lnTo>
                <a:lnTo>
                  <a:pt x="106" y="106"/>
                </a:lnTo>
                <a:lnTo>
                  <a:pt x="110" y="98"/>
                </a:lnTo>
                <a:lnTo>
                  <a:pt x="115" y="90"/>
                </a:lnTo>
                <a:lnTo>
                  <a:pt x="119" y="85"/>
                </a:lnTo>
                <a:lnTo>
                  <a:pt x="123" y="79"/>
                </a:lnTo>
                <a:lnTo>
                  <a:pt x="127" y="73"/>
                </a:lnTo>
                <a:lnTo>
                  <a:pt x="129" y="69"/>
                </a:lnTo>
                <a:lnTo>
                  <a:pt x="139" y="62"/>
                </a:lnTo>
                <a:lnTo>
                  <a:pt x="146" y="52"/>
                </a:lnTo>
                <a:lnTo>
                  <a:pt x="156" y="44"/>
                </a:lnTo>
                <a:lnTo>
                  <a:pt x="163" y="37"/>
                </a:lnTo>
                <a:lnTo>
                  <a:pt x="173" y="29"/>
                </a:lnTo>
                <a:lnTo>
                  <a:pt x="181" y="18"/>
                </a:lnTo>
                <a:lnTo>
                  <a:pt x="188" y="8"/>
                </a:lnTo>
                <a:lnTo>
                  <a:pt x="194" y="0"/>
                </a:lnTo>
                <a:lnTo>
                  <a:pt x="208" y="0"/>
                </a:lnTo>
                <a:lnTo>
                  <a:pt x="217" y="2"/>
                </a:lnTo>
                <a:lnTo>
                  <a:pt x="227" y="4"/>
                </a:lnTo>
                <a:lnTo>
                  <a:pt x="236" y="6"/>
                </a:lnTo>
                <a:lnTo>
                  <a:pt x="246" y="8"/>
                </a:lnTo>
                <a:lnTo>
                  <a:pt x="256" y="10"/>
                </a:lnTo>
                <a:lnTo>
                  <a:pt x="265" y="14"/>
                </a:lnTo>
                <a:lnTo>
                  <a:pt x="277" y="14"/>
                </a:lnTo>
                <a:lnTo>
                  <a:pt x="277" y="21"/>
                </a:lnTo>
                <a:lnTo>
                  <a:pt x="277" y="27"/>
                </a:lnTo>
                <a:lnTo>
                  <a:pt x="281" y="31"/>
                </a:lnTo>
                <a:lnTo>
                  <a:pt x="286" y="35"/>
                </a:lnTo>
                <a:lnTo>
                  <a:pt x="296" y="42"/>
                </a:lnTo>
                <a:lnTo>
                  <a:pt x="307" y="46"/>
                </a:lnTo>
                <a:lnTo>
                  <a:pt x="319" y="52"/>
                </a:lnTo>
                <a:lnTo>
                  <a:pt x="334" y="56"/>
                </a:lnTo>
                <a:lnTo>
                  <a:pt x="344" y="56"/>
                </a:lnTo>
                <a:lnTo>
                  <a:pt x="354" y="62"/>
                </a:lnTo>
                <a:lnTo>
                  <a:pt x="354" y="77"/>
                </a:lnTo>
                <a:lnTo>
                  <a:pt x="354" y="90"/>
                </a:lnTo>
                <a:lnTo>
                  <a:pt x="354" y="106"/>
                </a:lnTo>
                <a:lnTo>
                  <a:pt x="357" y="119"/>
                </a:lnTo>
                <a:lnTo>
                  <a:pt x="365" y="133"/>
                </a:lnTo>
                <a:lnTo>
                  <a:pt x="373" y="148"/>
                </a:lnTo>
                <a:lnTo>
                  <a:pt x="382" y="160"/>
                </a:lnTo>
                <a:lnTo>
                  <a:pt x="392" y="171"/>
                </a:lnTo>
                <a:lnTo>
                  <a:pt x="405" y="181"/>
                </a:lnTo>
                <a:lnTo>
                  <a:pt x="417" y="190"/>
                </a:lnTo>
                <a:lnTo>
                  <a:pt x="430" y="198"/>
                </a:lnTo>
                <a:lnTo>
                  <a:pt x="446" y="206"/>
                </a:lnTo>
                <a:lnTo>
                  <a:pt x="459" y="210"/>
                </a:lnTo>
                <a:lnTo>
                  <a:pt x="473" y="215"/>
                </a:lnTo>
                <a:lnTo>
                  <a:pt x="488" y="217"/>
                </a:lnTo>
                <a:lnTo>
                  <a:pt x="501" y="217"/>
                </a:lnTo>
                <a:lnTo>
                  <a:pt x="515" y="217"/>
                </a:lnTo>
                <a:lnTo>
                  <a:pt x="522" y="215"/>
                </a:lnTo>
                <a:lnTo>
                  <a:pt x="530" y="210"/>
                </a:lnTo>
                <a:lnTo>
                  <a:pt x="538" y="206"/>
                </a:lnTo>
                <a:lnTo>
                  <a:pt x="549" y="194"/>
                </a:lnTo>
                <a:lnTo>
                  <a:pt x="559" y="181"/>
                </a:lnTo>
                <a:lnTo>
                  <a:pt x="569" y="167"/>
                </a:lnTo>
                <a:lnTo>
                  <a:pt x="578" y="154"/>
                </a:lnTo>
                <a:lnTo>
                  <a:pt x="584" y="148"/>
                </a:lnTo>
                <a:lnTo>
                  <a:pt x="593" y="146"/>
                </a:lnTo>
                <a:lnTo>
                  <a:pt x="601" y="142"/>
                </a:lnTo>
                <a:lnTo>
                  <a:pt x="609" y="142"/>
                </a:lnTo>
                <a:lnTo>
                  <a:pt x="611" y="142"/>
                </a:lnTo>
                <a:lnTo>
                  <a:pt x="613" y="144"/>
                </a:lnTo>
                <a:lnTo>
                  <a:pt x="615" y="146"/>
                </a:lnTo>
                <a:lnTo>
                  <a:pt x="616" y="148"/>
                </a:lnTo>
                <a:lnTo>
                  <a:pt x="616" y="150"/>
                </a:lnTo>
                <a:lnTo>
                  <a:pt x="616" y="152"/>
                </a:lnTo>
                <a:lnTo>
                  <a:pt x="618" y="154"/>
                </a:lnTo>
                <a:lnTo>
                  <a:pt x="618" y="156"/>
                </a:lnTo>
                <a:lnTo>
                  <a:pt x="626" y="167"/>
                </a:lnTo>
                <a:lnTo>
                  <a:pt x="632" y="181"/>
                </a:lnTo>
                <a:lnTo>
                  <a:pt x="638" y="190"/>
                </a:lnTo>
                <a:lnTo>
                  <a:pt x="643" y="200"/>
                </a:lnTo>
                <a:lnTo>
                  <a:pt x="649" y="210"/>
                </a:lnTo>
                <a:lnTo>
                  <a:pt x="655" y="221"/>
                </a:lnTo>
                <a:lnTo>
                  <a:pt x="664" y="234"/>
                </a:lnTo>
                <a:lnTo>
                  <a:pt x="674" y="248"/>
                </a:lnTo>
                <a:lnTo>
                  <a:pt x="661" y="259"/>
                </a:lnTo>
                <a:lnTo>
                  <a:pt x="647" y="267"/>
                </a:lnTo>
                <a:lnTo>
                  <a:pt x="636" y="275"/>
                </a:lnTo>
                <a:lnTo>
                  <a:pt x="626" y="282"/>
                </a:lnTo>
                <a:lnTo>
                  <a:pt x="613" y="290"/>
                </a:lnTo>
                <a:lnTo>
                  <a:pt x="603" y="300"/>
                </a:lnTo>
                <a:lnTo>
                  <a:pt x="593" y="311"/>
                </a:lnTo>
                <a:lnTo>
                  <a:pt x="584" y="329"/>
                </a:lnTo>
                <a:lnTo>
                  <a:pt x="584" y="369"/>
                </a:lnTo>
                <a:lnTo>
                  <a:pt x="569" y="461"/>
                </a:lnTo>
                <a:lnTo>
                  <a:pt x="570" y="467"/>
                </a:lnTo>
                <a:lnTo>
                  <a:pt x="574" y="474"/>
                </a:lnTo>
                <a:lnTo>
                  <a:pt x="580" y="480"/>
                </a:lnTo>
                <a:lnTo>
                  <a:pt x="588" y="484"/>
                </a:lnTo>
                <a:lnTo>
                  <a:pt x="601" y="490"/>
                </a:lnTo>
                <a:lnTo>
                  <a:pt x="616" y="496"/>
                </a:lnTo>
                <a:lnTo>
                  <a:pt x="636" y="499"/>
                </a:lnTo>
                <a:lnTo>
                  <a:pt x="651" y="503"/>
                </a:lnTo>
                <a:lnTo>
                  <a:pt x="664" y="511"/>
                </a:lnTo>
                <a:lnTo>
                  <a:pt x="676" y="517"/>
                </a:lnTo>
                <a:lnTo>
                  <a:pt x="688" y="528"/>
                </a:lnTo>
                <a:lnTo>
                  <a:pt x="699" y="538"/>
                </a:lnTo>
                <a:lnTo>
                  <a:pt x="711" y="551"/>
                </a:lnTo>
                <a:lnTo>
                  <a:pt x="718" y="563"/>
                </a:lnTo>
                <a:lnTo>
                  <a:pt x="726" y="576"/>
                </a:lnTo>
                <a:lnTo>
                  <a:pt x="732" y="593"/>
                </a:lnTo>
                <a:lnTo>
                  <a:pt x="737" y="611"/>
                </a:lnTo>
                <a:lnTo>
                  <a:pt x="737" y="63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481" name="Freeform 22"/>
          <p:cNvSpPr>
            <a:spLocks/>
          </p:cNvSpPr>
          <p:nvPr/>
        </p:nvSpPr>
        <p:spPr bwMode="auto">
          <a:xfrm>
            <a:off x="3277865" y="3768725"/>
            <a:ext cx="542925" cy="355600"/>
          </a:xfrm>
          <a:custGeom>
            <a:avLst/>
            <a:gdLst>
              <a:gd name="T0" fmla="*/ 8 w 862"/>
              <a:gd name="T1" fmla="*/ 233 h 536"/>
              <a:gd name="T2" fmla="*/ 15 w 862"/>
              <a:gd name="T3" fmla="*/ 217 h 536"/>
              <a:gd name="T4" fmla="*/ 19 w 862"/>
              <a:gd name="T5" fmla="*/ 202 h 536"/>
              <a:gd name="T6" fmla="*/ 23 w 862"/>
              <a:gd name="T7" fmla="*/ 162 h 536"/>
              <a:gd name="T8" fmla="*/ 25 w 862"/>
              <a:gd name="T9" fmla="*/ 133 h 536"/>
              <a:gd name="T10" fmla="*/ 71 w 862"/>
              <a:gd name="T11" fmla="*/ 123 h 536"/>
              <a:gd name="T12" fmla="*/ 119 w 862"/>
              <a:gd name="T13" fmla="*/ 148 h 536"/>
              <a:gd name="T14" fmla="*/ 154 w 862"/>
              <a:gd name="T15" fmla="*/ 167 h 536"/>
              <a:gd name="T16" fmla="*/ 200 w 862"/>
              <a:gd name="T17" fmla="*/ 169 h 536"/>
              <a:gd name="T18" fmla="*/ 246 w 862"/>
              <a:gd name="T19" fmla="*/ 144 h 536"/>
              <a:gd name="T20" fmla="*/ 305 w 862"/>
              <a:gd name="T21" fmla="*/ 71 h 536"/>
              <a:gd name="T22" fmla="*/ 349 w 862"/>
              <a:gd name="T23" fmla="*/ 29 h 536"/>
              <a:gd name="T24" fmla="*/ 409 w 862"/>
              <a:gd name="T25" fmla="*/ 2 h 536"/>
              <a:gd name="T26" fmla="*/ 459 w 862"/>
              <a:gd name="T27" fmla="*/ 4 h 536"/>
              <a:gd name="T28" fmla="*/ 493 w 862"/>
              <a:gd name="T29" fmla="*/ 18 h 536"/>
              <a:gd name="T30" fmla="*/ 526 w 862"/>
              <a:gd name="T31" fmla="*/ 48 h 536"/>
              <a:gd name="T32" fmla="*/ 588 w 862"/>
              <a:gd name="T33" fmla="*/ 81 h 536"/>
              <a:gd name="T34" fmla="*/ 680 w 862"/>
              <a:gd name="T35" fmla="*/ 129 h 536"/>
              <a:gd name="T36" fmla="*/ 774 w 862"/>
              <a:gd name="T37" fmla="*/ 171 h 536"/>
              <a:gd name="T38" fmla="*/ 818 w 862"/>
              <a:gd name="T39" fmla="*/ 183 h 536"/>
              <a:gd name="T40" fmla="*/ 835 w 862"/>
              <a:gd name="T41" fmla="*/ 187 h 536"/>
              <a:gd name="T42" fmla="*/ 862 w 862"/>
              <a:gd name="T43" fmla="*/ 196 h 536"/>
              <a:gd name="T44" fmla="*/ 852 w 862"/>
              <a:gd name="T45" fmla="*/ 250 h 536"/>
              <a:gd name="T46" fmla="*/ 833 w 862"/>
              <a:gd name="T47" fmla="*/ 309 h 536"/>
              <a:gd name="T48" fmla="*/ 814 w 862"/>
              <a:gd name="T49" fmla="*/ 354 h 536"/>
              <a:gd name="T50" fmla="*/ 766 w 862"/>
              <a:gd name="T51" fmla="*/ 400 h 536"/>
              <a:gd name="T52" fmla="*/ 737 w 862"/>
              <a:gd name="T53" fmla="*/ 452 h 536"/>
              <a:gd name="T54" fmla="*/ 733 w 862"/>
              <a:gd name="T55" fmla="*/ 473 h 536"/>
              <a:gd name="T56" fmla="*/ 730 w 862"/>
              <a:gd name="T57" fmla="*/ 486 h 536"/>
              <a:gd name="T58" fmla="*/ 726 w 862"/>
              <a:gd name="T59" fmla="*/ 500 h 536"/>
              <a:gd name="T60" fmla="*/ 716 w 862"/>
              <a:gd name="T61" fmla="*/ 519 h 536"/>
              <a:gd name="T62" fmla="*/ 697 w 862"/>
              <a:gd name="T63" fmla="*/ 532 h 536"/>
              <a:gd name="T64" fmla="*/ 672 w 862"/>
              <a:gd name="T65" fmla="*/ 536 h 536"/>
              <a:gd name="T66" fmla="*/ 660 w 862"/>
              <a:gd name="T67" fmla="*/ 532 h 536"/>
              <a:gd name="T68" fmla="*/ 647 w 862"/>
              <a:gd name="T69" fmla="*/ 524 h 536"/>
              <a:gd name="T70" fmla="*/ 584 w 862"/>
              <a:gd name="T71" fmla="*/ 532 h 536"/>
              <a:gd name="T72" fmla="*/ 534 w 862"/>
              <a:gd name="T73" fmla="*/ 521 h 536"/>
              <a:gd name="T74" fmla="*/ 490 w 862"/>
              <a:gd name="T75" fmla="*/ 500 h 536"/>
              <a:gd name="T76" fmla="*/ 465 w 862"/>
              <a:gd name="T77" fmla="*/ 471 h 536"/>
              <a:gd name="T78" fmla="*/ 442 w 862"/>
              <a:gd name="T79" fmla="*/ 436 h 536"/>
              <a:gd name="T80" fmla="*/ 422 w 862"/>
              <a:gd name="T81" fmla="*/ 398 h 536"/>
              <a:gd name="T82" fmla="*/ 420 w 862"/>
              <a:gd name="T83" fmla="*/ 392 h 536"/>
              <a:gd name="T84" fmla="*/ 417 w 862"/>
              <a:gd name="T85" fmla="*/ 386 h 536"/>
              <a:gd name="T86" fmla="*/ 405 w 862"/>
              <a:gd name="T87" fmla="*/ 384 h 536"/>
              <a:gd name="T88" fmla="*/ 382 w 862"/>
              <a:gd name="T89" fmla="*/ 396 h 536"/>
              <a:gd name="T90" fmla="*/ 353 w 862"/>
              <a:gd name="T91" fmla="*/ 436 h 536"/>
              <a:gd name="T92" fmla="*/ 326 w 862"/>
              <a:gd name="T93" fmla="*/ 457 h 536"/>
              <a:gd name="T94" fmla="*/ 292 w 862"/>
              <a:gd name="T95" fmla="*/ 459 h 536"/>
              <a:gd name="T96" fmla="*/ 250 w 862"/>
              <a:gd name="T97" fmla="*/ 448 h 536"/>
              <a:gd name="T98" fmla="*/ 209 w 862"/>
              <a:gd name="T99" fmla="*/ 423 h 536"/>
              <a:gd name="T100" fmla="*/ 177 w 862"/>
              <a:gd name="T101" fmla="*/ 390 h 536"/>
              <a:gd name="T102" fmla="*/ 158 w 862"/>
              <a:gd name="T103" fmla="*/ 348 h 536"/>
              <a:gd name="T104" fmla="*/ 158 w 862"/>
              <a:gd name="T105" fmla="*/ 304 h 536"/>
              <a:gd name="T106" fmla="*/ 123 w 862"/>
              <a:gd name="T107" fmla="*/ 294 h 536"/>
              <a:gd name="T108" fmla="*/ 90 w 862"/>
              <a:gd name="T109" fmla="*/ 277 h 536"/>
              <a:gd name="T110" fmla="*/ 81 w 862"/>
              <a:gd name="T111" fmla="*/ 263 h 536"/>
              <a:gd name="T112" fmla="*/ 60 w 862"/>
              <a:gd name="T113" fmla="*/ 252 h 536"/>
              <a:gd name="T114" fmla="*/ 33 w 862"/>
              <a:gd name="T115" fmla="*/ 246 h 536"/>
              <a:gd name="T116" fmla="*/ 0 w 862"/>
              <a:gd name="T117" fmla="*/ 242 h 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62"/>
              <a:gd name="T178" fmla="*/ 0 h 536"/>
              <a:gd name="T179" fmla="*/ 862 w 862"/>
              <a:gd name="T180" fmla="*/ 536 h 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62" h="536">
                <a:moveTo>
                  <a:pt x="0" y="242"/>
                </a:moveTo>
                <a:lnTo>
                  <a:pt x="4" y="237"/>
                </a:lnTo>
                <a:lnTo>
                  <a:pt x="8" y="233"/>
                </a:lnTo>
                <a:lnTo>
                  <a:pt x="12" y="229"/>
                </a:lnTo>
                <a:lnTo>
                  <a:pt x="14" y="221"/>
                </a:lnTo>
                <a:lnTo>
                  <a:pt x="15" y="217"/>
                </a:lnTo>
                <a:lnTo>
                  <a:pt x="17" y="212"/>
                </a:lnTo>
                <a:lnTo>
                  <a:pt x="17" y="206"/>
                </a:lnTo>
                <a:lnTo>
                  <a:pt x="19" y="202"/>
                </a:lnTo>
                <a:lnTo>
                  <a:pt x="23" y="189"/>
                </a:lnTo>
                <a:lnTo>
                  <a:pt x="23" y="173"/>
                </a:lnTo>
                <a:lnTo>
                  <a:pt x="23" y="162"/>
                </a:lnTo>
                <a:lnTo>
                  <a:pt x="23" y="152"/>
                </a:lnTo>
                <a:lnTo>
                  <a:pt x="23" y="141"/>
                </a:lnTo>
                <a:lnTo>
                  <a:pt x="25" y="133"/>
                </a:lnTo>
                <a:lnTo>
                  <a:pt x="31" y="127"/>
                </a:lnTo>
                <a:lnTo>
                  <a:pt x="38" y="123"/>
                </a:lnTo>
                <a:lnTo>
                  <a:pt x="71" y="123"/>
                </a:lnTo>
                <a:lnTo>
                  <a:pt x="90" y="131"/>
                </a:lnTo>
                <a:lnTo>
                  <a:pt x="104" y="141"/>
                </a:lnTo>
                <a:lnTo>
                  <a:pt x="119" y="148"/>
                </a:lnTo>
                <a:lnTo>
                  <a:pt x="133" y="156"/>
                </a:lnTo>
                <a:lnTo>
                  <a:pt x="144" y="162"/>
                </a:lnTo>
                <a:lnTo>
                  <a:pt x="154" y="167"/>
                </a:lnTo>
                <a:lnTo>
                  <a:pt x="167" y="171"/>
                </a:lnTo>
                <a:lnTo>
                  <a:pt x="179" y="171"/>
                </a:lnTo>
                <a:lnTo>
                  <a:pt x="200" y="169"/>
                </a:lnTo>
                <a:lnTo>
                  <a:pt x="217" y="165"/>
                </a:lnTo>
                <a:lnTo>
                  <a:pt x="230" y="156"/>
                </a:lnTo>
                <a:lnTo>
                  <a:pt x="246" y="144"/>
                </a:lnTo>
                <a:lnTo>
                  <a:pt x="273" y="117"/>
                </a:lnTo>
                <a:lnTo>
                  <a:pt x="294" y="87"/>
                </a:lnTo>
                <a:lnTo>
                  <a:pt x="305" y="71"/>
                </a:lnTo>
                <a:lnTo>
                  <a:pt x="321" y="54"/>
                </a:lnTo>
                <a:lnTo>
                  <a:pt x="334" y="41"/>
                </a:lnTo>
                <a:lnTo>
                  <a:pt x="349" y="29"/>
                </a:lnTo>
                <a:lnTo>
                  <a:pt x="367" y="16"/>
                </a:lnTo>
                <a:lnTo>
                  <a:pt x="388" y="8"/>
                </a:lnTo>
                <a:lnTo>
                  <a:pt x="409" y="2"/>
                </a:lnTo>
                <a:lnTo>
                  <a:pt x="434" y="0"/>
                </a:lnTo>
                <a:lnTo>
                  <a:pt x="447" y="2"/>
                </a:lnTo>
                <a:lnTo>
                  <a:pt x="459" y="4"/>
                </a:lnTo>
                <a:lnTo>
                  <a:pt x="468" y="6"/>
                </a:lnTo>
                <a:lnTo>
                  <a:pt x="478" y="8"/>
                </a:lnTo>
                <a:lnTo>
                  <a:pt x="493" y="18"/>
                </a:lnTo>
                <a:lnTo>
                  <a:pt x="507" y="29"/>
                </a:lnTo>
                <a:lnTo>
                  <a:pt x="516" y="39"/>
                </a:lnTo>
                <a:lnTo>
                  <a:pt x="526" y="48"/>
                </a:lnTo>
                <a:lnTo>
                  <a:pt x="536" y="58"/>
                </a:lnTo>
                <a:lnTo>
                  <a:pt x="551" y="64"/>
                </a:lnTo>
                <a:lnTo>
                  <a:pt x="588" y="81"/>
                </a:lnTo>
                <a:lnTo>
                  <a:pt x="618" y="96"/>
                </a:lnTo>
                <a:lnTo>
                  <a:pt x="649" y="114"/>
                </a:lnTo>
                <a:lnTo>
                  <a:pt x="680" y="129"/>
                </a:lnTo>
                <a:lnTo>
                  <a:pt x="708" y="144"/>
                </a:lnTo>
                <a:lnTo>
                  <a:pt x="741" y="158"/>
                </a:lnTo>
                <a:lnTo>
                  <a:pt x="774" y="171"/>
                </a:lnTo>
                <a:lnTo>
                  <a:pt x="812" y="179"/>
                </a:lnTo>
                <a:lnTo>
                  <a:pt x="814" y="183"/>
                </a:lnTo>
                <a:lnTo>
                  <a:pt x="818" y="183"/>
                </a:lnTo>
                <a:lnTo>
                  <a:pt x="824" y="183"/>
                </a:lnTo>
                <a:lnTo>
                  <a:pt x="829" y="183"/>
                </a:lnTo>
                <a:lnTo>
                  <a:pt x="835" y="187"/>
                </a:lnTo>
                <a:lnTo>
                  <a:pt x="843" y="190"/>
                </a:lnTo>
                <a:lnTo>
                  <a:pt x="852" y="192"/>
                </a:lnTo>
                <a:lnTo>
                  <a:pt x="862" y="196"/>
                </a:lnTo>
                <a:lnTo>
                  <a:pt x="860" y="213"/>
                </a:lnTo>
                <a:lnTo>
                  <a:pt x="856" y="233"/>
                </a:lnTo>
                <a:lnTo>
                  <a:pt x="852" y="250"/>
                </a:lnTo>
                <a:lnTo>
                  <a:pt x="847" y="271"/>
                </a:lnTo>
                <a:lnTo>
                  <a:pt x="839" y="290"/>
                </a:lnTo>
                <a:lnTo>
                  <a:pt x="833" y="309"/>
                </a:lnTo>
                <a:lnTo>
                  <a:pt x="829" y="327"/>
                </a:lnTo>
                <a:lnTo>
                  <a:pt x="829" y="346"/>
                </a:lnTo>
                <a:lnTo>
                  <a:pt x="814" y="354"/>
                </a:lnTo>
                <a:lnTo>
                  <a:pt x="797" y="365"/>
                </a:lnTo>
                <a:lnTo>
                  <a:pt x="783" y="382"/>
                </a:lnTo>
                <a:lnTo>
                  <a:pt x="766" y="400"/>
                </a:lnTo>
                <a:lnTo>
                  <a:pt x="753" y="419"/>
                </a:lnTo>
                <a:lnTo>
                  <a:pt x="743" y="436"/>
                </a:lnTo>
                <a:lnTo>
                  <a:pt x="737" y="452"/>
                </a:lnTo>
                <a:lnTo>
                  <a:pt x="733" y="463"/>
                </a:lnTo>
                <a:lnTo>
                  <a:pt x="733" y="467"/>
                </a:lnTo>
                <a:lnTo>
                  <a:pt x="733" y="473"/>
                </a:lnTo>
                <a:lnTo>
                  <a:pt x="733" y="476"/>
                </a:lnTo>
                <a:lnTo>
                  <a:pt x="730" y="482"/>
                </a:lnTo>
                <a:lnTo>
                  <a:pt x="730" y="486"/>
                </a:lnTo>
                <a:lnTo>
                  <a:pt x="730" y="490"/>
                </a:lnTo>
                <a:lnTo>
                  <a:pt x="728" y="496"/>
                </a:lnTo>
                <a:lnTo>
                  <a:pt x="726" y="500"/>
                </a:lnTo>
                <a:lnTo>
                  <a:pt x="724" y="507"/>
                </a:lnTo>
                <a:lnTo>
                  <a:pt x="720" y="513"/>
                </a:lnTo>
                <a:lnTo>
                  <a:pt x="716" y="519"/>
                </a:lnTo>
                <a:lnTo>
                  <a:pt x="710" y="524"/>
                </a:lnTo>
                <a:lnTo>
                  <a:pt x="705" y="528"/>
                </a:lnTo>
                <a:lnTo>
                  <a:pt x="697" y="532"/>
                </a:lnTo>
                <a:lnTo>
                  <a:pt x="685" y="534"/>
                </a:lnTo>
                <a:lnTo>
                  <a:pt x="676" y="536"/>
                </a:lnTo>
                <a:lnTo>
                  <a:pt x="672" y="536"/>
                </a:lnTo>
                <a:lnTo>
                  <a:pt x="668" y="534"/>
                </a:lnTo>
                <a:lnTo>
                  <a:pt x="664" y="534"/>
                </a:lnTo>
                <a:lnTo>
                  <a:pt x="660" y="532"/>
                </a:lnTo>
                <a:lnTo>
                  <a:pt x="657" y="528"/>
                </a:lnTo>
                <a:lnTo>
                  <a:pt x="651" y="528"/>
                </a:lnTo>
                <a:lnTo>
                  <a:pt x="647" y="524"/>
                </a:lnTo>
                <a:lnTo>
                  <a:pt x="643" y="524"/>
                </a:lnTo>
                <a:lnTo>
                  <a:pt x="603" y="532"/>
                </a:lnTo>
                <a:lnTo>
                  <a:pt x="584" y="532"/>
                </a:lnTo>
                <a:lnTo>
                  <a:pt x="568" y="528"/>
                </a:lnTo>
                <a:lnTo>
                  <a:pt x="551" y="524"/>
                </a:lnTo>
                <a:lnTo>
                  <a:pt x="534" y="521"/>
                </a:lnTo>
                <a:lnTo>
                  <a:pt x="518" y="515"/>
                </a:lnTo>
                <a:lnTo>
                  <a:pt x="503" y="507"/>
                </a:lnTo>
                <a:lnTo>
                  <a:pt x="490" y="500"/>
                </a:lnTo>
                <a:lnTo>
                  <a:pt x="480" y="490"/>
                </a:lnTo>
                <a:lnTo>
                  <a:pt x="472" y="480"/>
                </a:lnTo>
                <a:lnTo>
                  <a:pt x="465" y="471"/>
                </a:lnTo>
                <a:lnTo>
                  <a:pt x="455" y="459"/>
                </a:lnTo>
                <a:lnTo>
                  <a:pt x="447" y="448"/>
                </a:lnTo>
                <a:lnTo>
                  <a:pt x="442" y="436"/>
                </a:lnTo>
                <a:lnTo>
                  <a:pt x="436" y="425"/>
                </a:lnTo>
                <a:lnTo>
                  <a:pt x="430" y="413"/>
                </a:lnTo>
                <a:lnTo>
                  <a:pt x="422" y="398"/>
                </a:lnTo>
                <a:lnTo>
                  <a:pt x="422" y="396"/>
                </a:lnTo>
                <a:lnTo>
                  <a:pt x="420" y="394"/>
                </a:lnTo>
                <a:lnTo>
                  <a:pt x="420" y="392"/>
                </a:lnTo>
                <a:lnTo>
                  <a:pt x="420" y="390"/>
                </a:lnTo>
                <a:lnTo>
                  <a:pt x="419" y="388"/>
                </a:lnTo>
                <a:lnTo>
                  <a:pt x="417" y="386"/>
                </a:lnTo>
                <a:lnTo>
                  <a:pt x="415" y="384"/>
                </a:lnTo>
                <a:lnTo>
                  <a:pt x="413" y="384"/>
                </a:lnTo>
                <a:lnTo>
                  <a:pt x="405" y="384"/>
                </a:lnTo>
                <a:lnTo>
                  <a:pt x="397" y="388"/>
                </a:lnTo>
                <a:lnTo>
                  <a:pt x="388" y="390"/>
                </a:lnTo>
                <a:lnTo>
                  <a:pt x="382" y="396"/>
                </a:lnTo>
                <a:lnTo>
                  <a:pt x="373" y="409"/>
                </a:lnTo>
                <a:lnTo>
                  <a:pt x="363" y="423"/>
                </a:lnTo>
                <a:lnTo>
                  <a:pt x="353" y="436"/>
                </a:lnTo>
                <a:lnTo>
                  <a:pt x="342" y="448"/>
                </a:lnTo>
                <a:lnTo>
                  <a:pt x="334" y="452"/>
                </a:lnTo>
                <a:lnTo>
                  <a:pt x="326" y="457"/>
                </a:lnTo>
                <a:lnTo>
                  <a:pt x="319" y="459"/>
                </a:lnTo>
                <a:lnTo>
                  <a:pt x="305" y="459"/>
                </a:lnTo>
                <a:lnTo>
                  <a:pt x="292" y="459"/>
                </a:lnTo>
                <a:lnTo>
                  <a:pt x="277" y="457"/>
                </a:lnTo>
                <a:lnTo>
                  <a:pt x="263" y="452"/>
                </a:lnTo>
                <a:lnTo>
                  <a:pt x="250" y="448"/>
                </a:lnTo>
                <a:lnTo>
                  <a:pt x="234" y="440"/>
                </a:lnTo>
                <a:lnTo>
                  <a:pt x="221" y="432"/>
                </a:lnTo>
                <a:lnTo>
                  <a:pt x="209" y="423"/>
                </a:lnTo>
                <a:lnTo>
                  <a:pt x="196" y="413"/>
                </a:lnTo>
                <a:lnTo>
                  <a:pt x="186" y="402"/>
                </a:lnTo>
                <a:lnTo>
                  <a:pt x="177" y="390"/>
                </a:lnTo>
                <a:lnTo>
                  <a:pt x="169" y="375"/>
                </a:lnTo>
                <a:lnTo>
                  <a:pt x="161" y="361"/>
                </a:lnTo>
                <a:lnTo>
                  <a:pt x="158" y="348"/>
                </a:lnTo>
                <a:lnTo>
                  <a:pt x="158" y="332"/>
                </a:lnTo>
                <a:lnTo>
                  <a:pt x="158" y="319"/>
                </a:lnTo>
                <a:lnTo>
                  <a:pt x="158" y="304"/>
                </a:lnTo>
                <a:lnTo>
                  <a:pt x="148" y="298"/>
                </a:lnTo>
                <a:lnTo>
                  <a:pt x="138" y="298"/>
                </a:lnTo>
                <a:lnTo>
                  <a:pt x="123" y="294"/>
                </a:lnTo>
                <a:lnTo>
                  <a:pt x="111" y="288"/>
                </a:lnTo>
                <a:lnTo>
                  <a:pt x="100" y="284"/>
                </a:lnTo>
                <a:lnTo>
                  <a:pt x="90" y="277"/>
                </a:lnTo>
                <a:lnTo>
                  <a:pt x="85" y="273"/>
                </a:lnTo>
                <a:lnTo>
                  <a:pt x="81" y="269"/>
                </a:lnTo>
                <a:lnTo>
                  <a:pt x="81" y="263"/>
                </a:lnTo>
                <a:lnTo>
                  <a:pt x="81" y="256"/>
                </a:lnTo>
                <a:lnTo>
                  <a:pt x="69" y="256"/>
                </a:lnTo>
                <a:lnTo>
                  <a:pt x="60" y="252"/>
                </a:lnTo>
                <a:lnTo>
                  <a:pt x="52" y="250"/>
                </a:lnTo>
                <a:lnTo>
                  <a:pt x="40" y="248"/>
                </a:lnTo>
                <a:lnTo>
                  <a:pt x="33" y="246"/>
                </a:lnTo>
                <a:lnTo>
                  <a:pt x="23" y="246"/>
                </a:lnTo>
                <a:lnTo>
                  <a:pt x="14" y="244"/>
                </a:lnTo>
                <a:lnTo>
                  <a:pt x="0" y="242"/>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482" name="Freeform 23"/>
          <p:cNvSpPr>
            <a:spLocks/>
          </p:cNvSpPr>
          <p:nvPr/>
        </p:nvSpPr>
        <p:spPr bwMode="auto">
          <a:xfrm>
            <a:off x="3277865" y="3768725"/>
            <a:ext cx="542925" cy="355600"/>
          </a:xfrm>
          <a:custGeom>
            <a:avLst/>
            <a:gdLst>
              <a:gd name="T0" fmla="*/ 8 w 862"/>
              <a:gd name="T1" fmla="*/ 233 h 536"/>
              <a:gd name="T2" fmla="*/ 15 w 862"/>
              <a:gd name="T3" fmla="*/ 217 h 536"/>
              <a:gd name="T4" fmla="*/ 19 w 862"/>
              <a:gd name="T5" fmla="*/ 202 h 536"/>
              <a:gd name="T6" fmla="*/ 23 w 862"/>
              <a:gd name="T7" fmla="*/ 162 h 536"/>
              <a:gd name="T8" fmla="*/ 25 w 862"/>
              <a:gd name="T9" fmla="*/ 133 h 536"/>
              <a:gd name="T10" fmla="*/ 71 w 862"/>
              <a:gd name="T11" fmla="*/ 123 h 536"/>
              <a:gd name="T12" fmla="*/ 119 w 862"/>
              <a:gd name="T13" fmla="*/ 148 h 536"/>
              <a:gd name="T14" fmla="*/ 154 w 862"/>
              <a:gd name="T15" fmla="*/ 167 h 536"/>
              <a:gd name="T16" fmla="*/ 200 w 862"/>
              <a:gd name="T17" fmla="*/ 169 h 536"/>
              <a:gd name="T18" fmla="*/ 246 w 862"/>
              <a:gd name="T19" fmla="*/ 144 h 536"/>
              <a:gd name="T20" fmla="*/ 305 w 862"/>
              <a:gd name="T21" fmla="*/ 71 h 536"/>
              <a:gd name="T22" fmla="*/ 349 w 862"/>
              <a:gd name="T23" fmla="*/ 29 h 536"/>
              <a:gd name="T24" fmla="*/ 409 w 862"/>
              <a:gd name="T25" fmla="*/ 2 h 536"/>
              <a:gd name="T26" fmla="*/ 459 w 862"/>
              <a:gd name="T27" fmla="*/ 4 h 536"/>
              <a:gd name="T28" fmla="*/ 493 w 862"/>
              <a:gd name="T29" fmla="*/ 18 h 536"/>
              <a:gd name="T30" fmla="*/ 526 w 862"/>
              <a:gd name="T31" fmla="*/ 48 h 536"/>
              <a:gd name="T32" fmla="*/ 588 w 862"/>
              <a:gd name="T33" fmla="*/ 81 h 536"/>
              <a:gd name="T34" fmla="*/ 680 w 862"/>
              <a:gd name="T35" fmla="*/ 129 h 536"/>
              <a:gd name="T36" fmla="*/ 774 w 862"/>
              <a:gd name="T37" fmla="*/ 171 h 536"/>
              <a:gd name="T38" fmla="*/ 818 w 862"/>
              <a:gd name="T39" fmla="*/ 183 h 536"/>
              <a:gd name="T40" fmla="*/ 835 w 862"/>
              <a:gd name="T41" fmla="*/ 187 h 536"/>
              <a:gd name="T42" fmla="*/ 862 w 862"/>
              <a:gd name="T43" fmla="*/ 196 h 536"/>
              <a:gd name="T44" fmla="*/ 852 w 862"/>
              <a:gd name="T45" fmla="*/ 250 h 536"/>
              <a:gd name="T46" fmla="*/ 833 w 862"/>
              <a:gd name="T47" fmla="*/ 309 h 536"/>
              <a:gd name="T48" fmla="*/ 814 w 862"/>
              <a:gd name="T49" fmla="*/ 354 h 536"/>
              <a:gd name="T50" fmla="*/ 766 w 862"/>
              <a:gd name="T51" fmla="*/ 400 h 536"/>
              <a:gd name="T52" fmla="*/ 737 w 862"/>
              <a:gd name="T53" fmla="*/ 452 h 536"/>
              <a:gd name="T54" fmla="*/ 733 w 862"/>
              <a:gd name="T55" fmla="*/ 473 h 536"/>
              <a:gd name="T56" fmla="*/ 730 w 862"/>
              <a:gd name="T57" fmla="*/ 486 h 536"/>
              <a:gd name="T58" fmla="*/ 726 w 862"/>
              <a:gd name="T59" fmla="*/ 500 h 536"/>
              <a:gd name="T60" fmla="*/ 716 w 862"/>
              <a:gd name="T61" fmla="*/ 519 h 536"/>
              <a:gd name="T62" fmla="*/ 697 w 862"/>
              <a:gd name="T63" fmla="*/ 532 h 536"/>
              <a:gd name="T64" fmla="*/ 672 w 862"/>
              <a:gd name="T65" fmla="*/ 536 h 536"/>
              <a:gd name="T66" fmla="*/ 660 w 862"/>
              <a:gd name="T67" fmla="*/ 532 h 536"/>
              <a:gd name="T68" fmla="*/ 647 w 862"/>
              <a:gd name="T69" fmla="*/ 524 h 536"/>
              <a:gd name="T70" fmla="*/ 584 w 862"/>
              <a:gd name="T71" fmla="*/ 532 h 536"/>
              <a:gd name="T72" fmla="*/ 534 w 862"/>
              <a:gd name="T73" fmla="*/ 521 h 536"/>
              <a:gd name="T74" fmla="*/ 490 w 862"/>
              <a:gd name="T75" fmla="*/ 500 h 536"/>
              <a:gd name="T76" fmla="*/ 465 w 862"/>
              <a:gd name="T77" fmla="*/ 471 h 536"/>
              <a:gd name="T78" fmla="*/ 442 w 862"/>
              <a:gd name="T79" fmla="*/ 436 h 536"/>
              <a:gd name="T80" fmla="*/ 422 w 862"/>
              <a:gd name="T81" fmla="*/ 398 h 536"/>
              <a:gd name="T82" fmla="*/ 420 w 862"/>
              <a:gd name="T83" fmla="*/ 392 h 536"/>
              <a:gd name="T84" fmla="*/ 417 w 862"/>
              <a:gd name="T85" fmla="*/ 386 h 536"/>
              <a:gd name="T86" fmla="*/ 405 w 862"/>
              <a:gd name="T87" fmla="*/ 384 h 536"/>
              <a:gd name="T88" fmla="*/ 382 w 862"/>
              <a:gd name="T89" fmla="*/ 396 h 536"/>
              <a:gd name="T90" fmla="*/ 353 w 862"/>
              <a:gd name="T91" fmla="*/ 436 h 536"/>
              <a:gd name="T92" fmla="*/ 326 w 862"/>
              <a:gd name="T93" fmla="*/ 457 h 536"/>
              <a:gd name="T94" fmla="*/ 292 w 862"/>
              <a:gd name="T95" fmla="*/ 459 h 536"/>
              <a:gd name="T96" fmla="*/ 250 w 862"/>
              <a:gd name="T97" fmla="*/ 448 h 536"/>
              <a:gd name="T98" fmla="*/ 209 w 862"/>
              <a:gd name="T99" fmla="*/ 423 h 536"/>
              <a:gd name="T100" fmla="*/ 177 w 862"/>
              <a:gd name="T101" fmla="*/ 390 h 536"/>
              <a:gd name="T102" fmla="*/ 158 w 862"/>
              <a:gd name="T103" fmla="*/ 348 h 536"/>
              <a:gd name="T104" fmla="*/ 158 w 862"/>
              <a:gd name="T105" fmla="*/ 304 h 536"/>
              <a:gd name="T106" fmla="*/ 123 w 862"/>
              <a:gd name="T107" fmla="*/ 294 h 536"/>
              <a:gd name="T108" fmla="*/ 90 w 862"/>
              <a:gd name="T109" fmla="*/ 277 h 536"/>
              <a:gd name="T110" fmla="*/ 81 w 862"/>
              <a:gd name="T111" fmla="*/ 263 h 536"/>
              <a:gd name="T112" fmla="*/ 60 w 862"/>
              <a:gd name="T113" fmla="*/ 252 h 536"/>
              <a:gd name="T114" fmla="*/ 33 w 862"/>
              <a:gd name="T115" fmla="*/ 246 h 536"/>
              <a:gd name="T116" fmla="*/ 0 w 862"/>
              <a:gd name="T117" fmla="*/ 242 h 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862"/>
              <a:gd name="T178" fmla="*/ 0 h 536"/>
              <a:gd name="T179" fmla="*/ 862 w 862"/>
              <a:gd name="T180" fmla="*/ 536 h 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862" h="536">
                <a:moveTo>
                  <a:pt x="0" y="242"/>
                </a:moveTo>
                <a:lnTo>
                  <a:pt x="4" y="237"/>
                </a:lnTo>
                <a:lnTo>
                  <a:pt x="8" y="233"/>
                </a:lnTo>
                <a:lnTo>
                  <a:pt x="12" y="229"/>
                </a:lnTo>
                <a:lnTo>
                  <a:pt x="14" y="221"/>
                </a:lnTo>
                <a:lnTo>
                  <a:pt x="15" y="217"/>
                </a:lnTo>
                <a:lnTo>
                  <a:pt x="17" y="212"/>
                </a:lnTo>
                <a:lnTo>
                  <a:pt x="17" y="206"/>
                </a:lnTo>
                <a:lnTo>
                  <a:pt x="19" y="202"/>
                </a:lnTo>
                <a:lnTo>
                  <a:pt x="23" y="189"/>
                </a:lnTo>
                <a:lnTo>
                  <a:pt x="23" y="173"/>
                </a:lnTo>
                <a:lnTo>
                  <a:pt x="23" y="162"/>
                </a:lnTo>
                <a:lnTo>
                  <a:pt x="23" y="152"/>
                </a:lnTo>
                <a:lnTo>
                  <a:pt x="23" y="141"/>
                </a:lnTo>
                <a:lnTo>
                  <a:pt x="25" y="133"/>
                </a:lnTo>
                <a:lnTo>
                  <a:pt x="31" y="127"/>
                </a:lnTo>
                <a:lnTo>
                  <a:pt x="38" y="123"/>
                </a:lnTo>
                <a:lnTo>
                  <a:pt x="71" y="123"/>
                </a:lnTo>
                <a:lnTo>
                  <a:pt x="90" y="131"/>
                </a:lnTo>
                <a:lnTo>
                  <a:pt x="104" y="141"/>
                </a:lnTo>
                <a:lnTo>
                  <a:pt x="119" y="148"/>
                </a:lnTo>
                <a:lnTo>
                  <a:pt x="133" y="156"/>
                </a:lnTo>
                <a:lnTo>
                  <a:pt x="144" y="162"/>
                </a:lnTo>
                <a:lnTo>
                  <a:pt x="154" y="167"/>
                </a:lnTo>
                <a:lnTo>
                  <a:pt x="167" y="171"/>
                </a:lnTo>
                <a:lnTo>
                  <a:pt x="179" y="171"/>
                </a:lnTo>
                <a:lnTo>
                  <a:pt x="200" y="169"/>
                </a:lnTo>
                <a:lnTo>
                  <a:pt x="217" y="165"/>
                </a:lnTo>
                <a:lnTo>
                  <a:pt x="230" y="156"/>
                </a:lnTo>
                <a:lnTo>
                  <a:pt x="246" y="144"/>
                </a:lnTo>
                <a:lnTo>
                  <a:pt x="273" y="117"/>
                </a:lnTo>
                <a:lnTo>
                  <a:pt x="294" y="87"/>
                </a:lnTo>
                <a:lnTo>
                  <a:pt x="305" y="71"/>
                </a:lnTo>
                <a:lnTo>
                  <a:pt x="321" y="54"/>
                </a:lnTo>
                <a:lnTo>
                  <a:pt x="334" y="41"/>
                </a:lnTo>
                <a:lnTo>
                  <a:pt x="349" y="29"/>
                </a:lnTo>
                <a:lnTo>
                  <a:pt x="367" y="16"/>
                </a:lnTo>
                <a:lnTo>
                  <a:pt x="388" y="8"/>
                </a:lnTo>
                <a:lnTo>
                  <a:pt x="409" y="2"/>
                </a:lnTo>
                <a:lnTo>
                  <a:pt x="434" y="0"/>
                </a:lnTo>
                <a:lnTo>
                  <a:pt x="447" y="2"/>
                </a:lnTo>
                <a:lnTo>
                  <a:pt x="459" y="4"/>
                </a:lnTo>
                <a:lnTo>
                  <a:pt x="468" y="6"/>
                </a:lnTo>
                <a:lnTo>
                  <a:pt x="478" y="8"/>
                </a:lnTo>
                <a:lnTo>
                  <a:pt x="493" y="18"/>
                </a:lnTo>
                <a:lnTo>
                  <a:pt x="507" y="29"/>
                </a:lnTo>
                <a:lnTo>
                  <a:pt x="516" y="39"/>
                </a:lnTo>
                <a:lnTo>
                  <a:pt x="526" y="48"/>
                </a:lnTo>
                <a:lnTo>
                  <a:pt x="536" y="58"/>
                </a:lnTo>
                <a:lnTo>
                  <a:pt x="551" y="64"/>
                </a:lnTo>
                <a:lnTo>
                  <a:pt x="588" y="81"/>
                </a:lnTo>
                <a:lnTo>
                  <a:pt x="618" y="96"/>
                </a:lnTo>
                <a:lnTo>
                  <a:pt x="649" y="114"/>
                </a:lnTo>
                <a:lnTo>
                  <a:pt x="680" y="129"/>
                </a:lnTo>
                <a:lnTo>
                  <a:pt x="708" y="144"/>
                </a:lnTo>
                <a:lnTo>
                  <a:pt x="741" y="158"/>
                </a:lnTo>
                <a:lnTo>
                  <a:pt x="774" y="171"/>
                </a:lnTo>
                <a:lnTo>
                  <a:pt x="812" y="179"/>
                </a:lnTo>
                <a:lnTo>
                  <a:pt x="814" y="183"/>
                </a:lnTo>
                <a:lnTo>
                  <a:pt x="818" y="183"/>
                </a:lnTo>
                <a:lnTo>
                  <a:pt x="824" y="183"/>
                </a:lnTo>
                <a:lnTo>
                  <a:pt x="829" y="183"/>
                </a:lnTo>
                <a:lnTo>
                  <a:pt x="835" y="187"/>
                </a:lnTo>
                <a:lnTo>
                  <a:pt x="843" y="190"/>
                </a:lnTo>
                <a:lnTo>
                  <a:pt x="852" y="192"/>
                </a:lnTo>
                <a:lnTo>
                  <a:pt x="862" y="196"/>
                </a:lnTo>
                <a:lnTo>
                  <a:pt x="860" y="213"/>
                </a:lnTo>
                <a:lnTo>
                  <a:pt x="856" y="233"/>
                </a:lnTo>
                <a:lnTo>
                  <a:pt x="852" y="250"/>
                </a:lnTo>
                <a:lnTo>
                  <a:pt x="847" y="271"/>
                </a:lnTo>
                <a:lnTo>
                  <a:pt x="839" y="290"/>
                </a:lnTo>
                <a:lnTo>
                  <a:pt x="833" y="309"/>
                </a:lnTo>
                <a:lnTo>
                  <a:pt x="829" y="327"/>
                </a:lnTo>
                <a:lnTo>
                  <a:pt x="829" y="346"/>
                </a:lnTo>
                <a:lnTo>
                  <a:pt x="814" y="354"/>
                </a:lnTo>
                <a:lnTo>
                  <a:pt x="797" y="365"/>
                </a:lnTo>
                <a:lnTo>
                  <a:pt x="783" y="382"/>
                </a:lnTo>
                <a:lnTo>
                  <a:pt x="766" y="400"/>
                </a:lnTo>
                <a:lnTo>
                  <a:pt x="753" y="419"/>
                </a:lnTo>
                <a:lnTo>
                  <a:pt x="743" y="436"/>
                </a:lnTo>
                <a:lnTo>
                  <a:pt x="737" y="452"/>
                </a:lnTo>
                <a:lnTo>
                  <a:pt x="733" y="463"/>
                </a:lnTo>
                <a:lnTo>
                  <a:pt x="733" y="467"/>
                </a:lnTo>
                <a:lnTo>
                  <a:pt x="733" y="473"/>
                </a:lnTo>
                <a:lnTo>
                  <a:pt x="733" y="476"/>
                </a:lnTo>
                <a:lnTo>
                  <a:pt x="730" y="482"/>
                </a:lnTo>
                <a:lnTo>
                  <a:pt x="730" y="486"/>
                </a:lnTo>
                <a:lnTo>
                  <a:pt x="730" y="490"/>
                </a:lnTo>
                <a:lnTo>
                  <a:pt x="728" y="496"/>
                </a:lnTo>
                <a:lnTo>
                  <a:pt x="726" y="500"/>
                </a:lnTo>
                <a:lnTo>
                  <a:pt x="724" y="507"/>
                </a:lnTo>
                <a:lnTo>
                  <a:pt x="720" y="513"/>
                </a:lnTo>
                <a:lnTo>
                  <a:pt x="716" y="519"/>
                </a:lnTo>
                <a:lnTo>
                  <a:pt x="710" y="524"/>
                </a:lnTo>
                <a:lnTo>
                  <a:pt x="705" y="528"/>
                </a:lnTo>
                <a:lnTo>
                  <a:pt x="697" y="532"/>
                </a:lnTo>
                <a:lnTo>
                  <a:pt x="685" y="534"/>
                </a:lnTo>
                <a:lnTo>
                  <a:pt x="676" y="536"/>
                </a:lnTo>
                <a:lnTo>
                  <a:pt x="672" y="536"/>
                </a:lnTo>
                <a:lnTo>
                  <a:pt x="668" y="534"/>
                </a:lnTo>
                <a:lnTo>
                  <a:pt x="664" y="534"/>
                </a:lnTo>
                <a:lnTo>
                  <a:pt x="660" y="532"/>
                </a:lnTo>
                <a:lnTo>
                  <a:pt x="657" y="528"/>
                </a:lnTo>
                <a:lnTo>
                  <a:pt x="651" y="528"/>
                </a:lnTo>
                <a:lnTo>
                  <a:pt x="647" y="524"/>
                </a:lnTo>
                <a:lnTo>
                  <a:pt x="643" y="524"/>
                </a:lnTo>
                <a:lnTo>
                  <a:pt x="603" y="532"/>
                </a:lnTo>
                <a:lnTo>
                  <a:pt x="584" y="532"/>
                </a:lnTo>
                <a:lnTo>
                  <a:pt x="568" y="528"/>
                </a:lnTo>
                <a:lnTo>
                  <a:pt x="551" y="524"/>
                </a:lnTo>
                <a:lnTo>
                  <a:pt x="534" y="521"/>
                </a:lnTo>
                <a:lnTo>
                  <a:pt x="518" y="515"/>
                </a:lnTo>
                <a:lnTo>
                  <a:pt x="503" y="507"/>
                </a:lnTo>
                <a:lnTo>
                  <a:pt x="490" y="500"/>
                </a:lnTo>
                <a:lnTo>
                  <a:pt x="480" y="490"/>
                </a:lnTo>
                <a:lnTo>
                  <a:pt x="472" y="480"/>
                </a:lnTo>
                <a:lnTo>
                  <a:pt x="465" y="471"/>
                </a:lnTo>
                <a:lnTo>
                  <a:pt x="455" y="459"/>
                </a:lnTo>
                <a:lnTo>
                  <a:pt x="447" y="448"/>
                </a:lnTo>
                <a:lnTo>
                  <a:pt x="442" y="436"/>
                </a:lnTo>
                <a:lnTo>
                  <a:pt x="436" y="425"/>
                </a:lnTo>
                <a:lnTo>
                  <a:pt x="430" y="413"/>
                </a:lnTo>
                <a:lnTo>
                  <a:pt x="422" y="398"/>
                </a:lnTo>
                <a:lnTo>
                  <a:pt x="422" y="396"/>
                </a:lnTo>
                <a:lnTo>
                  <a:pt x="420" y="394"/>
                </a:lnTo>
                <a:lnTo>
                  <a:pt x="420" y="392"/>
                </a:lnTo>
                <a:lnTo>
                  <a:pt x="420" y="390"/>
                </a:lnTo>
                <a:lnTo>
                  <a:pt x="419" y="388"/>
                </a:lnTo>
                <a:lnTo>
                  <a:pt x="417" y="386"/>
                </a:lnTo>
                <a:lnTo>
                  <a:pt x="415" y="384"/>
                </a:lnTo>
                <a:lnTo>
                  <a:pt x="413" y="384"/>
                </a:lnTo>
                <a:lnTo>
                  <a:pt x="405" y="384"/>
                </a:lnTo>
                <a:lnTo>
                  <a:pt x="397" y="388"/>
                </a:lnTo>
                <a:lnTo>
                  <a:pt x="388" y="390"/>
                </a:lnTo>
                <a:lnTo>
                  <a:pt x="382" y="396"/>
                </a:lnTo>
                <a:lnTo>
                  <a:pt x="373" y="409"/>
                </a:lnTo>
                <a:lnTo>
                  <a:pt x="363" y="423"/>
                </a:lnTo>
                <a:lnTo>
                  <a:pt x="353" y="436"/>
                </a:lnTo>
                <a:lnTo>
                  <a:pt x="342" y="448"/>
                </a:lnTo>
                <a:lnTo>
                  <a:pt x="334" y="452"/>
                </a:lnTo>
                <a:lnTo>
                  <a:pt x="326" y="457"/>
                </a:lnTo>
                <a:lnTo>
                  <a:pt x="319" y="459"/>
                </a:lnTo>
                <a:lnTo>
                  <a:pt x="305" y="459"/>
                </a:lnTo>
                <a:lnTo>
                  <a:pt x="292" y="459"/>
                </a:lnTo>
                <a:lnTo>
                  <a:pt x="277" y="457"/>
                </a:lnTo>
                <a:lnTo>
                  <a:pt x="263" y="452"/>
                </a:lnTo>
                <a:lnTo>
                  <a:pt x="250" y="448"/>
                </a:lnTo>
                <a:lnTo>
                  <a:pt x="234" y="440"/>
                </a:lnTo>
                <a:lnTo>
                  <a:pt x="221" y="432"/>
                </a:lnTo>
                <a:lnTo>
                  <a:pt x="209" y="423"/>
                </a:lnTo>
                <a:lnTo>
                  <a:pt x="196" y="413"/>
                </a:lnTo>
                <a:lnTo>
                  <a:pt x="186" y="402"/>
                </a:lnTo>
                <a:lnTo>
                  <a:pt x="177" y="390"/>
                </a:lnTo>
                <a:lnTo>
                  <a:pt x="169" y="375"/>
                </a:lnTo>
                <a:lnTo>
                  <a:pt x="161" y="361"/>
                </a:lnTo>
                <a:lnTo>
                  <a:pt x="158" y="348"/>
                </a:lnTo>
                <a:lnTo>
                  <a:pt x="158" y="332"/>
                </a:lnTo>
                <a:lnTo>
                  <a:pt x="158" y="319"/>
                </a:lnTo>
                <a:lnTo>
                  <a:pt x="158" y="304"/>
                </a:lnTo>
                <a:lnTo>
                  <a:pt x="148" y="298"/>
                </a:lnTo>
                <a:lnTo>
                  <a:pt x="138" y="298"/>
                </a:lnTo>
                <a:lnTo>
                  <a:pt x="123" y="294"/>
                </a:lnTo>
                <a:lnTo>
                  <a:pt x="111" y="288"/>
                </a:lnTo>
                <a:lnTo>
                  <a:pt x="100" y="284"/>
                </a:lnTo>
                <a:lnTo>
                  <a:pt x="90" y="277"/>
                </a:lnTo>
                <a:lnTo>
                  <a:pt x="85" y="273"/>
                </a:lnTo>
                <a:lnTo>
                  <a:pt x="81" y="269"/>
                </a:lnTo>
                <a:lnTo>
                  <a:pt x="81" y="263"/>
                </a:lnTo>
                <a:lnTo>
                  <a:pt x="81" y="256"/>
                </a:lnTo>
                <a:lnTo>
                  <a:pt x="69" y="256"/>
                </a:lnTo>
                <a:lnTo>
                  <a:pt x="60" y="252"/>
                </a:lnTo>
                <a:lnTo>
                  <a:pt x="52" y="250"/>
                </a:lnTo>
                <a:lnTo>
                  <a:pt x="40" y="248"/>
                </a:lnTo>
                <a:lnTo>
                  <a:pt x="33" y="246"/>
                </a:lnTo>
                <a:lnTo>
                  <a:pt x="23" y="246"/>
                </a:lnTo>
                <a:lnTo>
                  <a:pt x="14" y="244"/>
                </a:lnTo>
                <a:lnTo>
                  <a:pt x="0" y="242"/>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483" name="Freeform 24"/>
          <p:cNvSpPr>
            <a:spLocks/>
          </p:cNvSpPr>
          <p:nvPr/>
        </p:nvSpPr>
        <p:spPr bwMode="auto">
          <a:xfrm>
            <a:off x="2976240" y="3602038"/>
            <a:ext cx="9525" cy="14287"/>
          </a:xfrm>
          <a:custGeom>
            <a:avLst/>
            <a:gdLst>
              <a:gd name="T0" fmla="*/ 0 w 16"/>
              <a:gd name="T1" fmla="*/ 21 h 21"/>
              <a:gd name="T2" fmla="*/ 0 w 16"/>
              <a:gd name="T3" fmla="*/ 17 h 21"/>
              <a:gd name="T4" fmla="*/ 0 w 16"/>
              <a:gd name="T5" fmla="*/ 13 h 21"/>
              <a:gd name="T6" fmla="*/ 0 w 16"/>
              <a:gd name="T7" fmla="*/ 11 h 21"/>
              <a:gd name="T8" fmla="*/ 0 w 16"/>
              <a:gd name="T9" fmla="*/ 8 h 21"/>
              <a:gd name="T10" fmla="*/ 0 w 16"/>
              <a:gd name="T11" fmla="*/ 4 h 21"/>
              <a:gd name="T12" fmla="*/ 6 w 16"/>
              <a:gd name="T13" fmla="*/ 2 h 21"/>
              <a:gd name="T14" fmla="*/ 10 w 16"/>
              <a:gd name="T15" fmla="*/ 0 h 21"/>
              <a:gd name="T16" fmla="*/ 16 w 16"/>
              <a:gd name="T17" fmla="*/ 0 h 21"/>
              <a:gd name="T18" fmla="*/ 16 w 16"/>
              <a:gd name="T19" fmla="*/ 8 h 21"/>
              <a:gd name="T20" fmla="*/ 16 w 16"/>
              <a:gd name="T21" fmla="*/ 11 h 21"/>
              <a:gd name="T22" fmla="*/ 16 w 16"/>
              <a:gd name="T23" fmla="*/ 17 h 21"/>
              <a:gd name="T24" fmla="*/ 14 w 16"/>
              <a:gd name="T25" fmla="*/ 17 h 21"/>
              <a:gd name="T26" fmla="*/ 14 w 16"/>
              <a:gd name="T27" fmla="*/ 21 h 21"/>
              <a:gd name="T28" fmla="*/ 0 w 16"/>
              <a:gd name="T29" fmla="*/ 21 h 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
              <a:gd name="T46" fmla="*/ 0 h 21"/>
              <a:gd name="T47" fmla="*/ 16 w 16"/>
              <a:gd name="T48" fmla="*/ 21 h 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 h="21">
                <a:moveTo>
                  <a:pt x="0" y="21"/>
                </a:moveTo>
                <a:lnTo>
                  <a:pt x="0" y="17"/>
                </a:lnTo>
                <a:lnTo>
                  <a:pt x="0" y="13"/>
                </a:lnTo>
                <a:lnTo>
                  <a:pt x="0" y="11"/>
                </a:lnTo>
                <a:lnTo>
                  <a:pt x="0" y="8"/>
                </a:lnTo>
                <a:lnTo>
                  <a:pt x="0" y="4"/>
                </a:lnTo>
                <a:lnTo>
                  <a:pt x="6" y="2"/>
                </a:lnTo>
                <a:lnTo>
                  <a:pt x="10" y="0"/>
                </a:lnTo>
                <a:lnTo>
                  <a:pt x="16" y="0"/>
                </a:lnTo>
                <a:lnTo>
                  <a:pt x="16" y="8"/>
                </a:lnTo>
                <a:lnTo>
                  <a:pt x="16" y="11"/>
                </a:lnTo>
                <a:lnTo>
                  <a:pt x="16" y="17"/>
                </a:lnTo>
                <a:lnTo>
                  <a:pt x="14" y="17"/>
                </a:lnTo>
                <a:lnTo>
                  <a:pt x="14" y="21"/>
                </a:lnTo>
                <a:lnTo>
                  <a:pt x="0" y="21"/>
                </a:lnTo>
                <a:close/>
              </a:path>
            </a:pathLst>
          </a:custGeom>
          <a:solidFill>
            <a:srgbClr val="FFC000"/>
          </a:solidFill>
          <a:ln w="9525">
            <a:solidFill>
              <a:srgbClr val="969696"/>
            </a:solidFill>
            <a:round/>
            <a:headEnd/>
            <a:tailEnd/>
          </a:ln>
        </p:spPr>
        <p:txBody>
          <a:bodyPr/>
          <a:lstStyle/>
          <a:p>
            <a:endParaRPr lang="el-GR"/>
          </a:p>
        </p:txBody>
      </p:sp>
      <p:sp>
        <p:nvSpPr>
          <p:cNvPr id="19484" name="Freeform 25"/>
          <p:cNvSpPr>
            <a:spLocks/>
          </p:cNvSpPr>
          <p:nvPr/>
        </p:nvSpPr>
        <p:spPr bwMode="auto">
          <a:xfrm>
            <a:off x="2976240" y="3602038"/>
            <a:ext cx="9525" cy="14287"/>
          </a:xfrm>
          <a:custGeom>
            <a:avLst/>
            <a:gdLst>
              <a:gd name="T0" fmla="*/ 0 w 16"/>
              <a:gd name="T1" fmla="*/ 21 h 21"/>
              <a:gd name="T2" fmla="*/ 0 w 16"/>
              <a:gd name="T3" fmla="*/ 17 h 21"/>
              <a:gd name="T4" fmla="*/ 0 w 16"/>
              <a:gd name="T5" fmla="*/ 13 h 21"/>
              <a:gd name="T6" fmla="*/ 0 w 16"/>
              <a:gd name="T7" fmla="*/ 11 h 21"/>
              <a:gd name="T8" fmla="*/ 0 w 16"/>
              <a:gd name="T9" fmla="*/ 8 h 21"/>
              <a:gd name="T10" fmla="*/ 0 w 16"/>
              <a:gd name="T11" fmla="*/ 4 h 21"/>
              <a:gd name="T12" fmla="*/ 6 w 16"/>
              <a:gd name="T13" fmla="*/ 2 h 21"/>
              <a:gd name="T14" fmla="*/ 10 w 16"/>
              <a:gd name="T15" fmla="*/ 0 h 21"/>
              <a:gd name="T16" fmla="*/ 16 w 16"/>
              <a:gd name="T17" fmla="*/ 0 h 21"/>
              <a:gd name="T18" fmla="*/ 16 w 16"/>
              <a:gd name="T19" fmla="*/ 8 h 21"/>
              <a:gd name="T20" fmla="*/ 16 w 16"/>
              <a:gd name="T21" fmla="*/ 11 h 21"/>
              <a:gd name="T22" fmla="*/ 16 w 16"/>
              <a:gd name="T23" fmla="*/ 17 h 21"/>
              <a:gd name="T24" fmla="*/ 14 w 16"/>
              <a:gd name="T25" fmla="*/ 17 h 21"/>
              <a:gd name="T26" fmla="*/ 14 w 16"/>
              <a:gd name="T27" fmla="*/ 21 h 21"/>
              <a:gd name="T28" fmla="*/ 0 w 16"/>
              <a:gd name="T29" fmla="*/ 21 h 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
              <a:gd name="T46" fmla="*/ 0 h 21"/>
              <a:gd name="T47" fmla="*/ 16 w 16"/>
              <a:gd name="T48" fmla="*/ 21 h 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 h="21">
                <a:moveTo>
                  <a:pt x="0" y="21"/>
                </a:moveTo>
                <a:lnTo>
                  <a:pt x="0" y="17"/>
                </a:lnTo>
                <a:lnTo>
                  <a:pt x="0" y="13"/>
                </a:lnTo>
                <a:lnTo>
                  <a:pt x="0" y="11"/>
                </a:lnTo>
                <a:lnTo>
                  <a:pt x="0" y="8"/>
                </a:lnTo>
                <a:lnTo>
                  <a:pt x="0" y="4"/>
                </a:lnTo>
                <a:lnTo>
                  <a:pt x="6" y="2"/>
                </a:lnTo>
                <a:lnTo>
                  <a:pt x="10" y="0"/>
                </a:lnTo>
                <a:lnTo>
                  <a:pt x="16" y="0"/>
                </a:lnTo>
                <a:lnTo>
                  <a:pt x="16" y="8"/>
                </a:lnTo>
                <a:lnTo>
                  <a:pt x="16" y="11"/>
                </a:lnTo>
                <a:lnTo>
                  <a:pt x="16" y="17"/>
                </a:lnTo>
                <a:lnTo>
                  <a:pt x="14" y="17"/>
                </a:lnTo>
                <a:lnTo>
                  <a:pt x="14" y="21"/>
                </a:lnTo>
                <a:lnTo>
                  <a:pt x="0" y="21"/>
                </a:lnTo>
              </a:path>
            </a:pathLst>
          </a:custGeom>
          <a:solidFill>
            <a:srgbClr val="FFD54F"/>
          </a:solidFill>
          <a:ln w="1588">
            <a:solidFill>
              <a:srgbClr val="969696"/>
            </a:solidFill>
            <a:round/>
            <a:headEnd/>
            <a:tailEnd/>
          </a:ln>
          <a:effectLst/>
        </p:spPr>
        <p:txBody>
          <a:bodyPr/>
          <a:lstStyle/>
          <a:p>
            <a:endParaRPr lang="el-GR"/>
          </a:p>
        </p:txBody>
      </p:sp>
      <p:sp>
        <p:nvSpPr>
          <p:cNvPr id="19485" name="Freeform 26"/>
          <p:cNvSpPr>
            <a:spLocks/>
          </p:cNvSpPr>
          <p:nvPr/>
        </p:nvSpPr>
        <p:spPr bwMode="auto">
          <a:xfrm>
            <a:off x="3052440" y="3546475"/>
            <a:ext cx="47625" cy="50800"/>
          </a:xfrm>
          <a:custGeom>
            <a:avLst/>
            <a:gdLst>
              <a:gd name="T0" fmla="*/ 0 w 73"/>
              <a:gd name="T1" fmla="*/ 73 h 73"/>
              <a:gd name="T2" fmla="*/ 2 w 73"/>
              <a:gd name="T3" fmla="*/ 66 h 73"/>
              <a:gd name="T4" fmla="*/ 4 w 73"/>
              <a:gd name="T5" fmla="*/ 56 h 73"/>
              <a:gd name="T6" fmla="*/ 8 w 73"/>
              <a:gd name="T7" fmla="*/ 48 h 73"/>
              <a:gd name="T8" fmla="*/ 14 w 73"/>
              <a:gd name="T9" fmla="*/ 43 h 73"/>
              <a:gd name="T10" fmla="*/ 17 w 73"/>
              <a:gd name="T11" fmla="*/ 37 h 73"/>
              <a:gd name="T12" fmla="*/ 21 w 73"/>
              <a:gd name="T13" fmla="*/ 31 h 73"/>
              <a:gd name="T14" fmla="*/ 27 w 73"/>
              <a:gd name="T15" fmla="*/ 23 h 73"/>
              <a:gd name="T16" fmla="*/ 27 w 73"/>
              <a:gd name="T17" fmla="*/ 14 h 73"/>
              <a:gd name="T18" fmla="*/ 27 w 73"/>
              <a:gd name="T19" fmla="*/ 16 h 73"/>
              <a:gd name="T20" fmla="*/ 31 w 73"/>
              <a:gd name="T21" fmla="*/ 16 h 73"/>
              <a:gd name="T22" fmla="*/ 31 w 73"/>
              <a:gd name="T23" fmla="*/ 16 h 73"/>
              <a:gd name="T24" fmla="*/ 35 w 73"/>
              <a:gd name="T25" fmla="*/ 16 h 73"/>
              <a:gd name="T26" fmla="*/ 37 w 73"/>
              <a:gd name="T27" fmla="*/ 16 h 73"/>
              <a:gd name="T28" fmla="*/ 39 w 73"/>
              <a:gd name="T29" fmla="*/ 16 h 73"/>
              <a:gd name="T30" fmla="*/ 40 w 73"/>
              <a:gd name="T31" fmla="*/ 14 h 73"/>
              <a:gd name="T32" fmla="*/ 46 w 73"/>
              <a:gd name="T33" fmla="*/ 14 h 73"/>
              <a:gd name="T34" fmla="*/ 52 w 73"/>
              <a:gd name="T35" fmla="*/ 14 h 73"/>
              <a:gd name="T36" fmla="*/ 56 w 73"/>
              <a:gd name="T37" fmla="*/ 12 h 73"/>
              <a:gd name="T38" fmla="*/ 60 w 73"/>
              <a:gd name="T39" fmla="*/ 12 h 73"/>
              <a:gd name="T40" fmla="*/ 65 w 73"/>
              <a:gd name="T41" fmla="*/ 8 h 73"/>
              <a:gd name="T42" fmla="*/ 69 w 73"/>
              <a:gd name="T43" fmla="*/ 6 h 73"/>
              <a:gd name="T44" fmla="*/ 69 w 73"/>
              <a:gd name="T45" fmla="*/ 4 h 73"/>
              <a:gd name="T46" fmla="*/ 73 w 73"/>
              <a:gd name="T47" fmla="*/ 0 h 73"/>
              <a:gd name="T48" fmla="*/ 73 w 73"/>
              <a:gd name="T49" fmla="*/ 18 h 73"/>
              <a:gd name="T50" fmla="*/ 65 w 73"/>
              <a:gd name="T51" fmla="*/ 23 h 73"/>
              <a:gd name="T52" fmla="*/ 60 w 73"/>
              <a:gd name="T53" fmla="*/ 27 h 73"/>
              <a:gd name="T54" fmla="*/ 54 w 73"/>
              <a:gd name="T55" fmla="*/ 33 h 73"/>
              <a:gd name="T56" fmla="*/ 48 w 73"/>
              <a:gd name="T57" fmla="*/ 39 h 73"/>
              <a:gd name="T58" fmla="*/ 42 w 73"/>
              <a:gd name="T59" fmla="*/ 43 h 73"/>
              <a:gd name="T60" fmla="*/ 35 w 73"/>
              <a:gd name="T61" fmla="*/ 46 h 73"/>
              <a:gd name="T62" fmla="*/ 27 w 73"/>
              <a:gd name="T63" fmla="*/ 48 h 73"/>
              <a:gd name="T64" fmla="*/ 17 w 73"/>
              <a:gd name="T65" fmla="*/ 50 h 73"/>
              <a:gd name="T66" fmla="*/ 17 w 73"/>
              <a:gd name="T67" fmla="*/ 52 h 73"/>
              <a:gd name="T68" fmla="*/ 15 w 73"/>
              <a:gd name="T69" fmla="*/ 56 h 73"/>
              <a:gd name="T70" fmla="*/ 15 w 73"/>
              <a:gd name="T71" fmla="*/ 58 h 73"/>
              <a:gd name="T72" fmla="*/ 14 w 73"/>
              <a:gd name="T73" fmla="*/ 62 h 73"/>
              <a:gd name="T74" fmla="*/ 14 w 73"/>
              <a:gd name="T75" fmla="*/ 66 h 73"/>
              <a:gd name="T76" fmla="*/ 12 w 73"/>
              <a:gd name="T77" fmla="*/ 66 h 73"/>
              <a:gd name="T78" fmla="*/ 12 w 73"/>
              <a:gd name="T79" fmla="*/ 71 h 73"/>
              <a:gd name="T80" fmla="*/ 12 w 73"/>
              <a:gd name="T81" fmla="*/ 73 h 73"/>
              <a:gd name="T82" fmla="*/ 10 w 73"/>
              <a:gd name="T83" fmla="*/ 73 h 73"/>
              <a:gd name="T84" fmla="*/ 8 w 73"/>
              <a:gd name="T85" fmla="*/ 73 h 73"/>
              <a:gd name="T86" fmla="*/ 6 w 73"/>
              <a:gd name="T87" fmla="*/ 73 h 73"/>
              <a:gd name="T88" fmla="*/ 4 w 73"/>
              <a:gd name="T89" fmla="*/ 73 h 73"/>
              <a:gd name="T90" fmla="*/ 2 w 73"/>
              <a:gd name="T91" fmla="*/ 73 h 73"/>
              <a:gd name="T92" fmla="*/ 0 w 73"/>
              <a:gd name="T93" fmla="*/ 73 h 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3"/>
              <a:gd name="T142" fmla="*/ 0 h 73"/>
              <a:gd name="T143" fmla="*/ 73 w 73"/>
              <a:gd name="T144" fmla="*/ 73 h 7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3" h="73">
                <a:moveTo>
                  <a:pt x="0" y="73"/>
                </a:moveTo>
                <a:lnTo>
                  <a:pt x="2" y="66"/>
                </a:lnTo>
                <a:lnTo>
                  <a:pt x="4" y="56"/>
                </a:lnTo>
                <a:lnTo>
                  <a:pt x="8" y="48"/>
                </a:lnTo>
                <a:lnTo>
                  <a:pt x="14" y="43"/>
                </a:lnTo>
                <a:lnTo>
                  <a:pt x="17" y="37"/>
                </a:lnTo>
                <a:lnTo>
                  <a:pt x="21" y="31"/>
                </a:lnTo>
                <a:lnTo>
                  <a:pt x="27" y="23"/>
                </a:lnTo>
                <a:lnTo>
                  <a:pt x="27" y="14"/>
                </a:lnTo>
                <a:lnTo>
                  <a:pt x="27" y="16"/>
                </a:lnTo>
                <a:lnTo>
                  <a:pt x="31" y="16"/>
                </a:lnTo>
                <a:lnTo>
                  <a:pt x="35" y="16"/>
                </a:lnTo>
                <a:lnTo>
                  <a:pt x="37" y="16"/>
                </a:lnTo>
                <a:lnTo>
                  <a:pt x="39" y="16"/>
                </a:lnTo>
                <a:lnTo>
                  <a:pt x="40" y="14"/>
                </a:lnTo>
                <a:lnTo>
                  <a:pt x="46" y="14"/>
                </a:lnTo>
                <a:lnTo>
                  <a:pt x="52" y="14"/>
                </a:lnTo>
                <a:lnTo>
                  <a:pt x="56" y="12"/>
                </a:lnTo>
                <a:lnTo>
                  <a:pt x="60" y="12"/>
                </a:lnTo>
                <a:lnTo>
                  <a:pt x="65" y="8"/>
                </a:lnTo>
                <a:lnTo>
                  <a:pt x="69" y="6"/>
                </a:lnTo>
                <a:lnTo>
                  <a:pt x="69" y="4"/>
                </a:lnTo>
                <a:lnTo>
                  <a:pt x="73" y="0"/>
                </a:lnTo>
                <a:lnTo>
                  <a:pt x="73" y="18"/>
                </a:lnTo>
                <a:lnTo>
                  <a:pt x="65" y="23"/>
                </a:lnTo>
                <a:lnTo>
                  <a:pt x="60" y="27"/>
                </a:lnTo>
                <a:lnTo>
                  <a:pt x="54" y="33"/>
                </a:lnTo>
                <a:lnTo>
                  <a:pt x="48" y="39"/>
                </a:lnTo>
                <a:lnTo>
                  <a:pt x="42" y="43"/>
                </a:lnTo>
                <a:lnTo>
                  <a:pt x="35" y="46"/>
                </a:lnTo>
                <a:lnTo>
                  <a:pt x="27" y="48"/>
                </a:lnTo>
                <a:lnTo>
                  <a:pt x="17" y="50"/>
                </a:lnTo>
                <a:lnTo>
                  <a:pt x="17" y="52"/>
                </a:lnTo>
                <a:lnTo>
                  <a:pt x="15" y="56"/>
                </a:lnTo>
                <a:lnTo>
                  <a:pt x="15" y="58"/>
                </a:lnTo>
                <a:lnTo>
                  <a:pt x="14" y="62"/>
                </a:lnTo>
                <a:lnTo>
                  <a:pt x="14" y="66"/>
                </a:lnTo>
                <a:lnTo>
                  <a:pt x="12" y="66"/>
                </a:lnTo>
                <a:lnTo>
                  <a:pt x="12" y="71"/>
                </a:lnTo>
                <a:lnTo>
                  <a:pt x="12" y="73"/>
                </a:lnTo>
                <a:lnTo>
                  <a:pt x="10" y="73"/>
                </a:lnTo>
                <a:lnTo>
                  <a:pt x="8" y="73"/>
                </a:lnTo>
                <a:lnTo>
                  <a:pt x="6" y="73"/>
                </a:lnTo>
                <a:lnTo>
                  <a:pt x="4" y="73"/>
                </a:lnTo>
                <a:lnTo>
                  <a:pt x="2" y="73"/>
                </a:lnTo>
                <a:lnTo>
                  <a:pt x="0" y="73"/>
                </a:lnTo>
                <a:close/>
              </a:path>
            </a:pathLst>
          </a:custGeom>
          <a:solidFill>
            <a:srgbClr val="FFC000"/>
          </a:solidFill>
          <a:ln w="9525">
            <a:solidFill>
              <a:srgbClr val="969696"/>
            </a:solidFill>
            <a:round/>
            <a:headEnd/>
            <a:tailEnd/>
          </a:ln>
        </p:spPr>
        <p:txBody>
          <a:bodyPr/>
          <a:lstStyle/>
          <a:p>
            <a:endParaRPr lang="el-GR"/>
          </a:p>
        </p:txBody>
      </p:sp>
      <p:sp>
        <p:nvSpPr>
          <p:cNvPr id="19486" name="Freeform 27"/>
          <p:cNvSpPr>
            <a:spLocks/>
          </p:cNvSpPr>
          <p:nvPr/>
        </p:nvSpPr>
        <p:spPr bwMode="auto">
          <a:xfrm>
            <a:off x="3052440" y="3546475"/>
            <a:ext cx="47625" cy="50800"/>
          </a:xfrm>
          <a:custGeom>
            <a:avLst/>
            <a:gdLst>
              <a:gd name="T0" fmla="*/ 0 w 73"/>
              <a:gd name="T1" fmla="*/ 73 h 73"/>
              <a:gd name="T2" fmla="*/ 2 w 73"/>
              <a:gd name="T3" fmla="*/ 66 h 73"/>
              <a:gd name="T4" fmla="*/ 4 w 73"/>
              <a:gd name="T5" fmla="*/ 56 h 73"/>
              <a:gd name="T6" fmla="*/ 8 w 73"/>
              <a:gd name="T7" fmla="*/ 48 h 73"/>
              <a:gd name="T8" fmla="*/ 14 w 73"/>
              <a:gd name="T9" fmla="*/ 43 h 73"/>
              <a:gd name="T10" fmla="*/ 17 w 73"/>
              <a:gd name="T11" fmla="*/ 37 h 73"/>
              <a:gd name="T12" fmla="*/ 21 w 73"/>
              <a:gd name="T13" fmla="*/ 31 h 73"/>
              <a:gd name="T14" fmla="*/ 27 w 73"/>
              <a:gd name="T15" fmla="*/ 23 h 73"/>
              <a:gd name="T16" fmla="*/ 27 w 73"/>
              <a:gd name="T17" fmla="*/ 14 h 73"/>
              <a:gd name="T18" fmla="*/ 27 w 73"/>
              <a:gd name="T19" fmla="*/ 16 h 73"/>
              <a:gd name="T20" fmla="*/ 31 w 73"/>
              <a:gd name="T21" fmla="*/ 16 h 73"/>
              <a:gd name="T22" fmla="*/ 31 w 73"/>
              <a:gd name="T23" fmla="*/ 16 h 73"/>
              <a:gd name="T24" fmla="*/ 35 w 73"/>
              <a:gd name="T25" fmla="*/ 16 h 73"/>
              <a:gd name="T26" fmla="*/ 37 w 73"/>
              <a:gd name="T27" fmla="*/ 16 h 73"/>
              <a:gd name="T28" fmla="*/ 39 w 73"/>
              <a:gd name="T29" fmla="*/ 16 h 73"/>
              <a:gd name="T30" fmla="*/ 40 w 73"/>
              <a:gd name="T31" fmla="*/ 14 h 73"/>
              <a:gd name="T32" fmla="*/ 46 w 73"/>
              <a:gd name="T33" fmla="*/ 14 h 73"/>
              <a:gd name="T34" fmla="*/ 52 w 73"/>
              <a:gd name="T35" fmla="*/ 14 h 73"/>
              <a:gd name="T36" fmla="*/ 56 w 73"/>
              <a:gd name="T37" fmla="*/ 12 h 73"/>
              <a:gd name="T38" fmla="*/ 60 w 73"/>
              <a:gd name="T39" fmla="*/ 12 h 73"/>
              <a:gd name="T40" fmla="*/ 65 w 73"/>
              <a:gd name="T41" fmla="*/ 8 h 73"/>
              <a:gd name="T42" fmla="*/ 69 w 73"/>
              <a:gd name="T43" fmla="*/ 6 h 73"/>
              <a:gd name="T44" fmla="*/ 69 w 73"/>
              <a:gd name="T45" fmla="*/ 4 h 73"/>
              <a:gd name="T46" fmla="*/ 73 w 73"/>
              <a:gd name="T47" fmla="*/ 0 h 73"/>
              <a:gd name="T48" fmla="*/ 73 w 73"/>
              <a:gd name="T49" fmla="*/ 18 h 73"/>
              <a:gd name="T50" fmla="*/ 65 w 73"/>
              <a:gd name="T51" fmla="*/ 23 h 73"/>
              <a:gd name="T52" fmla="*/ 60 w 73"/>
              <a:gd name="T53" fmla="*/ 27 h 73"/>
              <a:gd name="T54" fmla="*/ 54 w 73"/>
              <a:gd name="T55" fmla="*/ 33 h 73"/>
              <a:gd name="T56" fmla="*/ 48 w 73"/>
              <a:gd name="T57" fmla="*/ 39 h 73"/>
              <a:gd name="T58" fmla="*/ 42 w 73"/>
              <a:gd name="T59" fmla="*/ 43 h 73"/>
              <a:gd name="T60" fmla="*/ 35 w 73"/>
              <a:gd name="T61" fmla="*/ 46 h 73"/>
              <a:gd name="T62" fmla="*/ 27 w 73"/>
              <a:gd name="T63" fmla="*/ 48 h 73"/>
              <a:gd name="T64" fmla="*/ 17 w 73"/>
              <a:gd name="T65" fmla="*/ 50 h 73"/>
              <a:gd name="T66" fmla="*/ 17 w 73"/>
              <a:gd name="T67" fmla="*/ 52 h 73"/>
              <a:gd name="T68" fmla="*/ 15 w 73"/>
              <a:gd name="T69" fmla="*/ 56 h 73"/>
              <a:gd name="T70" fmla="*/ 15 w 73"/>
              <a:gd name="T71" fmla="*/ 58 h 73"/>
              <a:gd name="T72" fmla="*/ 14 w 73"/>
              <a:gd name="T73" fmla="*/ 62 h 73"/>
              <a:gd name="T74" fmla="*/ 14 w 73"/>
              <a:gd name="T75" fmla="*/ 66 h 73"/>
              <a:gd name="T76" fmla="*/ 12 w 73"/>
              <a:gd name="T77" fmla="*/ 66 h 73"/>
              <a:gd name="T78" fmla="*/ 12 w 73"/>
              <a:gd name="T79" fmla="*/ 71 h 73"/>
              <a:gd name="T80" fmla="*/ 12 w 73"/>
              <a:gd name="T81" fmla="*/ 73 h 73"/>
              <a:gd name="T82" fmla="*/ 10 w 73"/>
              <a:gd name="T83" fmla="*/ 73 h 73"/>
              <a:gd name="T84" fmla="*/ 8 w 73"/>
              <a:gd name="T85" fmla="*/ 73 h 73"/>
              <a:gd name="T86" fmla="*/ 6 w 73"/>
              <a:gd name="T87" fmla="*/ 73 h 73"/>
              <a:gd name="T88" fmla="*/ 4 w 73"/>
              <a:gd name="T89" fmla="*/ 73 h 73"/>
              <a:gd name="T90" fmla="*/ 2 w 73"/>
              <a:gd name="T91" fmla="*/ 73 h 73"/>
              <a:gd name="T92" fmla="*/ 0 w 73"/>
              <a:gd name="T93" fmla="*/ 73 h 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3"/>
              <a:gd name="T142" fmla="*/ 0 h 73"/>
              <a:gd name="T143" fmla="*/ 73 w 73"/>
              <a:gd name="T144" fmla="*/ 73 h 7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3" h="73">
                <a:moveTo>
                  <a:pt x="0" y="73"/>
                </a:moveTo>
                <a:lnTo>
                  <a:pt x="2" y="66"/>
                </a:lnTo>
                <a:lnTo>
                  <a:pt x="4" y="56"/>
                </a:lnTo>
                <a:lnTo>
                  <a:pt x="8" y="48"/>
                </a:lnTo>
                <a:lnTo>
                  <a:pt x="14" y="43"/>
                </a:lnTo>
                <a:lnTo>
                  <a:pt x="17" y="37"/>
                </a:lnTo>
                <a:lnTo>
                  <a:pt x="21" y="31"/>
                </a:lnTo>
                <a:lnTo>
                  <a:pt x="27" y="23"/>
                </a:lnTo>
                <a:lnTo>
                  <a:pt x="27" y="14"/>
                </a:lnTo>
                <a:lnTo>
                  <a:pt x="27" y="16"/>
                </a:lnTo>
                <a:lnTo>
                  <a:pt x="31" y="16"/>
                </a:lnTo>
                <a:lnTo>
                  <a:pt x="35" y="16"/>
                </a:lnTo>
                <a:lnTo>
                  <a:pt x="37" y="16"/>
                </a:lnTo>
                <a:lnTo>
                  <a:pt x="39" y="16"/>
                </a:lnTo>
                <a:lnTo>
                  <a:pt x="40" y="14"/>
                </a:lnTo>
                <a:lnTo>
                  <a:pt x="46" y="14"/>
                </a:lnTo>
                <a:lnTo>
                  <a:pt x="52" y="14"/>
                </a:lnTo>
                <a:lnTo>
                  <a:pt x="56" y="12"/>
                </a:lnTo>
                <a:lnTo>
                  <a:pt x="60" y="12"/>
                </a:lnTo>
                <a:lnTo>
                  <a:pt x="65" y="8"/>
                </a:lnTo>
                <a:lnTo>
                  <a:pt x="69" y="6"/>
                </a:lnTo>
                <a:lnTo>
                  <a:pt x="69" y="4"/>
                </a:lnTo>
                <a:lnTo>
                  <a:pt x="73" y="0"/>
                </a:lnTo>
                <a:lnTo>
                  <a:pt x="73" y="18"/>
                </a:lnTo>
                <a:lnTo>
                  <a:pt x="65" y="23"/>
                </a:lnTo>
                <a:lnTo>
                  <a:pt x="60" y="27"/>
                </a:lnTo>
                <a:lnTo>
                  <a:pt x="54" y="33"/>
                </a:lnTo>
                <a:lnTo>
                  <a:pt x="48" y="39"/>
                </a:lnTo>
                <a:lnTo>
                  <a:pt x="42" y="43"/>
                </a:lnTo>
                <a:lnTo>
                  <a:pt x="35" y="46"/>
                </a:lnTo>
                <a:lnTo>
                  <a:pt x="27" y="48"/>
                </a:lnTo>
                <a:lnTo>
                  <a:pt x="17" y="50"/>
                </a:lnTo>
                <a:lnTo>
                  <a:pt x="17" y="52"/>
                </a:lnTo>
                <a:lnTo>
                  <a:pt x="15" y="56"/>
                </a:lnTo>
                <a:lnTo>
                  <a:pt x="15" y="58"/>
                </a:lnTo>
                <a:lnTo>
                  <a:pt x="14" y="62"/>
                </a:lnTo>
                <a:lnTo>
                  <a:pt x="14" y="66"/>
                </a:lnTo>
                <a:lnTo>
                  <a:pt x="12" y="66"/>
                </a:lnTo>
                <a:lnTo>
                  <a:pt x="12" y="71"/>
                </a:lnTo>
                <a:lnTo>
                  <a:pt x="12" y="73"/>
                </a:lnTo>
                <a:lnTo>
                  <a:pt x="10" y="73"/>
                </a:lnTo>
                <a:lnTo>
                  <a:pt x="8" y="73"/>
                </a:lnTo>
                <a:lnTo>
                  <a:pt x="6" y="73"/>
                </a:lnTo>
                <a:lnTo>
                  <a:pt x="4" y="73"/>
                </a:lnTo>
                <a:lnTo>
                  <a:pt x="2" y="73"/>
                </a:lnTo>
                <a:lnTo>
                  <a:pt x="0" y="73"/>
                </a:lnTo>
              </a:path>
            </a:pathLst>
          </a:custGeom>
          <a:solidFill>
            <a:srgbClr val="FFD54F"/>
          </a:solidFill>
          <a:ln w="1588">
            <a:solidFill>
              <a:srgbClr val="969696"/>
            </a:solidFill>
            <a:round/>
            <a:headEnd/>
            <a:tailEnd/>
          </a:ln>
          <a:effectLst/>
        </p:spPr>
        <p:txBody>
          <a:bodyPr/>
          <a:lstStyle/>
          <a:p>
            <a:endParaRPr lang="el-GR"/>
          </a:p>
        </p:txBody>
      </p:sp>
      <p:sp>
        <p:nvSpPr>
          <p:cNvPr id="19487" name="Freeform 28"/>
          <p:cNvSpPr>
            <a:spLocks/>
          </p:cNvSpPr>
          <p:nvPr/>
        </p:nvSpPr>
        <p:spPr bwMode="auto">
          <a:xfrm>
            <a:off x="2490465" y="2781300"/>
            <a:ext cx="219075" cy="295275"/>
          </a:xfrm>
          <a:custGeom>
            <a:avLst/>
            <a:gdLst>
              <a:gd name="T0" fmla="*/ 132 w 345"/>
              <a:gd name="T1" fmla="*/ 8 h 444"/>
              <a:gd name="T2" fmla="*/ 153 w 345"/>
              <a:gd name="T3" fmla="*/ 0 h 444"/>
              <a:gd name="T4" fmla="*/ 172 w 345"/>
              <a:gd name="T5" fmla="*/ 10 h 444"/>
              <a:gd name="T6" fmla="*/ 201 w 345"/>
              <a:gd name="T7" fmla="*/ 25 h 444"/>
              <a:gd name="T8" fmla="*/ 220 w 345"/>
              <a:gd name="T9" fmla="*/ 60 h 444"/>
              <a:gd name="T10" fmla="*/ 205 w 345"/>
              <a:gd name="T11" fmla="*/ 77 h 444"/>
              <a:gd name="T12" fmla="*/ 186 w 345"/>
              <a:gd name="T13" fmla="*/ 91 h 444"/>
              <a:gd name="T14" fmla="*/ 157 w 345"/>
              <a:gd name="T15" fmla="*/ 98 h 444"/>
              <a:gd name="T16" fmla="*/ 145 w 345"/>
              <a:gd name="T17" fmla="*/ 125 h 444"/>
              <a:gd name="T18" fmla="*/ 153 w 345"/>
              <a:gd name="T19" fmla="*/ 143 h 444"/>
              <a:gd name="T20" fmla="*/ 155 w 345"/>
              <a:gd name="T21" fmla="*/ 150 h 444"/>
              <a:gd name="T22" fmla="*/ 149 w 345"/>
              <a:gd name="T23" fmla="*/ 160 h 444"/>
              <a:gd name="T24" fmla="*/ 149 w 345"/>
              <a:gd name="T25" fmla="*/ 168 h 444"/>
              <a:gd name="T26" fmla="*/ 167 w 345"/>
              <a:gd name="T27" fmla="*/ 171 h 444"/>
              <a:gd name="T28" fmla="*/ 176 w 345"/>
              <a:gd name="T29" fmla="*/ 185 h 444"/>
              <a:gd name="T30" fmla="*/ 180 w 345"/>
              <a:gd name="T31" fmla="*/ 216 h 444"/>
              <a:gd name="T32" fmla="*/ 188 w 345"/>
              <a:gd name="T33" fmla="*/ 290 h 444"/>
              <a:gd name="T34" fmla="*/ 193 w 345"/>
              <a:gd name="T35" fmla="*/ 313 h 444"/>
              <a:gd name="T36" fmla="*/ 205 w 345"/>
              <a:gd name="T37" fmla="*/ 342 h 444"/>
              <a:gd name="T38" fmla="*/ 234 w 345"/>
              <a:gd name="T39" fmla="*/ 352 h 444"/>
              <a:gd name="T40" fmla="*/ 255 w 345"/>
              <a:gd name="T41" fmla="*/ 354 h 444"/>
              <a:gd name="T42" fmla="*/ 266 w 345"/>
              <a:gd name="T43" fmla="*/ 371 h 444"/>
              <a:gd name="T44" fmla="*/ 286 w 345"/>
              <a:gd name="T45" fmla="*/ 375 h 444"/>
              <a:gd name="T46" fmla="*/ 291 w 345"/>
              <a:gd name="T47" fmla="*/ 369 h 444"/>
              <a:gd name="T48" fmla="*/ 307 w 345"/>
              <a:gd name="T49" fmla="*/ 365 h 444"/>
              <a:gd name="T50" fmla="*/ 322 w 345"/>
              <a:gd name="T51" fmla="*/ 375 h 444"/>
              <a:gd name="T52" fmla="*/ 324 w 345"/>
              <a:gd name="T53" fmla="*/ 390 h 444"/>
              <a:gd name="T54" fmla="*/ 337 w 345"/>
              <a:gd name="T55" fmla="*/ 411 h 444"/>
              <a:gd name="T56" fmla="*/ 343 w 345"/>
              <a:gd name="T57" fmla="*/ 440 h 444"/>
              <a:gd name="T58" fmla="*/ 322 w 345"/>
              <a:gd name="T59" fmla="*/ 438 h 444"/>
              <a:gd name="T60" fmla="*/ 297 w 345"/>
              <a:gd name="T61" fmla="*/ 429 h 444"/>
              <a:gd name="T62" fmla="*/ 282 w 345"/>
              <a:gd name="T63" fmla="*/ 423 h 444"/>
              <a:gd name="T64" fmla="*/ 259 w 345"/>
              <a:gd name="T65" fmla="*/ 404 h 444"/>
              <a:gd name="T66" fmla="*/ 220 w 345"/>
              <a:gd name="T67" fmla="*/ 390 h 444"/>
              <a:gd name="T68" fmla="*/ 184 w 345"/>
              <a:gd name="T69" fmla="*/ 375 h 444"/>
              <a:gd name="T70" fmla="*/ 192 w 345"/>
              <a:gd name="T71" fmla="*/ 369 h 444"/>
              <a:gd name="T72" fmla="*/ 155 w 345"/>
              <a:gd name="T73" fmla="*/ 338 h 444"/>
              <a:gd name="T74" fmla="*/ 145 w 345"/>
              <a:gd name="T75" fmla="*/ 313 h 444"/>
              <a:gd name="T76" fmla="*/ 142 w 345"/>
              <a:gd name="T77" fmla="*/ 294 h 444"/>
              <a:gd name="T78" fmla="*/ 147 w 345"/>
              <a:gd name="T79" fmla="*/ 287 h 444"/>
              <a:gd name="T80" fmla="*/ 119 w 345"/>
              <a:gd name="T81" fmla="*/ 231 h 444"/>
              <a:gd name="T82" fmla="*/ 74 w 345"/>
              <a:gd name="T83" fmla="*/ 185 h 444"/>
              <a:gd name="T84" fmla="*/ 57 w 345"/>
              <a:gd name="T85" fmla="*/ 169 h 444"/>
              <a:gd name="T86" fmla="*/ 51 w 345"/>
              <a:gd name="T87" fmla="*/ 150 h 444"/>
              <a:gd name="T88" fmla="*/ 30 w 345"/>
              <a:gd name="T89" fmla="*/ 135 h 444"/>
              <a:gd name="T90" fmla="*/ 17 w 345"/>
              <a:gd name="T91" fmla="*/ 121 h 444"/>
              <a:gd name="T92" fmla="*/ 19 w 345"/>
              <a:gd name="T93" fmla="*/ 112 h 444"/>
              <a:gd name="T94" fmla="*/ 23 w 345"/>
              <a:gd name="T95" fmla="*/ 102 h 444"/>
              <a:gd name="T96" fmla="*/ 5 w 345"/>
              <a:gd name="T97" fmla="*/ 81 h 444"/>
              <a:gd name="T98" fmla="*/ 0 w 345"/>
              <a:gd name="T99" fmla="*/ 50 h 444"/>
              <a:gd name="T100" fmla="*/ 9 w 345"/>
              <a:gd name="T101" fmla="*/ 25 h 444"/>
              <a:gd name="T102" fmla="*/ 34 w 345"/>
              <a:gd name="T103" fmla="*/ 22 h 44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45"/>
              <a:gd name="T157" fmla="*/ 0 h 444"/>
              <a:gd name="T158" fmla="*/ 345 w 345"/>
              <a:gd name="T159" fmla="*/ 444 h 44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45" h="444">
                <a:moveTo>
                  <a:pt x="42" y="25"/>
                </a:moveTo>
                <a:lnTo>
                  <a:pt x="121" y="20"/>
                </a:lnTo>
                <a:lnTo>
                  <a:pt x="128" y="12"/>
                </a:lnTo>
                <a:lnTo>
                  <a:pt x="132" y="8"/>
                </a:lnTo>
                <a:lnTo>
                  <a:pt x="138" y="4"/>
                </a:lnTo>
                <a:lnTo>
                  <a:pt x="144" y="4"/>
                </a:lnTo>
                <a:lnTo>
                  <a:pt x="149" y="0"/>
                </a:lnTo>
                <a:lnTo>
                  <a:pt x="153" y="0"/>
                </a:lnTo>
                <a:lnTo>
                  <a:pt x="159" y="0"/>
                </a:lnTo>
                <a:lnTo>
                  <a:pt x="163" y="0"/>
                </a:lnTo>
                <a:lnTo>
                  <a:pt x="167" y="6"/>
                </a:lnTo>
                <a:lnTo>
                  <a:pt x="172" y="10"/>
                </a:lnTo>
                <a:lnTo>
                  <a:pt x="178" y="12"/>
                </a:lnTo>
                <a:lnTo>
                  <a:pt x="186" y="14"/>
                </a:lnTo>
                <a:lnTo>
                  <a:pt x="192" y="18"/>
                </a:lnTo>
                <a:lnTo>
                  <a:pt x="201" y="25"/>
                </a:lnTo>
                <a:lnTo>
                  <a:pt x="211" y="35"/>
                </a:lnTo>
                <a:lnTo>
                  <a:pt x="220" y="52"/>
                </a:lnTo>
                <a:lnTo>
                  <a:pt x="220" y="56"/>
                </a:lnTo>
                <a:lnTo>
                  <a:pt x="220" y="60"/>
                </a:lnTo>
                <a:lnTo>
                  <a:pt x="217" y="64"/>
                </a:lnTo>
                <a:lnTo>
                  <a:pt x="213" y="70"/>
                </a:lnTo>
                <a:lnTo>
                  <a:pt x="209" y="73"/>
                </a:lnTo>
                <a:lnTo>
                  <a:pt x="205" y="77"/>
                </a:lnTo>
                <a:lnTo>
                  <a:pt x="205" y="83"/>
                </a:lnTo>
                <a:lnTo>
                  <a:pt x="209" y="87"/>
                </a:lnTo>
                <a:lnTo>
                  <a:pt x="195" y="89"/>
                </a:lnTo>
                <a:lnTo>
                  <a:pt x="186" y="91"/>
                </a:lnTo>
                <a:lnTo>
                  <a:pt x="178" y="91"/>
                </a:lnTo>
                <a:lnTo>
                  <a:pt x="170" y="93"/>
                </a:lnTo>
                <a:lnTo>
                  <a:pt x="163" y="96"/>
                </a:lnTo>
                <a:lnTo>
                  <a:pt x="157" y="98"/>
                </a:lnTo>
                <a:lnTo>
                  <a:pt x="151" y="102"/>
                </a:lnTo>
                <a:lnTo>
                  <a:pt x="145" y="108"/>
                </a:lnTo>
                <a:lnTo>
                  <a:pt x="145" y="120"/>
                </a:lnTo>
                <a:lnTo>
                  <a:pt x="145" y="125"/>
                </a:lnTo>
                <a:lnTo>
                  <a:pt x="147" y="131"/>
                </a:lnTo>
                <a:lnTo>
                  <a:pt x="149" y="135"/>
                </a:lnTo>
                <a:lnTo>
                  <a:pt x="151" y="139"/>
                </a:lnTo>
                <a:lnTo>
                  <a:pt x="153" y="143"/>
                </a:lnTo>
                <a:lnTo>
                  <a:pt x="155" y="144"/>
                </a:lnTo>
                <a:lnTo>
                  <a:pt x="157" y="146"/>
                </a:lnTo>
                <a:lnTo>
                  <a:pt x="155" y="150"/>
                </a:lnTo>
                <a:lnTo>
                  <a:pt x="153" y="154"/>
                </a:lnTo>
                <a:lnTo>
                  <a:pt x="153" y="158"/>
                </a:lnTo>
                <a:lnTo>
                  <a:pt x="151" y="160"/>
                </a:lnTo>
                <a:lnTo>
                  <a:pt x="149" y="160"/>
                </a:lnTo>
                <a:lnTo>
                  <a:pt x="147" y="162"/>
                </a:lnTo>
                <a:lnTo>
                  <a:pt x="145" y="162"/>
                </a:lnTo>
                <a:lnTo>
                  <a:pt x="147" y="166"/>
                </a:lnTo>
                <a:lnTo>
                  <a:pt x="149" y="168"/>
                </a:lnTo>
                <a:lnTo>
                  <a:pt x="153" y="169"/>
                </a:lnTo>
                <a:lnTo>
                  <a:pt x="157" y="169"/>
                </a:lnTo>
                <a:lnTo>
                  <a:pt x="163" y="171"/>
                </a:lnTo>
                <a:lnTo>
                  <a:pt x="167" y="171"/>
                </a:lnTo>
                <a:lnTo>
                  <a:pt x="170" y="171"/>
                </a:lnTo>
                <a:lnTo>
                  <a:pt x="174" y="169"/>
                </a:lnTo>
                <a:lnTo>
                  <a:pt x="176" y="177"/>
                </a:lnTo>
                <a:lnTo>
                  <a:pt x="176" y="185"/>
                </a:lnTo>
                <a:lnTo>
                  <a:pt x="176" y="192"/>
                </a:lnTo>
                <a:lnTo>
                  <a:pt x="178" y="202"/>
                </a:lnTo>
                <a:lnTo>
                  <a:pt x="178" y="208"/>
                </a:lnTo>
                <a:lnTo>
                  <a:pt x="180" y="216"/>
                </a:lnTo>
                <a:lnTo>
                  <a:pt x="180" y="221"/>
                </a:lnTo>
                <a:lnTo>
                  <a:pt x="182" y="227"/>
                </a:lnTo>
                <a:lnTo>
                  <a:pt x="182" y="287"/>
                </a:lnTo>
                <a:lnTo>
                  <a:pt x="188" y="290"/>
                </a:lnTo>
                <a:lnTo>
                  <a:pt x="192" y="296"/>
                </a:lnTo>
                <a:lnTo>
                  <a:pt x="192" y="300"/>
                </a:lnTo>
                <a:lnTo>
                  <a:pt x="193" y="308"/>
                </a:lnTo>
                <a:lnTo>
                  <a:pt x="193" y="313"/>
                </a:lnTo>
                <a:lnTo>
                  <a:pt x="193" y="319"/>
                </a:lnTo>
                <a:lnTo>
                  <a:pt x="195" y="327"/>
                </a:lnTo>
                <a:lnTo>
                  <a:pt x="201" y="333"/>
                </a:lnTo>
                <a:lnTo>
                  <a:pt x="205" y="342"/>
                </a:lnTo>
                <a:lnTo>
                  <a:pt x="215" y="346"/>
                </a:lnTo>
                <a:lnTo>
                  <a:pt x="220" y="350"/>
                </a:lnTo>
                <a:lnTo>
                  <a:pt x="228" y="352"/>
                </a:lnTo>
                <a:lnTo>
                  <a:pt x="234" y="352"/>
                </a:lnTo>
                <a:lnTo>
                  <a:pt x="240" y="350"/>
                </a:lnTo>
                <a:lnTo>
                  <a:pt x="247" y="346"/>
                </a:lnTo>
                <a:lnTo>
                  <a:pt x="253" y="346"/>
                </a:lnTo>
                <a:lnTo>
                  <a:pt x="255" y="354"/>
                </a:lnTo>
                <a:lnTo>
                  <a:pt x="257" y="358"/>
                </a:lnTo>
                <a:lnTo>
                  <a:pt x="259" y="363"/>
                </a:lnTo>
                <a:lnTo>
                  <a:pt x="263" y="367"/>
                </a:lnTo>
                <a:lnTo>
                  <a:pt x="266" y="371"/>
                </a:lnTo>
                <a:lnTo>
                  <a:pt x="270" y="373"/>
                </a:lnTo>
                <a:lnTo>
                  <a:pt x="278" y="375"/>
                </a:lnTo>
                <a:lnTo>
                  <a:pt x="282" y="375"/>
                </a:lnTo>
                <a:lnTo>
                  <a:pt x="286" y="375"/>
                </a:lnTo>
                <a:lnTo>
                  <a:pt x="288" y="375"/>
                </a:lnTo>
                <a:lnTo>
                  <a:pt x="289" y="373"/>
                </a:lnTo>
                <a:lnTo>
                  <a:pt x="291" y="371"/>
                </a:lnTo>
                <a:lnTo>
                  <a:pt x="291" y="369"/>
                </a:lnTo>
                <a:lnTo>
                  <a:pt x="293" y="369"/>
                </a:lnTo>
                <a:lnTo>
                  <a:pt x="295" y="367"/>
                </a:lnTo>
                <a:lnTo>
                  <a:pt x="299" y="367"/>
                </a:lnTo>
                <a:lnTo>
                  <a:pt x="307" y="365"/>
                </a:lnTo>
                <a:lnTo>
                  <a:pt x="312" y="365"/>
                </a:lnTo>
                <a:lnTo>
                  <a:pt x="318" y="369"/>
                </a:lnTo>
                <a:lnTo>
                  <a:pt x="320" y="371"/>
                </a:lnTo>
                <a:lnTo>
                  <a:pt x="322" y="375"/>
                </a:lnTo>
                <a:lnTo>
                  <a:pt x="322" y="381"/>
                </a:lnTo>
                <a:lnTo>
                  <a:pt x="322" y="384"/>
                </a:lnTo>
                <a:lnTo>
                  <a:pt x="324" y="390"/>
                </a:lnTo>
                <a:lnTo>
                  <a:pt x="326" y="394"/>
                </a:lnTo>
                <a:lnTo>
                  <a:pt x="330" y="400"/>
                </a:lnTo>
                <a:lnTo>
                  <a:pt x="334" y="406"/>
                </a:lnTo>
                <a:lnTo>
                  <a:pt x="337" y="411"/>
                </a:lnTo>
                <a:lnTo>
                  <a:pt x="341" y="419"/>
                </a:lnTo>
                <a:lnTo>
                  <a:pt x="343" y="427"/>
                </a:lnTo>
                <a:lnTo>
                  <a:pt x="345" y="432"/>
                </a:lnTo>
                <a:lnTo>
                  <a:pt x="343" y="440"/>
                </a:lnTo>
                <a:lnTo>
                  <a:pt x="339" y="444"/>
                </a:lnTo>
                <a:lnTo>
                  <a:pt x="334" y="444"/>
                </a:lnTo>
                <a:lnTo>
                  <a:pt x="328" y="440"/>
                </a:lnTo>
                <a:lnTo>
                  <a:pt x="322" y="438"/>
                </a:lnTo>
                <a:lnTo>
                  <a:pt x="316" y="434"/>
                </a:lnTo>
                <a:lnTo>
                  <a:pt x="311" y="431"/>
                </a:lnTo>
                <a:lnTo>
                  <a:pt x="307" y="429"/>
                </a:lnTo>
                <a:lnTo>
                  <a:pt x="297" y="429"/>
                </a:lnTo>
                <a:lnTo>
                  <a:pt x="291" y="429"/>
                </a:lnTo>
                <a:lnTo>
                  <a:pt x="288" y="427"/>
                </a:lnTo>
                <a:lnTo>
                  <a:pt x="284" y="423"/>
                </a:lnTo>
                <a:lnTo>
                  <a:pt x="282" y="423"/>
                </a:lnTo>
                <a:lnTo>
                  <a:pt x="278" y="419"/>
                </a:lnTo>
                <a:lnTo>
                  <a:pt x="272" y="413"/>
                </a:lnTo>
                <a:lnTo>
                  <a:pt x="266" y="407"/>
                </a:lnTo>
                <a:lnTo>
                  <a:pt x="259" y="404"/>
                </a:lnTo>
                <a:lnTo>
                  <a:pt x="251" y="400"/>
                </a:lnTo>
                <a:lnTo>
                  <a:pt x="240" y="396"/>
                </a:lnTo>
                <a:lnTo>
                  <a:pt x="230" y="394"/>
                </a:lnTo>
                <a:lnTo>
                  <a:pt x="220" y="390"/>
                </a:lnTo>
                <a:lnTo>
                  <a:pt x="209" y="388"/>
                </a:lnTo>
                <a:lnTo>
                  <a:pt x="195" y="381"/>
                </a:lnTo>
                <a:lnTo>
                  <a:pt x="182" y="375"/>
                </a:lnTo>
                <a:lnTo>
                  <a:pt x="184" y="375"/>
                </a:lnTo>
                <a:lnTo>
                  <a:pt x="186" y="375"/>
                </a:lnTo>
                <a:lnTo>
                  <a:pt x="188" y="373"/>
                </a:lnTo>
                <a:lnTo>
                  <a:pt x="190" y="371"/>
                </a:lnTo>
                <a:lnTo>
                  <a:pt x="192" y="369"/>
                </a:lnTo>
                <a:lnTo>
                  <a:pt x="193" y="367"/>
                </a:lnTo>
                <a:lnTo>
                  <a:pt x="174" y="356"/>
                </a:lnTo>
                <a:lnTo>
                  <a:pt x="163" y="346"/>
                </a:lnTo>
                <a:lnTo>
                  <a:pt x="155" y="338"/>
                </a:lnTo>
                <a:lnTo>
                  <a:pt x="151" y="333"/>
                </a:lnTo>
                <a:lnTo>
                  <a:pt x="149" y="327"/>
                </a:lnTo>
                <a:lnTo>
                  <a:pt x="149" y="321"/>
                </a:lnTo>
                <a:lnTo>
                  <a:pt x="145" y="313"/>
                </a:lnTo>
                <a:lnTo>
                  <a:pt x="140" y="300"/>
                </a:lnTo>
                <a:lnTo>
                  <a:pt x="140" y="298"/>
                </a:lnTo>
                <a:lnTo>
                  <a:pt x="140" y="296"/>
                </a:lnTo>
                <a:lnTo>
                  <a:pt x="142" y="294"/>
                </a:lnTo>
                <a:lnTo>
                  <a:pt x="144" y="292"/>
                </a:lnTo>
                <a:lnTo>
                  <a:pt x="145" y="290"/>
                </a:lnTo>
                <a:lnTo>
                  <a:pt x="147" y="288"/>
                </a:lnTo>
                <a:lnTo>
                  <a:pt x="147" y="287"/>
                </a:lnTo>
                <a:lnTo>
                  <a:pt x="145" y="275"/>
                </a:lnTo>
                <a:lnTo>
                  <a:pt x="140" y="260"/>
                </a:lnTo>
                <a:lnTo>
                  <a:pt x="128" y="246"/>
                </a:lnTo>
                <a:lnTo>
                  <a:pt x="119" y="231"/>
                </a:lnTo>
                <a:lnTo>
                  <a:pt x="107" y="217"/>
                </a:lnTo>
                <a:lnTo>
                  <a:pt x="96" y="206"/>
                </a:lnTo>
                <a:lnTo>
                  <a:pt x="86" y="192"/>
                </a:lnTo>
                <a:lnTo>
                  <a:pt x="74" y="185"/>
                </a:lnTo>
                <a:lnTo>
                  <a:pt x="71" y="181"/>
                </a:lnTo>
                <a:lnTo>
                  <a:pt x="67" y="177"/>
                </a:lnTo>
                <a:lnTo>
                  <a:pt x="63" y="173"/>
                </a:lnTo>
                <a:lnTo>
                  <a:pt x="57" y="169"/>
                </a:lnTo>
                <a:lnTo>
                  <a:pt x="51" y="166"/>
                </a:lnTo>
                <a:lnTo>
                  <a:pt x="51" y="162"/>
                </a:lnTo>
                <a:lnTo>
                  <a:pt x="51" y="154"/>
                </a:lnTo>
                <a:lnTo>
                  <a:pt x="51" y="150"/>
                </a:lnTo>
                <a:lnTo>
                  <a:pt x="51" y="135"/>
                </a:lnTo>
                <a:lnTo>
                  <a:pt x="44" y="135"/>
                </a:lnTo>
                <a:lnTo>
                  <a:pt x="38" y="135"/>
                </a:lnTo>
                <a:lnTo>
                  <a:pt x="30" y="135"/>
                </a:lnTo>
                <a:lnTo>
                  <a:pt x="26" y="133"/>
                </a:lnTo>
                <a:lnTo>
                  <a:pt x="21" y="131"/>
                </a:lnTo>
                <a:lnTo>
                  <a:pt x="19" y="127"/>
                </a:lnTo>
                <a:lnTo>
                  <a:pt x="17" y="121"/>
                </a:lnTo>
                <a:lnTo>
                  <a:pt x="15" y="116"/>
                </a:lnTo>
                <a:lnTo>
                  <a:pt x="17" y="112"/>
                </a:lnTo>
                <a:lnTo>
                  <a:pt x="19" y="112"/>
                </a:lnTo>
                <a:lnTo>
                  <a:pt x="19" y="108"/>
                </a:lnTo>
                <a:lnTo>
                  <a:pt x="21" y="106"/>
                </a:lnTo>
                <a:lnTo>
                  <a:pt x="23" y="104"/>
                </a:lnTo>
                <a:lnTo>
                  <a:pt x="23" y="102"/>
                </a:lnTo>
                <a:lnTo>
                  <a:pt x="23" y="95"/>
                </a:lnTo>
                <a:lnTo>
                  <a:pt x="17" y="93"/>
                </a:lnTo>
                <a:lnTo>
                  <a:pt x="9" y="87"/>
                </a:lnTo>
                <a:lnTo>
                  <a:pt x="5" y="81"/>
                </a:lnTo>
                <a:lnTo>
                  <a:pt x="5" y="73"/>
                </a:lnTo>
                <a:lnTo>
                  <a:pt x="2" y="66"/>
                </a:lnTo>
                <a:lnTo>
                  <a:pt x="0" y="58"/>
                </a:lnTo>
                <a:lnTo>
                  <a:pt x="0" y="50"/>
                </a:lnTo>
                <a:lnTo>
                  <a:pt x="0" y="43"/>
                </a:lnTo>
                <a:lnTo>
                  <a:pt x="0" y="35"/>
                </a:lnTo>
                <a:lnTo>
                  <a:pt x="5" y="29"/>
                </a:lnTo>
                <a:lnTo>
                  <a:pt x="9" y="25"/>
                </a:lnTo>
                <a:lnTo>
                  <a:pt x="13" y="24"/>
                </a:lnTo>
                <a:lnTo>
                  <a:pt x="21" y="22"/>
                </a:lnTo>
                <a:lnTo>
                  <a:pt x="26" y="22"/>
                </a:lnTo>
                <a:lnTo>
                  <a:pt x="34" y="22"/>
                </a:lnTo>
                <a:lnTo>
                  <a:pt x="42" y="22"/>
                </a:lnTo>
                <a:lnTo>
                  <a:pt x="42" y="25"/>
                </a:lnTo>
                <a:close/>
              </a:path>
            </a:pathLst>
          </a:custGeom>
          <a:solidFill>
            <a:srgbClr val="FFC000"/>
          </a:solidFill>
          <a:ln w="9525">
            <a:solidFill>
              <a:srgbClr val="969696"/>
            </a:solidFill>
            <a:round/>
            <a:headEnd/>
            <a:tailEnd/>
          </a:ln>
        </p:spPr>
        <p:txBody>
          <a:bodyPr/>
          <a:lstStyle/>
          <a:p>
            <a:endParaRPr lang="el-GR"/>
          </a:p>
        </p:txBody>
      </p:sp>
      <p:sp>
        <p:nvSpPr>
          <p:cNvPr id="19488" name="Freeform 29"/>
          <p:cNvSpPr>
            <a:spLocks/>
          </p:cNvSpPr>
          <p:nvPr/>
        </p:nvSpPr>
        <p:spPr bwMode="auto">
          <a:xfrm>
            <a:off x="2490465" y="2781300"/>
            <a:ext cx="219075" cy="295275"/>
          </a:xfrm>
          <a:custGeom>
            <a:avLst/>
            <a:gdLst>
              <a:gd name="T0" fmla="*/ 132 w 345"/>
              <a:gd name="T1" fmla="*/ 8 h 444"/>
              <a:gd name="T2" fmla="*/ 153 w 345"/>
              <a:gd name="T3" fmla="*/ 0 h 444"/>
              <a:gd name="T4" fmla="*/ 172 w 345"/>
              <a:gd name="T5" fmla="*/ 10 h 444"/>
              <a:gd name="T6" fmla="*/ 201 w 345"/>
              <a:gd name="T7" fmla="*/ 25 h 444"/>
              <a:gd name="T8" fmla="*/ 220 w 345"/>
              <a:gd name="T9" fmla="*/ 60 h 444"/>
              <a:gd name="T10" fmla="*/ 205 w 345"/>
              <a:gd name="T11" fmla="*/ 77 h 444"/>
              <a:gd name="T12" fmla="*/ 186 w 345"/>
              <a:gd name="T13" fmla="*/ 91 h 444"/>
              <a:gd name="T14" fmla="*/ 157 w 345"/>
              <a:gd name="T15" fmla="*/ 98 h 444"/>
              <a:gd name="T16" fmla="*/ 145 w 345"/>
              <a:gd name="T17" fmla="*/ 125 h 444"/>
              <a:gd name="T18" fmla="*/ 153 w 345"/>
              <a:gd name="T19" fmla="*/ 143 h 444"/>
              <a:gd name="T20" fmla="*/ 155 w 345"/>
              <a:gd name="T21" fmla="*/ 150 h 444"/>
              <a:gd name="T22" fmla="*/ 149 w 345"/>
              <a:gd name="T23" fmla="*/ 160 h 444"/>
              <a:gd name="T24" fmla="*/ 149 w 345"/>
              <a:gd name="T25" fmla="*/ 168 h 444"/>
              <a:gd name="T26" fmla="*/ 167 w 345"/>
              <a:gd name="T27" fmla="*/ 171 h 444"/>
              <a:gd name="T28" fmla="*/ 176 w 345"/>
              <a:gd name="T29" fmla="*/ 185 h 444"/>
              <a:gd name="T30" fmla="*/ 180 w 345"/>
              <a:gd name="T31" fmla="*/ 216 h 444"/>
              <a:gd name="T32" fmla="*/ 188 w 345"/>
              <a:gd name="T33" fmla="*/ 290 h 444"/>
              <a:gd name="T34" fmla="*/ 193 w 345"/>
              <a:gd name="T35" fmla="*/ 313 h 444"/>
              <a:gd name="T36" fmla="*/ 205 w 345"/>
              <a:gd name="T37" fmla="*/ 342 h 444"/>
              <a:gd name="T38" fmla="*/ 234 w 345"/>
              <a:gd name="T39" fmla="*/ 352 h 444"/>
              <a:gd name="T40" fmla="*/ 255 w 345"/>
              <a:gd name="T41" fmla="*/ 354 h 444"/>
              <a:gd name="T42" fmla="*/ 266 w 345"/>
              <a:gd name="T43" fmla="*/ 371 h 444"/>
              <a:gd name="T44" fmla="*/ 286 w 345"/>
              <a:gd name="T45" fmla="*/ 375 h 444"/>
              <a:gd name="T46" fmla="*/ 291 w 345"/>
              <a:gd name="T47" fmla="*/ 369 h 444"/>
              <a:gd name="T48" fmla="*/ 307 w 345"/>
              <a:gd name="T49" fmla="*/ 365 h 444"/>
              <a:gd name="T50" fmla="*/ 322 w 345"/>
              <a:gd name="T51" fmla="*/ 375 h 444"/>
              <a:gd name="T52" fmla="*/ 324 w 345"/>
              <a:gd name="T53" fmla="*/ 390 h 444"/>
              <a:gd name="T54" fmla="*/ 337 w 345"/>
              <a:gd name="T55" fmla="*/ 411 h 444"/>
              <a:gd name="T56" fmla="*/ 343 w 345"/>
              <a:gd name="T57" fmla="*/ 440 h 444"/>
              <a:gd name="T58" fmla="*/ 322 w 345"/>
              <a:gd name="T59" fmla="*/ 438 h 444"/>
              <a:gd name="T60" fmla="*/ 297 w 345"/>
              <a:gd name="T61" fmla="*/ 429 h 444"/>
              <a:gd name="T62" fmla="*/ 282 w 345"/>
              <a:gd name="T63" fmla="*/ 423 h 444"/>
              <a:gd name="T64" fmla="*/ 259 w 345"/>
              <a:gd name="T65" fmla="*/ 404 h 444"/>
              <a:gd name="T66" fmla="*/ 220 w 345"/>
              <a:gd name="T67" fmla="*/ 390 h 444"/>
              <a:gd name="T68" fmla="*/ 184 w 345"/>
              <a:gd name="T69" fmla="*/ 375 h 444"/>
              <a:gd name="T70" fmla="*/ 192 w 345"/>
              <a:gd name="T71" fmla="*/ 369 h 444"/>
              <a:gd name="T72" fmla="*/ 155 w 345"/>
              <a:gd name="T73" fmla="*/ 338 h 444"/>
              <a:gd name="T74" fmla="*/ 145 w 345"/>
              <a:gd name="T75" fmla="*/ 313 h 444"/>
              <a:gd name="T76" fmla="*/ 142 w 345"/>
              <a:gd name="T77" fmla="*/ 294 h 444"/>
              <a:gd name="T78" fmla="*/ 147 w 345"/>
              <a:gd name="T79" fmla="*/ 287 h 444"/>
              <a:gd name="T80" fmla="*/ 119 w 345"/>
              <a:gd name="T81" fmla="*/ 231 h 444"/>
              <a:gd name="T82" fmla="*/ 74 w 345"/>
              <a:gd name="T83" fmla="*/ 185 h 444"/>
              <a:gd name="T84" fmla="*/ 57 w 345"/>
              <a:gd name="T85" fmla="*/ 169 h 444"/>
              <a:gd name="T86" fmla="*/ 51 w 345"/>
              <a:gd name="T87" fmla="*/ 150 h 444"/>
              <a:gd name="T88" fmla="*/ 30 w 345"/>
              <a:gd name="T89" fmla="*/ 135 h 444"/>
              <a:gd name="T90" fmla="*/ 17 w 345"/>
              <a:gd name="T91" fmla="*/ 121 h 444"/>
              <a:gd name="T92" fmla="*/ 19 w 345"/>
              <a:gd name="T93" fmla="*/ 112 h 444"/>
              <a:gd name="T94" fmla="*/ 23 w 345"/>
              <a:gd name="T95" fmla="*/ 102 h 444"/>
              <a:gd name="T96" fmla="*/ 5 w 345"/>
              <a:gd name="T97" fmla="*/ 81 h 444"/>
              <a:gd name="T98" fmla="*/ 0 w 345"/>
              <a:gd name="T99" fmla="*/ 50 h 444"/>
              <a:gd name="T100" fmla="*/ 9 w 345"/>
              <a:gd name="T101" fmla="*/ 25 h 444"/>
              <a:gd name="T102" fmla="*/ 34 w 345"/>
              <a:gd name="T103" fmla="*/ 22 h 44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45"/>
              <a:gd name="T157" fmla="*/ 0 h 444"/>
              <a:gd name="T158" fmla="*/ 345 w 345"/>
              <a:gd name="T159" fmla="*/ 444 h 44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45" h="444">
                <a:moveTo>
                  <a:pt x="42" y="25"/>
                </a:moveTo>
                <a:lnTo>
                  <a:pt x="121" y="20"/>
                </a:lnTo>
                <a:lnTo>
                  <a:pt x="128" y="12"/>
                </a:lnTo>
                <a:lnTo>
                  <a:pt x="132" y="8"/>
                </a:lnTo>
                <a:lnTo>
                  <a:pt x="138" y="4"/>
                </a:lnTo>
                <a:lnTo>
                  <a:pt x="144" y="4"/>
                </a:lnTo>
                <a:lnTo>
                  <a:pt x="149" y="0"/>
                </a:lnTo>
                <a:lnTo>
                  <a:pt x="153" y="0"/>
                </a:lnTo>
                <a:lnTo>
                  <a:pt x="159" y="0"/>
                </a:lnTo>
                <a:lnTo>
                  <a:pt x="163" y="0"/>
                </a:lnTo>
                <a:lnTo>
                  <a:pt x="167" y="6"/>
                </a:lnTo>
                <a:lnTo>
                  <a:pt x="172" y="10"/>
                </a:lnTo>
                <a:lnTo>
                  <a:pt x="178" y="12"/>
                </a:lnTo>
                <a:lnTo>
                  <a:pt x="186" y="14"/>
                </a:lnTo>
                <a:lnTo>
                  <a:pt x="192" y="18"/>
                </a:lnTo>
                <a:lnTo>
                  <a:pt x="201" y="25"/>
                </a:lnTo>
                <a:lnTo>
                  <a:pt x="211" y="35"/>
                </a:lnTo>
                <a:lnTo>
                  <a:pt x="220" y="52"/>
                </a:lnTo>
                <a:lnTo>
                  <a:pt x="220" y="56"/>
                </a:lnTo>
                <a:lnTo>
                  <a:pt x="220" y="60"/>
                </a:lnTo>
                <a:lnTo>
                  <a:pt x="217" y="64"/>
                </a:lnTo>
                <a:lnTo>
                  <a:pt x="213" y="70"/>
                </a:lnTo>
                <a:lnTo>
                  <a:pt x="209" y="73"/>
                </a:lnTo>
                <a:lnTo>
                  <a:pt x="205" y="77"/>
                </a:lnTo>
                <a:lnTo>
                  <a:pt x="205" y="83"/>
                </a:lnTo>
                <a:lnTo>
                  <a:pt x="209" y="87"/>
                </a:lnTo>
                <a:lnTo>
                  <a:pt x="195" y="89"/>
                </a:lnTo>
                <a:lnTo>
                  <a:pt x="186" y="91"/>
                </a:lnTo>
                <a:lnTo>
                  <a:pt x="178" y="91"/>
                </a:lnTo>
                <a:lnTo>
                  <a:pt x="170" y="93"/>
                </a:lnTo>
                <a:lnTo>
                  <a:pt x="163" y="96"/>
                </a:lnTo>
                <a:lnTo>
                  <a:pt x="157" y="98"/>
                </a:lnTo>
                <a:lnTo>
                  <a:pt x="151" y="102"/>
                </a:lnTo>
                <a:lnTo>
                  <a:pt x="145" y="108"/>
                </a:lnTo>
                <a:lnTo>
                  <a:pt x="145" y="120"/>
                </a:lnTo>
                <a:lnTo>
                  <a:pt x="145" y="125"/>
                </a:lnTo>
                <a:lnTo>
                  <a:pt x="147" y="131"/>
                </a:lnTo>
                <a:lnTo>
                  <a:pt x="149" y="135"/>
                </a:lnTo>
                <a:lnTo>
                  <a:pt x="151" y="139"/>
                </a:lnTo>
                <a:lnTo>
                  <a:pt x="153" y="143"/>
                </a:lnTo>
                <a:lnTo>
                  <a:pt x="155" y="144"/>
                </a:lnTo>
                <a:lnTo>
                  <a:pt x="157" y="146"/>
                </a:lnTo>
                <a:lnTo>
                  <a:pt x="155" y="150"/>
                </a:lnTo>
                <a:lnTo>
                  <a:pt x="153" y="154"/>
                </a:lnTo>
                <a:lnTo>
                  <a:pt x="153" y="158"/>
                </a:lnTo>
                <a:lnTo>
                  <a:pt x="151" y="160"/>
                </a:lnTo>
                <a:lnTo>
                  <a:pt x="149" y="160"/>
                </a:lnTo>
                <a:lnTo>
                  <a:pt x="147" y="162"/>
                </a:lnTo>
                <a:lnTo>
                  <a:pt x="145" y="162"/>
                </a:lnTo>
                <a:lnTo>
                  <a:pt x="147" y="166"/>
                </a:lnTo>
                <a:lnTo>
                  <a:pt x="149" y="168"/>
                </a:lnTo>
                <a:lnTo>
                  <a:pt x="153" y="169"/>
                </a:lnTo>
                <a:lnTo>
                  <a:pt x="157" y="169"/>
                </a:lnTo>
                <a:lnTo>
                  <a:pt x="163" y="171"/>
                </a:lnTo>
                <a:lnTo>
                  <a:pt x="167" y="171"/>
                </a:lnTo>
                <a:lnTo>
                  <a:pt x="170" y="171"/>
                </a:lnTo>
                <a:lnTo>
                  <a:pt x="174" y="169"/>
                </a:lnTo>
                <a:lnTo>
                  <a:pt x="176" y="177"/>
                </a:lnTo>
                <a:lnTo>
                  <a:pt x="176" y="185"/>
                </a:lnTo>
                <a:lnTo>
                  <a:pt x="176" y="192"/>
                </a:lnTo>
                <a:lnTo>
                  <a:pt x="178" y="202"/>
                </a:lnTo>
                <a:lnTo>
                  <a:pt x="178" y="208"/>
                </a:lnTo>
                <a:lnTo>
                  <a:pt x="180" y="216"/>
                </a:lnTo>
                <a:lnTo>
                  <a:pt x="180" y="221"/>
                </a:lnTo>
                <a:lnTo>
                  <a:pt x="182" y="227"/>
                </a:lnTo>
                <a:lnTo>
                  <a:pt x="182" y="287"/>
                </a:lnTo>
                <a:lnTo>
                  <a:pt x="188" y="290"/>
                </a:lnTo>
                <a:lnTo>
                  <a:pt x="192" y="296"/>
                </a:lnTo>
                <a:lnTo>
                  <a:pt x="192" y="300"/>
                </a:lnTo>
                <a:lnTo>
                  <a:pt x="193" y="308"/>
                </a:lnTo>
                <a:lnTo>
                  <a:pt x="193" y="313"/>
                </a:lnTo>
                <a:lnTo>
                  <a:pt x="193" y="319"/>
                </a:lnTo>
                <a:lnTo>
                  <a:pt x="195" y="327"/>
                </a:lnTo>
                <a:lnTo>
                  <a:pt x="201" y="333"/>
                </a:lnTo>
                <a:lnTo>
                  <a:pt x="205" y="342"/>
                </a:lnTo>
                <a:lnTo>
                  <a:pt x="215" y="346"/>
                </a:lnTo>
                <a:lnTo>
                  <a:pt x="220" y="350"/>
                </a:lnTo>
                <a:lnTo>
                  <a:pt x="228" y="352"/>
                </a:lnTo>
                <a:lnTo>
                  <a:pt x="234" y="352"/>
                </a:lnTo>
                <a:lnTo>
                  <a:pt x="240" y="350"/>
                </a:lnTo>
                <a:lnTo>
                  <a:pt x="247" y="346"/>
                </a:lnTo>
                <a:lnTo>
                  <a:pt x="253" y="346"/>
                </a:lnTo>
                <a:lnTo>
                  <a:pt x="255" y="354"/>
                </a:lnTo>
                <a:lnTo>
                  <a:pt x="257" y="358"/>
                </a:lnTo>
                <a:lnTo>
                  <a:pt x="259" y="363"/>
                </a:lnTo>
                <a:lnTo>
                  <a:pt x="263" y="367"/>
                </a:lnTo>
                <a:lnTo>
                  <a:pt x="266" y="371"/>
                </a:lnTo>
                <a:lnTo>
                  <a:pt x="270" y="373"/>
                </a:lnTo>
                <a:lnTo>
                  <a:pt x="278" y="375"/>
                </a:lnTo>
                <a:lnTo>
                  <a:pt x="282" y="375"/>
                </a:lnTo>
                <a:lnTo>
                  <a:pt x="286" y="375"/>
                </a:lnTo>
                <a:lnTo>
                  <a:pt x="288" y="375"/>
                </a:lnTo>
                <a:lnTo>
                  <a:pt x="289" y="373"/>
                </a:lnTo>
                <a:lnTo>
                  <a:pt x="291" y="371"/>
                </a:lnTo>
                <a:lnTo>
                  <a:pt x="291" y="369"/>
                </a:lnTo>
                <a:lnTo>
                  <a:pt x="293" y="369"/>
                </a:lnTo>
                <a:lnTo>
                  <a:pt x="295" y="367"/>
                </a:lnTo>
                <a:lnTo>
                  <a:pt x="299" y="367"/>
                </a:lnTo>
                <a:lnTo>
                  <a:pt x="307" y="365"/>
                </a:lnTo>
                <a:lnTo>
                  <a:pt x="312" y="365"/>
                </a:lnTo>
                <a:lnTo>
                  <a:pt x="318" y="369"/>
                </a:lnTo>
                <a:lnTo>
                  <a:pt x="320" y="371"/>
                </a:lnTo>
                <a:lnTo>
                  <a:pt x="322" y="375"/>
                </a:lnTo>
                <a:lnTo>
                  <a:pt x="322" y="381"/>
                </a:lnTo>
                <a:lnTo>
                  <a:pt x="322" y="384"/>
                </a:lnTo>
                <a:lnTo>
                  <a:pt x="324" y="390"/>
                </a:lnTo>
                <a:lnTo>
                  <a:pt x="326" y="394"/>
                </a:lnTo>
                <a:lnTo>
                  <a:pt x="330" y="400"/>
                </a:lnTo>
                <a:lnTo>
                  <a:pt x="334" y="406"/>
                </a:lnTo>
                <a:lnTo>
                  <a:pt x="337" y="411"/>
                </a:lnTo>
                <a:lnTo>
                  <a:pt x="341" y="419"/>
                </a:lnTo>
                <a:lnTo>
                  <a:pt x="343" y="427"/>
                </a:lnTo>
                <a:lnTo>
                  <a:pt x="345" y="432"/>
                </a:lnTo>
                <a:lnTo>
                  <a:pt x="343" y="440"/>
                </a:lnTo>
                <a:lnTo>
                  <a:pt x="339" y="444"/>
                </a:lnTo>
                <a:lnTo>
                  <a:pt x="334" y="444"/>
                </a:lnTo>
                <a:lnTo>
                  <a:pt x="328" y="440"/>
                </a:lnTo>
                <a:lnTo>
                  <a:pt x="322" y="438"/>
                </a:lnTo>
                <a:lnTo>
                  <a:pt x="316" y="434"/>
                </a:lnTo>
                <a:lnTo>
                  <a:pt x="311" y="431"/>
                </a:lnTo>
                <a:lnTo>
                  <a:pt x="307" y="429"/>
                </a:lnTo>
                <a:lnTo>
                  <a:pt x="297" y="429"/>
                </a:lnTo>
                <a:lnTo>
                  <a:pt x="291" y="429"/>
                </a:lnTo>
                <a:lnTo>
                  <a:pt x="288" y="427"/>
                </a:lnTo>
                <a:lnTo>
                  <a:pt x="284" y="423"/>
                </a:lnTo>
                <a:lnTo>
                  <a:pt x="282" y="423"/>
                </a:lnTo>
                <a:lnTo>
                  <a:pt x="278" y="419"/>
                </a:lnTo>
                <a:lnTo>
                  <a:pt x="272" y="413"/>
                </a:lnTo>
                <a:lnTo>
                  <a:pt x="266" y="407"/>
                </a:lnTo>
                <a:lnTo>
                  <a:pt x="259" y="404"/>
                </a:lnTo>
                <a:lnTo>
                  <a:pt x="251" y="400"/>
                </a:lnTo>
                <a:lnTo>
                  <a:pt x="240" y="396"/>
                </a:lnTo>
                <a:lnTo>
                  <a:pt x="230" y="394"/>
                </a:lnTo>
                <a:lnTo>
                  <a:pt x="220" y="390"/>
                </a:lnTo>
                <a:lnTo>
                  <a:pt x="209" y="388"/>
                </a:lnTo>
                <a:lnTo>
                  <a:pt x="195" y="381"/>
                </a:lnTo>
                <a:lnTo>
                  <a:pt x="182" y="375"/>
                </a:lnTo>
                <a:lnTo>
                  <a:pt x="184" y="375"/>
                </a:lnTo>
                <a:lnTo>
                  <a:pt x="186" y="375"/>
                </a:lnTo>
                <a:lnTo>
                  <a:pt x="188" y="373"/>
                </a:lnTo>
                <a:lnTo>
                  <a:pt x="190" y="371"/>
                </a:lnTo>
                <a:lnTo>
                  <a:pt x="192" y="369"/>
                </a:lnTo>
                <a:lnTo>
                  <a:pt x="193" y="367"/>
                </a:lnTo>
                <a:lnTo>
                  <a:pt x="174" y="356"/>
                </a:lnTo>
                <a:lnTo>
                  <a:pt x="163" y="346"/>
                </a:lnTo>
                <a:lnTo>
                  <a:pt x="155" y="338"/>
                </a:lnTo>
                <a:lnTo>
                  <a:pt x="151" y="333"/>
                </a:lnTo>
                <a:lnTo>
                  <a:pt x="149" y="327"/>
                </a:lnTo>
                <a:lnTo>
                  <a:pt x="149" y="321"/>
                </a:lnTo>
                <a:lnTo>
                  <a:pt x="145" y="313"/>
                </a:lnTo>
                <a:lnTo>
                  <a:pt x="140" y="300"/>
                </a:lnTo>
                <a:lnTo>
                  <a:pt x="140" y="298"/>
                </a:lnTo>
                <a:lnTo>
                  <a:pt x="140" y="296"/>
                </a:lnTo>
                <a:lnTo>
                  <a:pt x="142" y="294"/>
                </a:lnTo>
                <a:lnTo>
                  <a:pt x="144" y="292"/>
                </a:lnTo>
                <a:lnTo>
                  <a:pt x="145" y="290"/>
                </a:lnTo>
                <a:lnTo>
                  <a:pt x="147" y="288"/>
                </a:lnTo>
                <a:lnTo>
                  <a:pt x="147" y="287"/>
                </a:lnTo>
                <a:lnTo>
                  <a:pt x="145" y="275"/>
                </a:lnTo>
                <a:lnTo>
                  <a:pt x="140" y="260"/>
                </a:lnTo>
                <a:lnTo>
                  <a:pt x="128" y="246"/>
                </a:lnTo>
                <a:lnTo>
                  <a:pt x="119" y="231"/>
                </a:lnTo>
                <a:lnTo>
                  <a:pt x="107" y="217"/>
                </a:lnTo>
                <a:lnTo>
                  <a:pt x="96" y="206"/>
                </a:lnTo>
                <a:lnTo>
                  <a:pt x="86" y="192"/>
                </a:lnTo>
                <a:lnTo>
                  <a:pt x="74" y="185"/>
                </a:lnTo>
                <a:lnTo>
                  <a:pt x="71" y="181"/>
                </a:lnTo>
                <a:lnTo>
                  <a:pt x="67" y="177"/>
                </a:lnTo>
                <a:lnTo>
                  <a:pt x="63" y="173"/>
                </a:lnTo>
                <a:lnTo>
                  <a:pt x="57" y="169"/>
                </a:lnTo>
                <a:lnTo>
                  <a:pt x="51" y="166"/>
                </a:lnTo>
                <a:lnTo>
                  <a:pt x="51" y="162"/>
                </a:lnTo>
                <a:lnTo>
                  <a:pt x="51" y="154"/>
                </a:lnTo>
                <a:lnTo>
                  <a:pt x="51" y="150"/>
                </a:lnTo>
                <a:lnTo>
                  <a:pt x="51" y="135"/>
                </a:lnTo>
                <a:lnTo>
                  <a:pt x="44" y="135"/>
                </a:lnTo>
                <a:lnTo>
                  <a:pt x="38" y="135"/>
                </a:lnTo>
                <a:lnTo>
                  <a:pt x="30" y="135"/>
                </a:lnTo>
                <a:lnTo>
                  <a:pt x="26" y="133"/>
                </a:lnTo>
                <a:lnTo>
                  <a:pt x="21" y="131"/>
                </a:lnTo>
                <a:lnTo>
                  <a:pt x="19" y="127"/>
                </a:lnTo>
                <a:lnTo>
                  <a:pt x="17" y="121"/>
                </a:lnTo>
                <a:lnTo>
                  <a:pt x="15" y="116"/>
                </a:lnTo>
                <a:lnTo>
                  <a:pt x="17" y="112"/>
                </a:lnTo>
                <a:lnTo>
                  <a:pt x="19" y="112"/>
                </a:lnTo>
                <a:lnTo>
                  <a:pt x="19" y="108"/>
                </a:lnTo>
                <a:lnTo>
                  <a:pt x="21" y="106"/>
                </a:lnTo>
                <a:lnTo>
                  <a:pt x="23" y="104"/>
                </a:lnTo>
                <a:lnTo>
                  <a:pt x="23" y="102"/>
                </a:lnTo>
                <a:lnTo>
                  <a:pt x="23" y="95"/>
                </a:lnTo>
                <a:lnTo>
                  <a:pt x="17" y="93"/>
                </a:lnTo>
                <a:lnTo>
                  <a:pt x="9" y="87"/>
                </a:lnTo>
                <a:lnTo>
                  <a:pt x="5" y="81"/>
                </a:lnTo>
                <a:lnTo>
                  <a:pt x="5" y="73"/>
                </a:lnTo>
                <a:lnTo>
                  <a:pt x="2" y="66"/>
                </a:lnTo>
                <a:lnTo>
                  <a:pt x="0" y="58"/>
                </a:lnTo>
                <a:lnTo>
                  <a:pt x="0" y="50"/>
                </a:lnTo>
                <a:lnTo>
                  <a:pt x="0" y="43"/>
                </a:lnTo>
                <a:lnTo>
                  <a:pt x="0" y="35"/>
                </a:lnTo>
                <a:lnTo>
                  <a:pt x="5" y="29"/>
                </a:lnTo>
                <a:lnTo>
                  <a:pt x="9" y="25"/>
                </a:lnTo>
                <a:lnTo>
                  <a:pt x="13" y="24"/>
                </a:lnTo>
                <a:lnTo>
                  <a:pt x="21" y="22"/>
                </a:lnTo>
                <a:lnTo>
                  <a:pt x="26" y="22"/>
                </a:lnTo>
                <a:lnTo>
                  <a:pt x="34" y="22"/>
                </a:lnTo>
                <a:lnTo>
                  <a:pt x="42" y="22"/>
                </a:lnTo>
                <a:lnTo>
                  <a:pt x="42" y="25"/>
                </a:lnTo>
              </a:path>
            </a:pathLst>
          </a:custGeom>
          <a:solidFill>
            <a:srgbClr val="FFD54F"/>
          </a:solidFill>
          <a:ln w="1588">
            <a:solidFill>
              <a:srgbClr val="969696"/>
            </a:solidFill>
            <a:round/>
            <a:headEnd/>
            <a:tailEnd/>
          </a:ln>
          <a:effectLst/>
        </p:spPr>
        <p:txBody>
          <a:bodyPr/>
          <a:lstStyle/>
          <a:p>
            <a:endParaRPr lang="el-GR"/>
          </a:p>
        </p:txBody>
      </p:sp>
      <p:sp>
        <p:nvSpPr>
          <p:cNvPr id="19489" name="Freeform 30"/>
          <p:cNvSpPr>
            <a:spLocks/>
          </p:cNvSpPr>
          <p:nvPr/>
        </p:nvSpPr>
        <p:spPr bwMode="auto">
          <a:xfrm>
            <a:off x="2709540" y="3160713"/>
            <a:ext cx="33338" cy="46037"/>
          </a:xfrm>
          <a:custGeom>
            <a:avLst/>
            <a:gdLst>
              <a:gd name="T0" fmla="*/ 29 w 56"/>
              <a:gd name="T1" fmla="*/ 9 h 67"/>
              <a:gd name="T2" fmla="*/ 29 w 56"/>
              <a:gd name="T3" fmla="*/ 15 h 67"/>
              <a:gd name="T4" fmla="*/ 31 w 56"/>
              <a:gd name="T5" fmla="*/ 19 h 67"/>
              <a:gd name="T6" fmla="*/ 33 w 56"/>
              <a:gd name="T7" fmla="*/ 25 h 67"/>
              <a:gd name="T8" fmla="*/ 37 w 56"/>
              <a:gd name="T9" fmla="*/ 28 h 67"/>
              <a:gd name="T10" fmla="*/ 40 w 56"/>
              <a:gd name="T11" fmla="*/ 30 h 67"/>
              <a:gd name="T12" fmla="*/ 46 w 56"/>
              <a:gd name="T13" fmla="*/ 32 h 67"/>
              <a:gd name="T14" fmla="*/ 52 w 56"/>
              <a:gd name="T15" fmla="*/ 34 h 67"/>
              <a:gd name="T16" fmla="*/ 56 w 56"/>
              <a:gd name="T17" fmla="*/ 34 h 67"/>
              <a:gd name="T18" fmla="*/ 56 w 56"/>
              <a:gd name="T19" fmla="*/ 42 h 67"/>
              <a:gd name="T20" fmla="*/ 56 w 56"/>
              <a:gd name="T21" fmla="*/ 46 h 67"/>
              <a:gd name="T22" fmla="*/ 56 w 56"/>
              <a:gd name="T23" fmla="*/ 50 h 67"/>
              <a:gd name="T24" fmla="*/ 56 w 56"/>
              <a:gd name="T25" fmla="*/ 51 h 67"/>
              <a:gd name="T26" fmla="*/ 56 w 56"/>
              <a:gd name="T27" fmla="*/ 53 h 67"/>
              <a:gd name="T28" fmla="*/ 56 w 56"/>
              <a:gd name="T29" fmla="*/ 55 h 67"/>
              <a:gd name="T30" fmla="*/ 56 w 56"/>
              <a:gd name="T31" fmla="*/ 59 h 67"/>
              <a:gd name="T32" fmla="*/ 52 w 56"/>
              <a:gd name="T33" fmla="*/ 59 h 67"/>
              <a:gd name="T34" fmla="*/ 48 w 56"/>
              <a:gd name="T35" fmla="*/ 61 h 67"/>
              <a:gd name="T36" fmla="*/ 42 w 56"/>
              <a:gd name="T37" fmla="*/ 61 h 67"/>
              <a:gd name="T38" fmla="*/ 40 w 56"/>
              <a:gd name="T39" fmla="*/ 63 h 67"/>
              <a:gd name="T40" fmla="*/ 37 w 56"/>
              <a:gd name="T41" fmla="*/ 63 h 67"/>
              <a:gd name="T42" fmla="*/ 35 w 56"/>
              <a:gd name="T43" fmla="*/ 65 h 67"/>
              <a:gd name="T44" fmla="*/ 31 w 56"/>
              <a:gd name="T45" fmla="*/ 67 h 67"/>
              <a:gd name="T46" fmla="*/ 29 w 56"/>
              <a:gd name="T47" fmla="*/ 67 h 67"/>
              <a:gd name="T48" fmla="*/ 25 w 56"/>
              <a:gd name="T49" fmla="*/ 59 h 67"/>
              <a:gd name="T50" fmla="*/ 21 w 56"/>
              <a:gd name="T51" fmla="*/ 53 h 67"/>
              <a:gd name="T52" fmla="*/ 17 w 56"/>
              <a:gd name="T53" fmla="*/ 48 h 67"/>
              <a:gd name="T54" fmla="*/ 14 w 56"/>
              <a:gd name="T55" fmla="*/ 42 h 67"/>
              <a:gd name="T56" fmla="*/ 10 w 56"/>
              <a:gd name="T57" fmla="*/ 34 h 67"/>
              <a:gd name="T58" fmla="*/ 6 w 56"/>
              <a:gd name="T59" fmla="*/ 28 h 67"/>
              <a:gd name="T60" fmla="*/ 2 w 56"/>
              <a:gd name="T61" fmla="*/ 23 h 67"/>
              <a:gd name="T62" fmla="*/ 0 w 56"/>
              <a:gd name="T63" fmla="*/ 15 h 67"/>
              <a:gd name="T64" fmla="*/ 0 w 56"/>
              <a:gd name="T65" fmla="*/ 0 h 67"/>
              <a:gd name="T66" fmla="*/ 4 w 56"/>
              <a:gd name="T67" fmla="*/ 0 h 67"/>
              <a:gd name="T68" fmla="*/ 10 w 56"/>
              <a:gd name="T69" fmla="*/ 3 h 67"/>
              <a:gd name="T70" fmla="*/ 14 w 56"/>
              <a:gd name="T71" fmla="*/ 3 h 67"/>
              <a:gd name="T72" fmla="*/ 17 w 56"/>
              <a:gd name="T73" fmla="*/ 5 h 67"/>
              <a:gd name="T74" fmla="*/ 19 w 56"/>
              <a:gd name="T75" fmla="*/ 7 h 67"/>
              <a:gd name="T76" fmla="*/ 23 w 56"/>
              <a:gd name="T77" fmla="*/ 9 h 67"/>
              <a:gd name="T78" fmla="*/ 27 w 56"/>
              <a:gd name="T79" fmla="*/ 9 h 67"/>
              <a:gd name="T80" fmla="*/ 29 w 56"/>
              <a:gd name="T81" fmla="*/ 9 h 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6"/>
              <a:gd name="T124" fmla="*/ 0 h 67"/>
              <a:gd name="T125" fmla="*/ 56 w 56"/>
              <a:gd name="T126" fmla="*/ 67 h 6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6" h="67">
                <a:moveTo>
                  <a:pt x="29" y="9"/>
                </a:moveTo>
                <a:lnTo>
                  <a:pt x="29" y="15"/>
                </a:lnTo>
                <a:lnTo>
                  <a:pt x="31" y="19"/>
                </a:lnTo>
                <a:lnTo>
                  <a:pt x="33" y="25"/>
                </a:lnTo>
                <a:lnTo>
                  <a:pt x="37" y="28"/>
                </a:lnTo>
                <a:lnTo>
                  <a:pt x="40" y="30"/>
                </a:lnTo>
                <a:lnTo>
                  <a:pt x="46" y="32"/>
                </a:lnTo>
                <a:lnTo>
                  <a:pt x="52" y="34"/>
                </a:lnTo>
                <a:lnTo>
                  <a:pt x="56" y="34"/>
                </a:lnTo>
                <a:lnTo>
                  <a:pt x="56" y="42"/>
                </a:lnTo>
                <a:lnTo>
                  <a:pt x="56" y="46"/>
                </a:lnTo>
                <a:lnTo>
                  <a:pt x="56" y="50"/>
                </a:lnTo>
                <a:lnTo>
                  <a:pt x="56" y="51"/>
                </a:lnTo>
                <a:lnTo>
                  <a:pt x="56" y="53"/>
                </a:lnTo>
                <a:lnTo>
                  <a:pt x="56" y="55"/>
                </a:lnTo>
                <a:lnTo>
                  <a:pt x="56" y="59"/>
                </a:lnTo>
                <a:lnTo>
                  <a:pt x="52" y="59"/>
                </a:lnTo>
                <a:lnTo>
                  <a:pt x="48" y="61"/>
                </a:lnTo>
                <a:lnTo>
                  <a:pt x="42" y="61"/>
                </a:lnTo>
                <a:lnTo>
                  <a:pt x="40" y="63"/>
                </a:lnTo>
                <a:lnTo>
                  <a:pt x="37" y="63"/>
                </a:lnTo>
                <a:lnTo>
                  <a:pt x="35" y="65"/>
                </a:lnTo>
                <a:lnTo>
                  <a:pt x="31" y="67"/>
                </a:lnTo>
                <a:lnTo>
                  <a:pt x="29" y="67"/>
                </a:lnTo>
                <a:lnTo>
                  <a:pt x="25" y="59"/>
                </a:lnTo>
                <a:lnTo>
                  <a:pt x="21" y="53"/>
                </a:lnTo>
                <a:lnTo>
                  <a:pt x="17" y="48"/>
                </a:lnTo>
                <a:lnTo>
                  <a:pt x="14" y="42"/>
                </a:lnTo>
                <a:lnTo>
                  <a:pt x="10" y="34"/>
                </a:lnTo>
                <a:lnTo>
                  <a:pt x="6" y="28"/>
                </a:lnTo>
                <a:lnTo>
                  <a:pt x="2" y="23"/>
                </a:lnTo>
                <a:lnTo>
                  <a:pt x="0" y="15"/>
                </a:lnTo>
                <a:lnTo>
                  <a:pt x="0" y="0"/>
                </a:lnTo>
                <a:lnTo>
                  <a:pt x="4" y="0"/>
                </a:lnTo>
                <a:lnTo>
                  <a:pt x="10" y="3"/>
                </a:lnTo>
                <a:lnTo>
                  <a:pt x="14" y="3"/>
                </a:lnTo>
                <a:lnTo>
                  <a:pt x="17" y="5"/>
                </a:lnTo>
                <a:lnTo>
                  <a:pt x="19" y="7"/>
                </a:lnTo>
                <a:lnTo>
                  <a:pt x="23" y="9"/>
                </a:lnTo>
                <a:lnTo>
                  <a:pt x="27" y="9"/>
                </a:lnTo>
                <a:lnTo>
                  <a:pt x="29" y="9"/>
                </a:lnTo>
                <a:close/>
              </a:path>
            </a:pathLst>
          </a:custGeom>
          <a:solidFill>
            <a:srgbClr val="FFC000"/>
          </a:solidFill>
          <a:ln w="9525">
            <a:solidFill>
              <a:srgbClr val="969696"/>
            </a:solidFill>
            <a:round/>
            <a:headEnd/>
            <a:tailEnd/>
          </a:ln>
        </p:spPr>
        <p:txBody>
          <a:bodyPr/>
          <a:lstStyle/>
          <a:p>
            <a:endParaRPr lang="el-GR"/>
          </a:p>
        </p:txBody>
      </p:sp>
      <p:sp>
        <p:nvSpPr>
          <p:cNvPr id="19490" name="Freeform 31"/>
          <p:cNvSpPr>
            <a:spLocks/>
          </p:cNvSpPr>
          <p:nvPr/>
        </p:nvSpPr>
        <p:spPr bwMode="auto">
          <a:xfrm>
            <a:off x="2709540" y="3160713"/>
            <a:ext cx="33338" cy="46037"/>
          </a:xfrm>
          <a:custGeom>
            <a:avLst/>
            <a:gdLst>
              <a:gd name="T0" fmla="*/ 29 w 56"/>
              <a:gd name="T1" fmla="*/ 9 h 67"/>
              <a:gd name="T2" fmla="*/ 29 w 56"/>
              <a:gd name="T3" fmla="*/ 15 h 67"/>
              <a:gd name="T4" fmla="*/ 31 w 56"/>
              <a:gd name="T5" fmla="*/ 19 h 67"/>
              <a:gd name="T6" fmla="*/ 33 w 56"/>
              <a:gd name="T7" fmla="*/ 25 h 67"/>
              <a:gd name="T8" fmla="*/ 37 w 56"/>
              <a:gd name="T9" fmla="*/ 28 h 67"/>
              <a:gd name="T10" fmla="*/ 40 w 56"/>
              <a:gd name="T11" fmla="*/ 30 h 67"/>
              <a:gd name="T12" fmla="*/ 46 w 56"/>
              <a:gd name="T13" fmla="*/ 32 h 67"/>
              <a:gd name="T14" fmla="*/ 52 w 56"/>
              <a:gd name="T15" fmla="*/ 34 h 67"/>
              <a:gd name="T16" fmla="*/ 56 w 56"/>
              <a:gd name="T17" fmla="*/ 34 h 67"/>
              <a:gd name="T18" fmla="*/ 56 w 56"/>
              <a:gd name="T19" fmla="*/ 42 h 67"/>
              <a:gd name="T20" fmla="*/ 56 w 56"/>
              <a:gd name="T21" fmla="*/ 46 h 67"/>
              <a:gd name="T22" fmla="*/ 56 w 56"/>
              <a:gd name="T23" fmla="*/ 50 h 67"/>
              <a:gd name="T24" fmla="*/ 56 w 56"/>
              <a:gd name="T25" fmla="*/ 51 h 67"/>
              <a:gd name="T26" fmla="*/ 56 w 56"/>
              <a:gd name="T27" fmla="*/ 53 h 67"/>
              <a:gd name="T28" fmla="*/ 56 w 56"/>
              <a:gd name="T29" fmla="*/ 55 h 67"/>
              <a:gd name="T30" fmla="*/ 56 w 56"/>
              <a:gd name="T31" fmla="*/ 59 h 67"/>
              <a:gd name="T32" fmla="*/ 52 w 56"/>
              <a:gd name="T33" fmla="*/ 59 h 67"/>
              <a:gd name="T34" fmla="*/ 48 w 56"/>
              <a:gd name="T35" fmla="*/ 61 h 67"/>
              <a:gd name="T36" fmla="*/ 42 w 56"/>
              <a:gd name="T37" fmla="*/ 61 h 67"/>
              <a:gd name="T38" fmla="*/ 40 w 56"/>
              <a:gd name="T39" fmla="*/ 63 h 67"/>
              <a:gd name="T40" fmla="*/ 37 w 56"/>
              <a:gd name="T41" fmla="*/ 63 h 67"/>
              <a:gd name="T42" fmla="*/ 35 w 56"/>
              <a:gd name="T43" fmla="*/ 65 h 67"/>
              <a:gd name="T44" fmla="*/ 31 w 56"/>
              <a:gd name="T45" fmla="*/ 67 h 67"/>
              <a:gd name="T46" fmla="*/ 29 w 56"/>
              <a:gd name="T47" fmla="*/ 67 h 67"/>
              <a:gd name="T48" fmla="*/ 25 w 56"/>
              <a:gd name="T49" fmla="*/ 59 h 67"/>
              <a:gd name="T50" fmla="*/ 21 w 56"/>
              <a:gd name="T51" fmla="*/ 53 h 67"/>
              <a:gd name="T52" fmla="*/ 17 w 56"/>
              <a:gd name="T53" fmla="*/ 48 h 67"/>
              <a:gd name="T54" fmla="*/ 14 w 56"/>
              <a:gd name="T55" fmla="*/ 42 h 67"/>
              <a:gd name="T56" fmla="*/ 10 w 56"/>
              <a:gd name="T57" fmla="*/ 34 h 67"/>
              <a:gd name="T58" fmla="*/ 6 w 56"/>
              <a:gd name="T59" fmla="*/ 28 h 67"/>
              <a:gd name="T60" fmla="*/ 2 w 56"/>
              <a:gd name="T61" fmla="*/ 23 h 67"/>
              <a:gd name="T62" fmla="*/ 0 w 56"/>
              <a:gd name="T63" fmla="*/ 15 h 67"/>
              <a:gd name="T64" fmla="*/ 0 w 56"/>
              <a:gd name="T65" fmla="*/ 0 h 67"/>
              <a:gd name="T66" fmla="*/ 4 w 56"/>
              <a:gd name="T67" fmla="*/ 0 h 67"/>
              <a:gd name="T68" fmla="*/ 10 w 56"/>
              <a:gd name="T69" fmla="*/ 3 h 67"/>
              <a:gd name="T70" fmla="*/ 14 w 56"/>
              <a:gd name="T71" fmla="*/ 3 h 67"/>
              <a:gd name="T72" fmla="*/ 17 w 56"/>
              <a:gd name="T73" fmla="*/ 5 h 67"/>
              <a:gd name="T74" fmla="*/ 19 w 56"/>
              <a:gd name="T75" fmla="*/ 7 h 67"/>
              <a:gd name="T76" fmla="*/ 23 w 56"/>
              <a:gd name="T77" fmla="*/ 9 h 67"/>
              <a:gd name="T78" fmla="*/ 27 w 56"/>
              <a:gd name="T79" fmla="*/ 9 h 67"/>
              <a:gd name="T80" fmla="*/ 29 w 56"/>
              <a:gd name="T81" fmla="*/ 9 h 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6"/>
              <a:gd name="T124" fmla="*/ 0 h 67"/>
              <a:gd name="T125" fmla="*/ 56 w 56"/>
              <a:gd name="T126" fmla="*/ 67 h 6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6" h="67">
                <a:moveTo>
                  <a:pt x="29" y="9"/>
                </a:moveTo>
                <a:lnTo>
                  <a:pt x="29" y="15"/>
                </a:lnTo>
                <a:lnTo>
                  <a:pt x="31" y="19"/>
                </a:lnTo>
                <a:lnTo>
                  <a:pt x="33" y="25"/>
                </a:lnTo>
                <a:lnTo>
                  <a:pt x="37" y="28"/>
                </a:lnTo>
                <a:lnTo>
                  <a:pt x="40" y="30"/>
                </a:lnTo>
                <a:lnTo>
                  <a:pt x="46" y="32"/>
                </a:lnTo>
                <a:lnTo>
                  <a:pt x="52" y="34"/>
                </a:lnTo>
                <a:lnTo>
                  <a:pt x="56" y="34"/>
                </a:lnTo>
                <a:lnTo>
                  <a:pt x="56" y="42"/>
                </a:lnTo>
                <a:lnTo>
                  <a:pt x="56" y="46"/>
                </a:lnTo>
                <a:lnTo>
                  <a:pt x="56" y="50"/>
                </a:lnTo>
                <a:lnTo>
                  <a:pt x="56" y="51"/>
                </a:lnTo>
                <a:lnTo>
                  <a:pt x="56" y="53"/>
                </a:lnTo>
                <a:lnTo>
                  <a:pt x="56" y="55"/>
                </a:lnTo>
                <a:lnTo>
                  <a:pt x="56" y="59"/>
                </a:lnTo>
                <a:lnTo>
                  <a:pt x="52" y="59"/>
                </a:lnTo>
                <a:lnTo>
                  <a:pt x="48" y="61"/>
                </a:lnTo>
                <a:lnTo>
                  <a:pt x="42" y="61"/>
                </a:lnTo>
                <a:lnTo>
                  <a:pt x="40" y="63"/>
                </a:lnTo>
                <a:lnTo>
                  <a:pt x="37" y="63"/>
                </a:lnTo>
                <a:lnTo>
                  <a:pt x="35" y="65"/>
                </a:lnTo>
                <a:lnTo>
                  <a:pt x="31" y="67"/>
                </a:lnTo>
                <a:lnTo>
                  <a:pt x="29" y="67"/>
                </a:lnTo>
                <a:lnTo>
                  <a:pt x="25" y="59"/>
                </a:lnTo>
                <a:lnTo>
                  <a:pt x="21" y="53"/>
                </a:lnTo>
                <a:lnTo>
                  <a:pt x="17" y="48"/>
                </a:lnTo>
                <a:lnTo>
                  <a:pt x="14" y="42"/>
                </a:lnTo>
                <a:lnTo>
                  <a:pt x="10" y="34"/>
                </a:lnTo>
                <a:lnTo>
                  <a:pt x="6" y="28"/>
                </a:lnTo>
                <a:lnTo>
                  <a:pt x="2" y="23"/>
                </a:lnTo>
                <a:lnTo>
                  <a:pt x="0" y="15"/>
                </a:lnTo>
                <a:lnTo>
                  <a:pt x="0" y="0"/>
                </a:lnTo>
                <a:lnTo>
                  <a:pt x="4" y="0"/>
                </a:lnTo>
                <a:lnTo>
                  <a:pt x="10" y="3"/>
                </a:lnTo>
                <a:lnTo>
                  <a:pt x="14" y="3"/>
                </a:lnTo>
                <a:lnTo>
                  <a:pt x="17" y="5"/>
                </a:lnTo>
                <a:lnTo>
                  <a:pt x="19" y="7"/>
                </a:lnTo>
                <a:lnTo>
                  <a:pt x="23" y="9"/>
                </a:lnTo>
                <a:lnTo>
                  <a:pt x="27" y="9"/>
                </a:lnTo>
                <a:lnTo>
                  <a:pt x="29" y="9"/>
                </a:lnTo>
              </a:path>
            </a:pathLst>
          </a:custGeom>
          <a:solidFill>
            <a:srgbClr val="FFD54F"/>
          </a:solidFill>
          <a:ln w="1588">
            <a:solidFill>
              <a:srgbClr val="969696"/>
            </a:solidFill>
            <a:round/>
            <a:headEnd/>
            <a:tailEnd/>
          </a:ln>
          <a:effectLst/>
        </p:spPr>
        <p:txBody>
          <a:bodyPr/>
          <a:lstStyle/>
          <a:p>
            <a:endParaRPr lang="el-GR"/>
          </a:p>
        </p:txBody>
      </p:sp>
      <p:sp>
        <p:nvSpPr>
          <p:cNvPr id="19491" name="Freeform 32"/>
          <p:cNvSpPr>
            <a:spLocks/>
          </p:cNvSpPr>
          <p:nvPr/>
        </p:nvSpPr>
        <p:spPr bwMode="auto">
          <a:xfrm>
            <a:off x="3012753" y="3652838"/>
            <a:ext cx="20637" cy="17462"/>
          </a:xfrm>
          <a:custGeom>
            <a:avLst/>
            <a:gdLst>
              <a:gd name="T0" fmla="*/ 0 w 32"/>
              <a:gd name="T1" fmla="*/ 29 h 29"/>
              <a:gd name="T2" fmla="*/ 0 w 32"/>
              <a:gd name="T3" fmla="*/ 25 h 29"/>
              <a:gd name="T4" fmla="*/ 4 w 32"/>
              <a:gd name="T5" fmla="*/ 19 h 29"/>
              <a:gd name="T6" fmla="*/ 6 w 32"/>
              <a:gd name="T7" fmla="*/ 13 h 29"/>
              <a:gd name="T8" fmla="*/ 13 w 32"/>
              <a:gd name="T9" fmla="*/ 7 h 29"/>
              <a:gd name="T10" fmla="*/ 17 w 32"/>
              <a:gd name="T11" fmla="*/ 4 h 29"/>
              <a:gd name="T12" fmla="*/ 23 w 32"/>
              <a:gd name="T13" fmla="*/ 2 h 29"/>
              <a:gd name="T14" fmla="*/ 27 w 32"/>
              <a:gd name="T15" fmla="*/ 0 h 29"/>
              <a:gd name="T16" fmla="*/ 29 w 32"/>
              <a:gd name="T17" fmla="*/ 0 h 29"/>
              <a:gd name="T18" fmla="*/ 31 w 32"/>
              <a:gd name="T19" fmla="*/ 2 h 29"/>
              <a:gd name="T20" fmla="*/ 31 w 32"/>
              <a:gd name="T21" fmla="*/ 4 h 29"/>
              <a:gd name="T22" fmla="*/ 31 w 32"/>
              <a:gd name="T23" fmla="*/ 5 h 29"/>
              <a:gd name="T24" fmla="*/ 31 w 32"/>
              <a:gd name="T25" fmla="*/ 7 h 29"/>
              <a:gd name="T26" fmla="*/ 32 w 32"/>
              <a:gd name="T27" fmla="*/ 7 h 29"/>
              <a:gd name="T28" fmla="*/ 31 w 32"/>
              <a:gd name="T29" fmla="*/ 9 h 29"/>
              <a:gd name="T30" fmla="*/ 31 w 32"/>
              <a:gd name="T31" fmla="*/ 11 h 29"/>
              <a:gd name="T32" fmla="*/ 29 w 32"/>
              <a:gd name="T33" fmla="*/ 13 h 29"/>
              <a:gd name="T34" fmla="*/ 27 w 32"/>
              <a:gd name="T35" fmla="*/ 19 h 29"/>
              <a:gd name="T36" fmla="*/ 27 w 32"/>
              <a:gd name="T37" fmla="*/ 19 h 29"/>
              <a:gd name="T38" fmla="*/ 25 w 32"/>
              <a:gd name="T39" fmla="*/ 23 h 29"/>
              <a:gd name="T40" fmla="*/ 23 w 32"/>
              <a:gd name="T41" fmla="*/ 27 h 29"/>
              <a:gd name="T42" fmla="*/ 23 w 32"/>
              <a:gd name="T43" fmla="*/ 29 h 29"/>
              <a:gd name="T44" fmla="*/ 0 w 32"/>
              <a:gd name="T45" fmla="*/ 29 h 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
              <a:gd name="T70" fmla="*/ 0 h 29"/>
              <a:gd name="T71" fmla="*/ 32 w 32"/>
              <a:gd name="T72" fmla="*/ 29 h 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 h="29">
                <a:moveTo>
                  <a:pt x="0" y="29"/>
                </a:moveTo>
                <a:lnTo>
                  <a:pt x="0" y="25"/>
                </a:lnTo>
                <a:lnTo>
                  <a:pt x="4" y="19"/>
                </a:lnTo>
                <a:lnTo>
                  <a:pt x="6" y="13"/>
                </a:lnTo>
                <a:lnTo>
                  <a:pt x="13" y="7"/>
                </a:lnTo>
                <a:lnTo>
                  <a:pt x="17" y="4"/>
                </a:lnTo>
                <a:lnTo>
                  <a:pt x="23" y="2"/>
                </a:lnTo>
                <a:lnTo>
                  <a:pt x="27" y="0"/>
                </a:lnTo>
                <a:lnTo>
                  <a:pt x="29" y="0"/>
                </a:lnTo>
                <a:lnTo>
                  <a:pt x="31" y="2"/>
                </a:lnTo>
                <a:lnTo>
                  <a:pt x="31" y="4"/>
                </a:lnTo>
                <a:lnTo>
                  <a:pt x="31" y="5"/>
                </a:lnTo>
                <a:lnTo>
                  <a:pt x="31" y="7"/>
                </a:lnTo>
                <a:lnTo>
                  <a:pt x="32" y="7"/>
                </a:lnTo>
                <a:lnTo>
                  <a:pt x="31" y="9"/>
                </a:lnTo>
                <a:lnTo>
                  <a:pt x="31" y="11"/>
                </a:lnTo>
                <a:lnTo>
                  <a:pt x="29" y="13"/>
                </a:lnTo>
                <a:lnTo>
                  <a:pt x="27" y="19"/>
                </a:lnTo>
                <a:lnTo>
                  <a:pt x="25" y="23"/>
                </a:lnTo>
                <a:lnTo>
                  <a:pt x="23" y="27"/>
                </a:lnTo>
                <a:lnTo>
                  <a:pt x="23" y="29"/>
                </a:lnTo>
                <a:lnTo>
                  <a:pt x="0" y="29"/>
                </a:lnTo>
                <a:close/>
              </a:path>
            </a:pathLst>
          </a:custGeom>
          <a:solidFill>
            <a:srgbClr val="FFC000"/>
          </a:solidFill>
          <a:ln w="9525">
            <a:solidFill>
              <a:srgbClr val="969696"/>
            </a:solidFill>
            <a:round/>
            <a:headEnd/>
            <a:tailEnd/>
          </a:ln>
        </p:spPr>
        <p:txBody>
          <a:bodyPr/>
          <a:lstStyle/>
          <a:p>
            <a:endParaRPr lang="el-GR"/>
          </a:p>
        </p:txBody>
      </p:sp>
      <p:sp>
        <p:nvSpPr>
          <p:cNvPr id="19492" name="Freeform 33"/>
          <p:cNvSpPr>
            <a:spLocks/>
          </p:cNvSpPr>
          <p:nvPr/>
        </p:nvSpPr>
        <p:spPr bwMode="auto">
          <a:xfrm>
            <a:off x="3012753" y="3652838"/>
            <a:ext cx="20637" cy="17462"/>
          </a:xfrm>
          <a:custGeom>
            <a:avLst/>
            <a:gdLst>
              <a:gd name="T0" fmla="*/ 0 w 32"/>
              <a:gd name="T1" fmla="*/ 29 h 29"/>
              <a:gd name="T2" fmla="*/ 0 w 32"/>
              <a:gd name="T3" fmla="*/ 25 h 29"/>
              <a:gd name="T4" fmla="*/ 4 w 32"/>
              <a:gd name="T5" fmla="*/ 19 h 29"/>
              <a:gd name="T6" fmla="*/ 6 w 32"/>
              <a:gd name="T7" fmla="*/ 13 h 29"/>
              <a:gd name="T8" fmla="*/ 13 w 32"/>
              <a:gd name="T9" fmla="*/ 7 h 29"/>
              <a:gd name="T10" fmla="*/ 17 w 32"/>
              <a:gd name="T11" fmla="*/ 4 h 29"/>
              <a:gd name="T12" fmla="*/ 23 w 32"/>
              <a:gd name="T13" fmla="*/ 2 h 29"/>
              <a:gd name="T14" fmla="*/ 27 w 32"/>
              <a:gd name="T15" fmla="*/ 0 h 29"/>
              <a:gd name="T16" fmla="*/ 29 w 32"/>
              <a:gd name="T17" fmla="*/ 0 h 29"/>
              <a:gd name="T18" fmla="*/ 31 w 32"/>
              <a:gd name="T19" fmla="*/ 2 h 29"/>
              <a:gd name="T20" fmla="*/ 31 w 32"/>
              <a:gd name="T21" fmla="*/ 4 h 29"/>
              <a:gd name="T22" fmla="*/ 31 w 32"/>
              <a:gd name="T23" fmla="*/ 5 h 29"/>
              <a:gd name="T24" fmla="*/ 31 w 32"/>
              <a:gd name="T25" fmla="*/ 7 h 29"/>
              <a:gd name="T26" fmla="*/ 32 w 32"/>
              <a:gd name="T27" fmla="*/ 7 h 29"/>
              <a:gd name="T28" fmla="*/ 31 w 32"/>
              <a:gd name="T29" fmla="*/ 9 h 29"/>
              <a:gd name="T30" fmla="*/ 31 w 32"/>
              <a:gd name="T31" fmla="*/ 11 h 29"/>
              <a:gd name="T32" fmla="*/ 29 w 32"/>
              <a:gd name="T33" fmla="*/ 13 h 29"/>
              <a:gd name="T34" fmla="*/ 27 w 32"/>
              <a:gd name="T35" fmla="*/ 19 h 29"/>
              <a:gd name="T36" fmla="*/ 27 w 32"/>
              <a:gd name="T37" fmla="*/ 19 h 29"/>
              <a:gd name="T38" fmla="*/ 25 w 32"/>
              <a:gd name="T39" fmla="*/ 23 h 29"/>
              <a:gd name="T40" fmla="*/ 23 w 32"/>
              <a:gd name="T41" fmla="*/ 27 h 29"/>
              <a:gd name="T42" fmla="*/ 23 w 32"/>
              <a:gd name="T43" fmla="*/ 29 h 29"/>
              <a:gd name="T44" fmla="*/ 0 w 32"/>
              <a:gd name="T45" fmla="*/ 29 h 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
              <a:gd name="T70" fmla="*/ 0 h 29"/>
              <a:gd name="T71" fmla="*/ 32 w 32"/>
              <a:gd name="T72" fmla="*/ 29 h 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 h="29">
                <a:moveTo>
                  <a:pt x="0" y="29"/>
                </a:moveTo>
                <a:lnTo>
                  <a:pt x="0" y="25"/>
                </a:lnTo>
                <a:lnTo>
                  <a:pt x="4" y="19"/>
                </a:lnTo>
                <a:lnTo>
                  <a:pt x="6" y="13"/>
                </a:lnTo>
                <a:lnTo>
                  <a:pt x="13" y="7"/>
                </a:lnTo>
                <a:lnTo>
                  <a:pt x="17" y="4"/>
                </a:lnTo>
                <a:lnTo>
                  <a:pt x="23" y="2"/>
                </a:lnTo>
                <a:lnTo>
                  <a:pt x="27" y="0"/>
                </a:lnTo>
                <a:lnTo>
                  <a:pt x="29" y="0"/>
                </a:lnTo>
                <a:lnTo>
                  <a:pt x="31" y="2"/>
                </a:lnTo>
                <a:lnTo>
                  <a:pt x="31" y="4"/>
                </a:lnTo>
                <a:lnTo>
                  <a:pt x="31" y="5"/>
                </a:lnTo>
                <a:lnTo>
                  <a:pt x="31" y="7"/>
                </a:lnTo>
                <a:lnTo>
                  <a:pt x="32" y="7"/>
                </a:lnTo>
                <a:lnTo>
                  <a:pt x="31" y="9"/>
                </a:lnTo>
                <a:lnTo>
                  <a:pt x="31" y="11"/>
                </a:lnTo>
                <a:lnTo>
                  <a:pt x="29" y="13"/>
                </a:lnTo>
                <a:lnTo>
                  <a:pt x="27" y="19"/>
                </a:lnTo>
                <a:lnTo>
                  <a:pt x="25" y="23"/>
                </a:lnTo>
                <a:lnTo>
                  <a:pt x="23" y="27"/>
                </a:lnTo>
                <a:lnTo>
                  <a:pt x="23" y="29"/>
                </a:lnTo>
                <a:lnTo>
                  <a:pt x="0" y="29"/>
                </a:lnTo>
              </a:path>
            </a:pathLst>
          </a:custGeom>
          <a:solidFill>
            <a:srgbClr val="FFC000"/>
          </a:solidFill>
          <a:ln w="1588">
            <a:solidFill>
              <a:srgbClr val="969696"/>
            </a:solidFill>
            <a:round/>
            <a:headEnd/>
            <a:tailEnd/>
          </a:ln>
        </p:spPr>
        <p:txBody>
          <a:bodyPr/>
          <a:lstStyle/>
          <a:p>
            <a:endParaRPr lang="el-GR"/>
          </a:p>
        </p:txBody>
      </p:sp>
      <p:sp>
        <p:nvSpPr>
          <p:cNvPr id="19493" name="Freeform 34"/>
          <p:cNvSpPr>
            <a:spLocks/>
          </p:cNvSpPr>
          <p:nvPr/>
        </p:nvSpPr>
        <p:spPr bwMode="auto">
          <a:xfrm>
            <a:off x="2992115" y="3541713"/>
            <a:ext cx="26988" cy="53975"/>
          </a:xfrm>
          <a:custGeom>
            <a:avLst/>
            <a:gdLst>
              <a:gd name="T0" fmla="*/ 0 w 42"/>
              <a:gd name="T1" fmla="*/ 19 h 78"/>
              <a:gd name="T2" fmla="*/ 0 w 42"/>
              <a:gd name="T3" fmla="*/ 15 h 78"/>
              <a:gd name="T4" fmla="*/ 2 w 42"/>
              <a:gd name="T5" fmla="*/ 11 h 78"/>
              <a:gd name="T6" fmla="*/ 4 w 42"/>
              <a:gd name="T7" fmla="*/ 7 h 78"/>
              <a:gd name="T8" fmla="*/ 8 w 42"/>
              <a:gd name="T9" fmla="*/ 5 h 78"/>
              <a:gd name="T10" fmla="*/ 12 w 42"/>
              <a:gd name="T11" fmla="*/ 3 h 78"/>
              <a:gd name="T12" fmla="*/ 16 w 42"/>
              <a:gd name="T13" fmla="*/ 2 h 78"/>
              <a:gd name="T14" fmla="*/ 17 w 42"/>
              <a:gd name="T15" fmla="*/ 0 h 78"/>
              <a:gd name="T16" fmla="*/ 21 w 42"/>
              <a:gd name="T17" fmla="*/ 0 h 78"/>
              <a:gd name="T18" fmla="*/ 25 w 42"/>
              <a:gd name="T19" fmla="*/ 0 h 78"/>
              <a:gd name="T20" fmla="*/ 27 w 42"/>
              <a:gd name="T21" fmla="*/ 0 h 78"/>
              <a:gd name="T22" fmla="*/ 31 w 42"/>
              <a:gd name="T23" fmla="*/ 2 h 78"/>
              <a:gd name="T24" fmla="*/ 33 w 42"/>
              <a:gd name="T25" fmla="*/ 2 h 78"/>
              <a:gd name="T26" fmla="*/ 37 w 42"/>
              <a:gd name="T27" fmla="*/ 2 h 78"/>
              <a:gd name="T28" fmla="*/ 39 w 42"/>
              <a:gd name="T29" fmla="*/ 2 h 78"/>
              <a:gd name="T30" fmla="*/ 40 w 42"/>
              <a:gd name="T31" fmla="*/ 2 h 78"/>
              <a:gd name="T32" fmla="*/ 42 w 42"/>
              <a:gd name="T33" fmla="*/ 0 h 78"/>
              <a:gd name="T34" fmla="*/ 42 w 42"/>
              <a:gd name="T35" fmla="*/ 3 h 78"/>
              <a:gd name="T36" fmla="*/ 42 w 42"/>
              <a:gd name="T37" fmla="*/ 7 h 78"/>
              <a:gd name="T38" fmla="*/ 42 w 42"/>
              <a:gd name="T39" fmla="*/ 11 h 78"/>
              <a:gd name="T40" fmla="*/ 42 w 42"/>
              <a:gd name="T41" fmla="*/ 13 h 78"/>
              <a:gd name="T42" fmla="*/ 42 w 42"/>
              <a:gd name="T43" fmla="*/ 17 h 78"/>
              <a:gd name="T44" fmla="*/ 42 w 42"/>
              <a:gd name="T45" fmla="*/ 19 h 78"/>
              <a:gd name="T46" fmla="*/ 42 w 42"/>
              <a:gd name="T47" fmla="*/ 21 h 78"/>
              <a:gd name="T48" fmla="*/ 39 w 42"/>
              <a:gd name="T49" fmla="*/ 23 h 78"/>
              <a:gd name="T50" fmla="*/ 33 w 42"/>
              <a:gd name="T51" fmla="*/ 23 h 78"/>
              <a:gd name="T52" fmla="*/ 29 w 42"/>
              <a:gd name="T53" fmla="*/ 23 h 78"/>
              <a:gd name="T54" fmla="*/ 25 w 42"/>
              <a:gd name="T55" fmla="*/ 25 h 78"/>
              <a:gd name="T56" fmla="*/ 23 w 42"/>
              <a:gd name="T57" fmla="*/ 23 h 78"/>
              <a:gd name="T58" fmla="*/ 19 w 42"/>
              <a:gd name="T59" fmla="*/ 23 h 78"/>
              <a:gd name="T60" fmla="*/ 17 w 42"/>
              <a:gd name="T61" fmla="*/ 23 h 78"/>
              <a:gd name="T62" fmla="*/ 12 w 42"/>
              <a:gd name="T63" fmla="*/ 21 h 78"/>
              <a:gd name="T64" fmla="*/ 12 w 42"/>
              <a:gd name="T65" fmla="*/ 23 h 78"/>
              <a:gd name="T66" fmla="*/ 12 w 42"/>
              <a:gd name="T67" fmla="*/ 25 h 78"/>
              <a:gd name="T68" fmla="*/ 12 w 42"/>
              <a:gd name="T69" fmla="*/ 27 h 78"/>
              <a:gd name="T70" fmla="*/ 12 w 42"/>
              <a:gd name="T71" fmla="*/ 30 h 78"/>
              <a:gd name="T72" fmla="*/ 12 w 42"/>
              <a:gd name="T73" fmla="*/ 30 h 78"/>
              <a:gd name="T74" fmla="*/ 12 w 42"/>
              <a:gd name="T75" fmla="*/ 34 h 78"/>
              <a:gd name="T76" fmla="*/ 12 w 42"/>
              <a:gd name="T77" fmla="*/ 40 h 78"/>
              <a:gd name="T78" fmla="*/ 17 w 42"/>
              <a:gd name="T79" fmla="*/ 44 h 78"/>
              <a:gd name="T80" fmla="*/ 21 w 42"/>
              <a:gd name="T81" fmla="*/ 48 h 78"/>
              <a:gd name="T82" fmla="*/ 27 w 42"/>
              <a:gd name="T83" fmla="*/ 51 h 78"/>
              <a:gd name="T84" fmla="*/ 33 w 42"/>
              <a:gd name="T85" fmla="*/ 57 h 78"/>
              <a:gd name="T86" fmla="*/ 37 w 42"/>
              <a:gd name="T87" fmla="*/ 63 h 78"/>
              <a:gd name="T88" fmla="*/ 40 w 42"/>
              <a:gd name="T89" fmla="*/ 69 h 78"/>
              <a:gd name="T90" fmla="*/ 42 w 42"/>
              <a:gd name="T91" fmla="*/ 78 h 78"/>
              <a:gd name="T92" fmla="*/ 37 w 42"/>
              <a:gd name="T93" fmla="*/ 73 h 78"/>
              <a:gd name="T94" fmla="*/ 31 w 42"/>
              <a:gd name="T95" fmla="*/ 65 h 78"/>
              <a:gd name="T96" fmla="*/ 23 w 42"/>
              <a:gd name="T97" fmla="*/ 59 h 78"/>
              <a:gd name="T98" fmla="*/ 17 w 42"/>
              <a:gd name="T99" fmla="*/ 53 h 78"/>
              <a:gd name="T100" fmla="*/ 12 w 42"/>
              <a:gd name="T101" fmla="*/ 48 h 78"/>
              <a:gd name="T102" fmla="*/ 4 w 42"/>
              <a:gd name="T103" fmla="*/ 40 h 78"/>
              <a:gd name="T104" fmla="*/ 2 w 42"/>
              <a:gd name="T105" fmla="*/ 30 h 78"/>
              <a:gd name="T106" fmla="*/ 0 w 42"/>
              <a:gd name="T107" fmla="*/ 19 h 7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2"/>
              <a:gd name="T163" fmla="*/ 0 h 78"/>
              <a:gd name="T164" fmla="*/ 42 w 42"/>
              <a:gd name="T165" fmla="*/ 78 h 7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2" h="78">
                <a:moveTo>
                  <a:pt x="0" y="19"/>
                </a:moveTo>
                <a:lnTo>
                  <a:pt x="0" y="15"/>
                </a:lnTo>
                <a:lnTo>
                  <a:pt x="2" y="11"/>
                </a:lnTo>
                <a:lnTo>
                  <a:pt x="4" y="7"/>
                </a:lnTo>
                <a:lnTo>
                  <a:pt x="8" y="5"/>
                </a:lnTo>
                <a:lnTo>
                  <a:pt x="12" y="3"/>
                </a:lnTo>
                <a:lnTo>
                  <a:pt x="16" y="2"/>
                </a:lnTo>
                <a:lnTo>
                  <a:pt x="17" y="0"/>
                </a:lnTo>
                <a:lnTo>
                  <a:pt x="21" y="0"/>
                </a:lnTo>
                <a:lnTo>
                  <a:pt x="25" y="0"/>
                </a:lnTo>
                <a:lnTo>
                  <a:pt x="27" y="0"/>
                </a:lnTo>
                <a:lnTo>
                  <a:pt x="31" y="2"/>
                </a:lnTo>
                <a:lnTo>
                  <a:pt x="33" y="2"/>
                </a:lnTo>
                <a:lnTo>
                  <a:pt x="37" y="2"/>
                </a:lnTo>
                <a:lnTo>
                  <a:pt x="39" y="2"/>
                </a:lnTo>
                <a:lnTo>
                  <a:pt x="40" y="2"/>
                </a:lnTo>
                <a:lnTo>
                  <a:pt x="42" y="0"/>
                </a:lnTo>
                <a:lnTo>
                  <a:pt x="42" y="3"/>
                </a:lnTo>
                <a:lnTo>
                  <a:pt x="42" y="7"/>
                </a:lnTo>
                <a:lnTo>
                  <a:pt x="42" y="11"/>
                </a:lnTo>
                <a:lnTo>
                  <a:pt x="42" y="13"/>
                </a:lnTo>
                <a:lnTo>
                  <a:pt x="42" y="17"/>
                </a:lnTo>
                <a:lnTo>
                  <a:pt x="42" y="19"/>
                </a:lnTo>
                <a:lnTo>
                  <a:pt x="42" y="21"/>
                </a:lnTo>
                <a:lnTo>
                  <a:pt x="39" y="23"/>
                </a:lnTo>
                <a:lnTo>
                  <a:pt x="33" y="23"/>
                </a:lnTo>
                <a:lnTo>
                  <a:pt x="29" y="23"/>
                </a:lnTo>
                <a:lnTo>
                  <a:pt x="25" y="25"/>
                </a:lnTo>
                <a:lnTo>
                  <a:pt x="23" y="23"/>
                </a:lnTo>
                <a:lnTo>
                  <a:pt x="19" y="23"/>
                </a:lnTo>
                <a:lnTo>
                  <a:pt x="17" y="23"/>
                </a:lnTo>
                <a:lnTo>
                  <a:pt x="12" y="21"/>
                </a:lnTo>
                <a:lnTo>
                  <a:pt x="12" y="23"/>
                </a:lnTo>
                <a:lnTo>
                  <a:pt x="12" y="25"/>
                </a:lnTo>
                <a:lnTo>
                  <a:pt x="12" y="27"/>
                </a:lnTo>
                <a:lnTo>
                  <a:pt x="12" y="30"/>
                </a:lnTo>
                <a:lnTo>
                  <a:pt x="12" y="34"/>
                </a:lnTo>
                <a:lnTo>
                  <a:pt x="12" y="40"/>
                </a:lnTo>
                <a:lnTo>
                  <a:pt x="17" y="44"/>
                </a:lnTo>
                <a:lnTo>
                  <a:pt x="21" y="48"/>
                </a:lnTo>
                <a:lnTo>
                  <a:pt x="27" y="51"/>
                </a:lnTo>
                <a:lnTo>
                  <a:pt x="33" y="57"/>
                </a:lnTo>
                <a:lnTo>
                  <a:pt x="37" y="63"/>
                </a:lnTo>
                <a:lnTo>
                  <a:pt x="40" y="69"/>
                </a:lnTo>
                <a:lnTo>
                  <a:pt x="42" y="78"/>
                </a:lnTo>
                <a:lnTo>
                  <a:pt x="37" y="73"/>
                </a:lnTo>
                <a:lnTo>
                  <a:pt x="31" y="65"/>
                </a:lnTo>
                <a:lnTo>
                  <a:pt x="23" y="59"/>
                </a:lnTo>
                <a:lnTo>
                  <a:pt x="17" y="53"/>
                </a:lnTo>
                <a:lnTo>
                  <a:pt x="12" y="48"/>
                </a:lnTo>
                <a:lnTo>
                  <a:pt x="4" y="40"/>
                </a:lnTo>
                <a:lnTo>
                  <a:pt x="2" y="30"/>
                </a:lnTo>
                <a:lnTo>
                  <a:pt x="0" y="19"/>
                </a:lnTo>
                <a:close/>
              </a:path>
            </a:pathLst>
          </a:custGeom>
          <a:solidFill>
            <a:srgbClr val="FFC000"/>
          </a:solidFill>
          <a:ln w="9525">
            <a:solidFill>
              <a:srgbClr val="969696"/>
            </a:solidFill>
            <a:round/>
            <a:headEnd/>
            <a:tailEnd/>
          </a:ln>
        </p:spPr>
        <p:txBody>
          <a:bodyPr/>
          <a:lstStyle/>
          <a:p>
            <a:endParaRPr lang="el-GR"/>
          </a:p>
        </p:txBody>
      </p:sp>
      <p:sp>
        <p:nvSpPr>
          <p:cNvPr id="19494" name="Freeform 35"/>
          <p:cNvSpPr>
            <a:spLocks/>
          </p:cNvSpPr>
          <p:nvPr/>
        </p:nvSpPr>
        <p:spPr bwMode="auto">
          <a:xfrm>
            <a:off x="2992115" y="3541713"/>
            <a:ext cx="26988" cy="53975"/>
          </a:xfrm>
          <a:custGeom>
            <a:avLst/>
            <a:gdLst>
              <a:gd name="T0" fmla="*/ 0 w 42"/>
              <a:gd name="T1" fmla="*/ 19 h 78"/>
              <a:gd name="T2" fmla="*/ 0 w 42"/>
              <a:gd name="T3" fmla="*/ 15 h 78"/>
              <a:gd name="T4" fmla="*/ 2 w 42"/>
              <a:gd name="T5" fmla="*/ 11 h 78"/>
              <a:gd name="T6" fmla="*/ 4 w 42"/>
              <a:gd name="T7" fmla="*/ 7 h 78"/>
              <a:gd name="T8" fmla="*/ 8 w 42"/>
              <a:gd name="T9" fmla="*/ 5 h 78"/>
              <a:gd name="T10" fmla="*/ 12 w 42"/>
              <a:gd name="T11" fmla="*/ 3 h 78"/>
              <a:gd name="T12" fmla="*/ 16 w 42"/>
              <a:gd name="T13" fmla="*/ 2 h 78"/>
              <a:gd name="T14" fmla="*/ 17 w 42"/>
              <a:gd name="T15" fmla="*/ 0 h 78"/>
              <a:gd name="T16" fmla="*/ 21 w 42"/>
              <a:gd name="T17" fmla="*/ 0 h 78"/>
              <a:gd name="T18" fmla="*/ 25 w 42"/>
              <a:gd name="T19" fmla="*/ 0 h 78"/>
              <a:gd name="T20" fmla="*/ 27 w 42"/>
              <a:gd name="T21" fmla="*/ 0 h 78"/>
              <a:gd name="T22" fmla="*/ 31 w 42"/>
              <a:gd name="T23" fmla="*/ 2 h 78"/>
              <a:gd name="T24" fmla="*/ 33 w 42"/>
              <a:gd name="T25" fmla="*/ 2 h 78"/>
              <a:gd name="T26" fmla="*/ 37 w 42"/>
              <a:gd name="T27" fmla="*/ 2 h 78"/>
              <a:gd name="T28" fmla="*/ 39 w 42"/>
              <a:gd name="T29" fmla="*/ 2 h 78"/>
              <a:gd name="T30" fmla="*/ 40 w 42"/>
              <a:gd name="T31" fmla="*/ 2 h 78"/>
              <a:gd name="T32" fmla="*/ 42 w 42"/>
              <a:gd name="T33" fmla="*/ 0 h 78"/>
              <a:gd name="T34" fmla="*/ 42 w 42"/>
              <a:gd name="T35" fmla="*/ 3 h 78"/>
              <a:gd name="T36" fmla="*/ 42 w 42"/>
              <a:gd name="T37" fmla="*/ 7 h 78"/>
              <a:gd name="T38" fmla="*/ 42 w 42"/>
              <a:gd name="T39" fmla="*/ 11 h 78"/>
              <a:gd name="T40" fmla="*/ 42 w 42"/>
              <a:gd name="T41" fmla="*/ 13 h 78"/>
              <a:gd name="T42" fmla="*/ 42 w 42"/>
              <a:gd name="T43" fmla="*/ 17 h 78"/>
              <a:gd name="T44" fmla="*/ 42 w 42"/>
              <a:gd name="T45" fmla="*/ 19 h 78"/>
              <a:gd name="T46" fmla="*/ 42 w 42"/>
              <a:gd name="T47" fmla="*/ 21 h 78"/>
              <a:gd name="T48" fmla="*/ 39 w 42"/>
              <a:gd name="T49" fmla="*/ 23 h 78"/>
              <a:gd name="T50" fmla="*/ 33 w 42"/>
              <a:gd name="T51" fmla="*/ 23 h 78"/>
              <a:gd name="T52" fmla="*/ 29 w 42"/>
              <a:gd name="T53" fmla="*/ 23 h 78"/>
              <a:gd name="T54" fmla="*/ 25 w 42"/>
              <a:gd name="T55" fmla="*/ 25 h 78"/>
              <a:gd name="T56" fmla="*/ 23 w 42"/>
              <a:gd name="T57" fmla="*/ 23 h 78"/>
              <a:gd name="T58" fmla="*/ 19 w 42"/>
              <a:gd name="T59" fmla="*/ 23 h 78"/>
              <a:gd name="T60" fmla="*/ 17 w 42"/>
              <a:gd name="T61" fmla="*/ 23 h 78"/>
              <a:gd name="T62" fmla="*/ 12 w 42"/>
              <a:gd name="T63" fmla="*/ 21 h 78"/>
              <a:gd name="T64" fmla="*/ 12 w 42"/>
              <a:gd name="T65" fmla="*/ 23 h 78"/>
              <a:gd name="T66" fmla="*/ 12 w 42"/>
              <a:gd name="T67" fmla="*/ 25 h 78"/>
              <a:gd name="T68" fmla="*/ 12 w 42"/>
              <a:gd name="T69" fmla="*/ 27 h 78"/>
              <a:gd name="T70" fmla="*/ 12 w 42"/>
              <a:gd name="T71" fmla="*/ 30 h 78"/>
              <a:gd name="T72" fmla="*/ 12 w 42"/>
              <a:gd name="T73" fmla="*/ 30 h 78"/>
              <a:gd name="T74" fmla="*/ 12 w 42"/>
              <a:gd name="T75" fmla="*/ 34 h 78"/>
              <a:gd name="T76" fmla="*/ 12 w 42"/>
              <a:gd name="T77" fmla="*/ 40 h 78"/>
              <a:gd name="T78" fmla="*/ 17 w 42"/>
              <a:gd name="T79" fmla="*/ 44 h 78"/>
              <a:gd name="T80" fmla="*/ 21 w 42"/>
              <a:gd name="T81" fmla="*/ 48 h 78"/>
              <a:gd name="T82" fmla="*/ 27 w 42"/>
              <a:gd name="T83" fmla="*/ 51 h 78"/>
              <a:gd name="T84" fmla="*/ 33 w 42"/>
              <a:gd name="T85" fmla="*/ 57 h 78"/>
              <a:gd name="T86" fmla="*/ 37 w 42"/>
              <a:gd name="T87" fmla="*/ 63 h 78"/>
              <a:gd name="T88" fmla="*/ 40 w 42"/>
              <a:gd name="T89" fmla="*/ 69 h 78"/>
              <a:gd name="T90" fmla="*/ 42 w 42"/>
              <a:gd name="T91" fmla="*/ 78 h 78"/>
              <a:gd name="T92" fmla="*/ 37 w 42"/>
              <a:gd name="T93" fmla="*/ 73 h 78"/>
              <a:gd name="T94" fmla="*/ 31 w 42"/>
              <a:gd name="T95" fmla="*/ 65 h 78"/>
              <a:gd name="T96" fmla="*/ 23 w 42"/>
              <a:gd name="T97" fmla="*/ 59 h 78"/>
              <a:gd name="T98" fmla="*/ 17 w 42"/>
              <a:gd name="T99" fmla="*/ 53 h 78"/>
              <a:gd name="T100" fmla="*/ 12 w 42"/>
              <a:gd name="T101" fmla="*/ 48 h 78"/>
              <a:gd name="T102" fmla="*/ 4 w 42"/>
              <a:gd name="T103" fmla="*/ 40 h 78"/>
              <a:gd name="T104" fmla="*/ 2 w 42"/>
              <a:gd name="T105" fmla="*/ 30 h 78"/>
              <a:gd name="T106" fmla="*/ 0 w 42"/>
              <a:gd name="T107" fmla="*/ 19 h 7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2"/>
              <a:gd name="T163" fmla="*/ 0 h 78"/>
              <a:gd name="T164" fmla="*/ 42 w 42"/>
              <a:gd name="T165" fmla="*/ 78 h 7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2" h="78">
                <a:moveTo>
                  <a:pt x="0" y="19"/>
                </a:moveTo>
                <a:lnTo>
                  <a:pt x="0" y="15"/>
                </a:lnTo>
                <a:lnTo>
                  <a:pt x="2" y="11"/>
                </a:lnTo>
                <a:lnTo>
                  <a:pt x="4" y="7"/>
                </a:lnTo>
                <a:lnTo>
                  <a:pt x="8" y="5"/>
                </a:lnTo>
                <a:lnTo>
                  <a:pt x="12" y="3"/>
                </a:lnTo>
                <a:lnTo>
                  <a:pt x="16" y="2"/>
                </a:lnTo>
                <a:lnTo>
                  <a:pt x="17" y="0"/>
                </a:lnTo>
                <a:lnTo>
                  <a:pt x="21" y="0"/>
                </a:lnTo>
                <a:lnTo>
                  <a:pt x="25" y="0"/>
                </a:lnTo>
                <a:lnTo>
                  <a:pt x="27" y="0"/>
                </a:lnTo>
                <a:lnTo>
                  <a:pt x="31" y="2"/>
                </a:lnTo>
                <a:lnTo>
                  <a:pt x="33" y="2"/>
                </a:lnTo>
                <a:lnTo>
                  <a:pt x="37" y="2"/>
                </a:lnTo>
                <a:lnTo>
                  <a:pt x="39" y="2"/>
                </a:lnTo>
                <a:lnTo>
                  <a:pt x="40" y="2"/>
                </a:lnTo>
                <a:lnTo>
                  <a:pt x="42" y="0"/>
                </a:lnTo>
                <a:lnTo>
                  <a:pt x="42" y="3"/>
                </a:lnTo>
                <a:lnTo>
                  <a:pt x="42" y="7"/>
                </a:lnTo>
                <a:lnTo>
                  <a:pt x="42" y="11"/>
                </a:lnTo>
                <a:lnTo>
                  <a:pt x="42" y="13"/>
                </a:lnTo>
                <a:lnTo>
                  <a:pt x="42" y="17"/>
                </a:lnTo>
                <a:lnTo>
                  <a:pt x="42" y="19"/>
                </a:lnTo>
                <a:lnTo>
                  <a:pt x="42" y="21"/>
                </a:lnTo>
                <a:lnTo>
                  <a:pt x="39" y="23"/>
                </a:lnTo>
                <a:lnTo>
                  <a:pt x="33" y="23"/>
                </a:lnTo>
                <a:lnTo>
                  <a:pt x="29" y="23"/>
                </a:lnTo>
                <a:lnTo>
                  <a:pt x="25" y="25"/>
                </a:lnTo>
                <a:lnTo>
                  <a:pt x="23" y="23"/>
                </a:lnTo>
                <a:lnTo>
                  <a:pt x="19" y="23"/>
                </a:lnTo>
                <a:lnTo>
                  <a:pt x="17" y="23"/>
                </a:lnTo>
                <a:lnTo>
                  <a:pt x="12" y="21"/>
                </a:lnTo>
                <a:lnTo>
                  <a:pt x="12" y="23"/>
                </a:lnTo>
                <a:lnTo>
                  <a:pt x="12" y="25"/>
                </a:lnTo>
                <a:lnTo>
                  <a:pt x="12" y="27"/>
                </a:lnTo>
                <a:lnTo>
                  <a:pt x="12" y="30"/>
                </a:lnTo>
                <a:lnTo>
                  <a:pt x="12" y="34"/>
                </a:lnTo>
                <a:lnTo>
                  <a:pt x="12" y="40"/>
                </a:lnTo>
                <a:lnTo>
                  <a:pt x="17" y="44"/>
                </a:lnTo>
                <a:lnTo>
                  <a:pt x="21" y="48"/>
                </a:lnTo>
                <a:lnTo>
                  <a:pt x="27" y="51"/>
                </a:lnTo>
                <a:lnTo>
                  <a:pt x="33" y="57"/>
                </a:lnTo>
                <a:lnTo>
                  <a:pt x="37" y="63"/>
                </a:lnTo>
                <a:lnTo>
                  <a:pt x="40" y="69"/>
                </a:lnTo>
                <a:lnTo>
                  <a:pt x="42" y="78"/>
                </a:lnTo>
                <a:lnTo>
                  <a:pt x="37" y="73"/>
                </a:lnTo>
                <a:lnTo>
                  <a:pt x="31" y="65"/>
                </a:lnTo>
                <a:lnTo>
                  <a:pt x="23" y="59"/>
                </a:lnTo>
                <a:lnTo>
                  <a:pt x="17" y="53"/>
                </a:lnTo>
                <a:lnTo>
                  <a:pt x="12" y="48"/>
                </a:lnTo>
                <a:lnTo>
                  <a:pt x="4" y="40"/>
                </a:lnTo>
                <a:lnTo>
                  <a:pt x="2" y="30"/>
                </a:lnTo>
                <a:lnTo>
                  <a:pt x="0" y="19"/>
                </a:lnTo>
              </a:path>
            </a:pathLst>
          </a:custGeom>
          <a:solidFill>
            <a:srgbClr val="FFC000"/>
          </a:solidFill>
          <a:ln w="1588">
            <a:solidFill>
              <a:srgbClr val="969696"/>
            </a:solidFill>
            <a:round/>
            <a:headEnd/>
            <a:tailEnd/>
          </a:ln>
        </p:spPr>
        <p:txBody>
          <a:bodyPr/>
          <a:lstStyle/>
          <a:p>
            <a:endParaRPr lang="el-GR"/>
          </a:p>
        </p:txBody>
      </p:sp>
      <p:sp>
        <p:nvSpPr>
          <p:cNvPr id="19495" name="Freeform 36"/>
          <p:cNvSpPr>
            <a:spLocks/>
          </p:cNvSpPr>
          <p:nvPr/>
        </p:nvSpPr>
        <p:spPr bwMode="auto">
          <a:xfrm>
            <a:off x="3069903" y="3584575"/>
            <a:ext cx="17462" cy="38100"/>
          </a:xfrm>
          <a:custGeom>
            <a:avLst/>
            <a:gdLst>
              <a:gd name="T0" fmla="*/ 0 w 29"/>
              <a:gd name="T1" fmla="*/ 48 h 58"/>
              <a:gd name="T2" fmla="*/ 0 w 29"/>
              <a:gd name="T3" fmla="*/ 40 h 58"/>
              <a:gd name="T4" fmla="*/ 4 w 29"/>
              <a:gd name="T5" fmla="*/ 33 h 58"/>
              <a:gd name="T6" fmla="*/ 8 w 29"/>
              <a:gd name="T7" fmla="*/ 25 h 58"/>
              <a:gd name="T8" fmla="*/ 12 w 29"/>
              <a:gd name="T9" fmla="*/ 19 h 58"/>
              <a:gd name="T10" fmla="*/ 15 w 29"/>
              <a:gd name="T11" fmla="*/ 13 h 58"/>
              <a:gd name="T12" fmla="*/ 21 w 29"/>
              <a:gd name="T13" fmla="*/ 6 h 58"/>
              <a:gd name="T14" fmla="*/ 25 w 29"/>
              <a:gd name="T15" fmla="*/ 2 h 58"/>
              <a:gd name="T16" fmla="*/ 29 w 29"/>
              <a:gd name="T17" fmla="*/ 0 h 58"/>
              <a:gd name="T18" fmla="*/ 27 w 29"/>
              <a:gd name="T19" fmla="*/ 10 h 58"/>
              <a:gd name="T20" fmla="*/ 25 w 29"/>
              <a:gd name="T21" fmla="*/ 19 h 58"/>
              <a:gd name="T22" fmla="*/ 21 w 29"/>
              <a:gd name="T23" fmla="*/ 27 h 58"/>
              <a:gd name="T24" fmla="*/ 15 w 29"/>
              <a:gd name="T25" fmla="*/ 33 h 58"/>
              <a:gd name="T26" fmla="*/ 12 w 29"/>
              <a:gd name="T27" fmla="*/ 36 h 58"/>
              <a:gd name="T28" fmla="*/ 8 w 29"/>
              <a:gd name="T29" fmla="*/ 44 h 58"/>
              <a:gd name="T30" fmla="*/ 4 w 29"/>
              <a:gd name="T31" fmla="*/ 48 h 58"/>
              <a:gd name="T32" fmla="*/ 0 w 29"/>
              <a:gd name="T33" fmla="*/ 58 h 58"/>
              <a:gd name="T34" fmla="*/ 0 w 29"/>
              <a:gd name="T35" fmla="*/ 56 h 58"/>
              <a:gd name="T36" fmla="*/ 0 w 29"/>
              <a:gd name="T37" fmla="*/ 54 h 58"/>
              <a:gd name="T38" fmla="*/ 0 w 29"/>
              <a:gd name="T39" fmla="*/ 52 h 58"/>
              <a:gd name="T40" fmla="*/ 0 w 29"/>
              <a:gd name="T41" fmla="*/ 48 h 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
              <a:gd name="T64" fmla="*/ 0 h 58"/>
              <a:gd name="T65" fmla="*/ 29 w 29"/>
              <a:gd name="T66" fmla="*/ 58 h 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 h="58">
                <a:moveTo>
                  <a:pt x="0" y="48"/>
                </a:moveTo>
                <a:lnTo>
                  <a:pt x="0" y="40"/>
                </a:lnTo>
                <a:lnTo>
                  <a:pt x="4" y="33"/>
                </a:lnTo>
                <a:lnTo>
                  <a:pt x="8" y="25"/>
                </a:lnTo>
                <a:lnTo>
                  <a:pt x="12" y="19"/>
                </a:lnTo>
                <a:lnTo>
                  <a:pt x="15" y="13"/>
                </a:lnTo>
                <a:lnTo>
                  <a:pt x="21" y="6"/>
                </a:lnTo>
                <a:lnTo>
                  <a:pt x="25" y="2"/>
                </a:lnTo>
                <a:lnTo>
                  <a:pt x="29" y="0"/>
                </a:lnTo>
                <a:lnTo>
                  <a:pt x="27" y="10"/>
                </a:lnTo>
                <a:lnTo>
                  <a:pt x="25" y="19"/>
                </a:lnTo>
                <a:lnTo>
                  <a:pt x="21" y="27"/>
                </a:lnTo>
                <a:lnTo>
                  <a:pt x="15" y="33"/>
                </a:lnTo>
                <a:lnTo>
                  <a:pt x="12" y="36"/>
                </a:lnTo>
                <a:lnTo>
                  <a:pt x="8" y="44"/>
                </a:lnTo>
                <a:lnTo>
                  <a:pt x="4" y="48"/>
                </a:lnTo>
                <a:lnTo>
                  <a:pt x="0" y="58"/>
                </a:lnTo>
                <a:lnTo>
                  <a:pt x="0" y="56"/>
                </a:lnTo>
                <a:lnTo>
                  <a:pt x="0" y="54"/>
                </a:lnTo>
                <a:lnTo>
                  <a:pt x="0" y="52"/>
                </a:lnTo>
                <a:lnTo>
                  <a:pt x="0" y="48"/>
                </a:lnTo>
                <a:close/>
              </a:path>
            </a:pathLst>
          </a:custGeom>
          <a:solidFill>
            <a:srgbClr val="FFC000"/>
          </a:solidFill>
          <a:ln w="9525">
            <a:solidFill>
              <a:srgbClr val="969696"/>
            </a:solidFill>
            <a:round/>
            <a:headEnd/>
            <a:tailEnd/>
          </a:ln>
        </p:spPr>
        <p:txBody>
          <a:bodyPr/>
          <a:lstStyle/>
          <a:p>
            <a:endParaRPr lang="el-GR"/>
          </a:p>
        </p:txBody>
      </p:sp>
      <p:sp>
        <p:nvSpPr>
          <p:cNvPr id="19496" name="Freeform 37"/>
          <p:cNvSpPr>
            <a:spLocks/>
          </p:cNvSpPr>
          <p:nvPr/>
        </p:nvSpPr>
        <p:spPr bwMode="auto">
          <a:xfrm>
            <a:off x="3069903" y="3584575"/>
            <a:ext cx="17462" cy="38100"/>
          </a:xfrm>
          <a:custGeom>
            <a:avLst/>
            <a:gdLst>
              <a:gd name="T0" fmla="*/ 0 w 29"/>
              <a:gd name="T1" fmla="*/ 48 h 58"/>
              <a:gd name="T2" fmla="*/ 0 w 29"/>
              <a:gd name="T3" fmla="*/ 40 h 58"/>
              <a:gd name="T4" fmla="*/ 4 w 29"/>
              <a:gd name="T5" fmla="*/ 33 h 58"/>
              <a:gd name="T6" fmla="*/ 8 w 29"/>
              <a:gd name="T7" fmla="*/ 25 h 58"/>
              <a:gd name="T8" fmla="*/ 12 w 29"/>
              <a:gd name="T9" fmla="*/ 19 h 58"/>
              <a:gd name="T10" fmla="*/ 15 w 29"/>
              <a:gd name="T11" fmla="*/ 13 h 58"/>
              <a:gd name="T12" fmla="*/ 21 w 29"/>
              <a:gd name="T13" fmla="*/ 6 h 58"/>
              <a:gd name="T14" fmla="*/ 25 w 29"/>
              <a:gd name="T15" fmla="*/ 2 h 58"/>
              <a:gd name="T16" fmla="*/ 29 w 29"/>
              <a:gd name="T17" fmla="*/ 0 h 58"/>
              <a:gd name="T18" fmla="*/ 27 w 29"/>
              <a:gd name="T19" fmla="*/ 10 h 58"/>
              <a:gd name="T20" fmla="*/ 25 w 29"/>
              <a:gd name="T21" fmla="*/ 19 h 58"/>
              <a:gd name="T22" fmla="*/ 21 w 29"/>
              <a:gd name="T23" fmla="*/ 27 h 58"/>
              <a:gd name="T24" fmla="*/ 15 w 29"/>
              <a:gd name="T25" fmla="*/ 33 h 58"/>
              <a:gd name="T26" fmla="*/ 12 w 29"/>
              <a:gd name="T27" fmla="*/ 36 h 58"/>
              <a:gd name="T28" fmla="*/ 8 w 29"/>
              <a:gd name="T29" fmla="*/ 44 h 58"/>
              <a:gd name="T30" fmla="*/ 4 w 29"/>
              <a:gd name="T31" fmla="*/ 48 h 58"/>
              <a:gd name="T32" fmla="*/ 0 w 29"/>
              <a:gd name="T33" fmla="*/ 58 h 58"/>
              <a:gd name="T34" fmla="*/ 0 w 29"/>
              <a:gd name="T35" fmla="*/ 56 h 58"/>
              <a:gd name="T36" fmla="*/ 0 w 29"/>
              <a:gd name="T37" fmla="*/ 54 h 58"/>
              <a:gd name="T38" fmla="*/ 0 w 29"/>
              <a:gd name="T39" fmla="*/ 52 h 58"/>
              <a:gd name="T40" fmla="*/ 0 w 29"/>
              <a:gd name="T41" fmla="*/ 48 h 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
              <a:gd name="T64" fmla="*/ 0 h 58"/>
              <a:gd name="T65" fmla="*/ 29 w 29"/>
              <a:gd name="T66" fmla="*/ 58 h 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 h="58">
                <a:moveTo>
                  <a:pt x="0" y="48"/>
                </a:moveTo>
                <a:lnTo>
                  <a:pt x="0" y="40"/>
                </a:lnTo>
                <a:lnTo>
                  <a:pt x="4" y="33"/>
                </a:lnTo>
                <a:lnTo>
                  <a:pt x="8" y="25"/>
                </a:lnTo>
                <a:lnTo>
                  <a:pt x="12" y="19"/>
                </a:lnTo>
                <a:lnTo>
                  <a:pt x="15" y="13"/>
                </a:lnTo>
                <a:lnTo>
                  <a:pt x="21" y="6"/>
                </a:lnTo>
                <a:lnTo>
                  <a:pt x="25" y="2"/>
                </a:lnTo>
                <a:lnTo>
                  <a:pt x="29" y="0"/>
                </a:lnTo>
                <a:lnTo>
                  <a:pt x="27" y="10"/>
                </a:lnTo>
                <a:lnTo>
                  <a:pt x="25" y="19"/>
                </a:lnTo>
                <a:lnTo>
                  <a:pt x="21" y="27"/>
                </a:lnTo>
                <a:lnTo>
                  <a:pt x="15" y="33"/>
                </a:lnTo>
                <a:lnTo>
                  <a:pt x="12" y="36"/>
                </a:lnTo>
                <a:lnTo>
                  <a:pt x="8" y="44"/>
                </a:lnTo>
                <a:lnTo>
                  <a:pt x="4" y="48"/>
                </a:lnTo>
                <a:lnTo>
                  <a:pt x="0" y="58"/>
                </a:lnTo>
                <a:lnTo>
                  <a:pt x="0" y="56"/>
                </a:lnTo>
                <a:lnTo>
                  <a:pt x="0" y="54"/>
                </a:lnTo>
                <a:lnTo>
                  <a:pt x="0" y="52"/>
                </a:lnTo>
                <a:lnTo>
                  <a:pt x="0" y="48"/>
                </a:lnTo>
              </a:path>
            </a:pathLst>
          </a:custGeom>
          <a:solidFill>
            <a:srgbClr val="FFC000"/>
          </a:solidFill>
          <a:ln w="1588">
            <a:solidFill>
              <a:srgbClr val="969696"/>
            </a:solidFill>
            <a:round/>
            <a:headEnd/>
            <a:tailEnd/>
          </a:ln>
        </p:spPr>
        <p:txBody>
          <a:bodyPr/>
          <a:lstStyle/>
          <a:p>
            <a:endParaRPr lang="el-GR"/>
          </a:p>
        </p:txBody>
      </p:sp>
      <p:sp>
        <p:nvSpPr>
          <p:cNvPr id="19497" name="Freeform 38"/>
          <p:cNvSpPr>
            <a:spLocks/>
          </p:cNvSpPr>
          <p:nvPr/>
        </p:nvSpPr>
        <p:spPr bwMode="auto">
          <a:xfrm>
            <a:off x="2793678" y="3667125"/>
            <a:ext cx="230187" cy="263525"/>
          </a:xfrm>
          <a:custGeom>
            <a:avLst/>
            <a:gdLst>
              <a:gd name="T0" fmla="*/ 14 w 367"/>
              <a:gd name="T1" fmla="*/ 211 h 397"/>
              <a:gd name="T2" fmla="*/ 31 w 367"/>
              <a:gd name="T3" fmla="*/ 174 h 397"/>
              <a:gd name="T4" fmla="*/ 41 w 367"/>
              <a:gd name="T5" fmla="*/ 165 h 397"/>
              <a:gd name="T6" fmla="*/ 43 w 367"/>
              <a:gd name="T7" fmla="*/ 150 h 397"/>
              <a:gd name="T8" fmla="*/ 48 w 367"/>
              <a:gd name="T9" fmla="*/ 132 h 397"/>
              <a:gd name="T10" fmla="*/ 73 w 367"/>
              <a:gd name="T11" fmla="*/ 117 h 397"/>
              <a:gd name="T12" fmla="*/ 77 w 367"/>
              <a:gd name="T13" fmla="*/ 126 h 397"/>
              <a:gd name="T14" fmla="*/ 87 w 367"/>
              <a:gd name="T15" fmla="*/ 134 h 397"/>
              <a:gd name="T16" fmla="*/ 94 w 367"/>
              <a:gd name="T17" fmla="*/ 142 h 397"/>
              <a:gd name="T18" fmla="*/ 102 w 367"/>
              <a:gd name="T19" fmla="*/ 151 h 397"/>
              <a:gd name="T20" fmla="*/ 114 w 367"/>
              <a:gd name="T21" fmla="*/ 151 h 397"/>
              <a:gd name="T22" fmla="*/ 133 w 367"/>
              <a:gd name="T23" fmla="*/ 148 h 397"/>
              <a:gd name="T24" fmla="*/ 148 w 367"/>
              <a:gd name="T25" fmla="*/ 128 h 397"/>
              <a:gd name="T26" fmla="*/ 160 w 367"/>
              <a:gd name="T27" fmla="*/ 117 h 397"/>
              <a:gd name="T28" fmla="*/ 154 w 367"/>
              <a:gd name="T29" fmla="*/ 78 h 397"/>
              <a:gd name="T30" fmla="*/ 160 w 367"/>
              <a:gd name="T31" fmla="*/ 29 h 397"/>
              <a:gd name="T32" fmla="*/ 185 w 367"/>
              <a:gd name="T33" fmla="*/ 25 h 397"/>
              <a:gd name="T34" fmla="*/ 202 w 367"/>
              <a:gd name="T35" fmla="*/ 73 h 397"/>
              <a:gd name="T36" fmla="*/ 213 w 367"/>
              <a:gd name="T37" fmla="*/ 115 h 397"/>
              <a:gd name="T38" fmla="*/ 223 w 367"/>
              <a:gd name="T39" fmla="*/ 144 h 397"/>
              <a:gd name="T40" fmla="*/ 210 w 367"/>
              <a:gd name="T41" fmla="*/ 148 h 397"/>
              <a:gd name="T42" fmla="*/ 210 w 367"/>
              <a:gd name="T43" fmla="*/ 176 h 397"/>
              <a:gd name="T44" fmla="*/ 213 w 367"/>
              <a:gd name="T45" fmla="*/ 196 h 397"/>
              <a:gd name="T46" fmla="*/ 219 w 367"/>
              <a:gd name="T47" fmla="*/ 203 h 397"/>
              <a:gd name="T48" fmla="*/ 237 w 367"/>
              <a:gd name="T49" fmla="*/ 205 h 397"/>
              <a:gd name="T50" fmla="*/ 248 w 367"/>
              <a:gd name="T51" fmla="*/ 199 h 397"/>
              <a:gd name="T52" fmla="*/ 260 w 367"/>
              <a:gd name="T53" fmla="*/ 192 h 397"/>
              <a:gd name="T54" fmla="*/ 302 w 367"/>
              <a:gd name="T55" fmla="*/ 259 h 397"/>
              <a:gd name="T56" fmla="*/ 340 w 367"/>
              <a:gd name="T57" fmla="*/ 309 h 397"/>
              <a:gd name="T58" fmla="*/ 363 w 367"/>
              <a:gd name="T59" fmla="*/ 336 h 397"/>
              <a:gd name="T60" fmla="*/ 363 w 367"/>
              <a:gd name="T61" fmla="*/ 370 h 397"/>
              <a:gd name="T62" fmla="*/ 336 w 367"/>
              <a:gd name="T63" fmla="*/ 391 h 397"/>
              <a:gd name="T64" fmla="*/ 304 w 367"/>
              <a:gd name="T65" fmla="*/ 397 h 397"/>
              <a:gd name="T66" fmla="*/ 279 w 367"/>
              <a:gd name="T67" fmla="*/ 388 h 397"/>
              <a:gd name="T68" fmla="*/ 240 w 367"/>
              <a:gd name="T69" fmla="*/ 353 h 397"/>
              <a:gd name="T70" fmla="*/ 217 w 367"/>
              <a:gd name="T71" fmla="*/ 336 h 397"/>
              <a:gd name="T72" fmla="*/ 200 w 367"/>
              <a:gd name="T73" fmla="*/ 336 h 397"/>
              <a:gd name="T74" fmla="*/ 192 w 367"/>
              <a:gd name="T75" fmla="*/ 336 h 397"/>
              <a:gd name="T76" fmla="*/ 185 w 367"/>
              <a:gd name="T77" fmla="*/ 343 h 397"/>
              <a:gd name="T78" fmla="*/ 171 w 367"/>
              <a:gd name="T79" fmla="*/ 349 h 397"/>
              <a:gd name="T80" fmla="*/ 166 w 367"/>
              <a:gd name="T81" fmla="*/ 357 h 397"/>
              <a:gd name="T82" fmla="*/ 158 w 367"/>
              <a:gd name="T83" fmla="*/ 359 h 397"/>
              <a:gd name="T84" fmla="*/ 129 w 367"/>
              <a:gd name="T85" fmla="*/ 345 h 397"/>
              <a:gd name="T86" fmla="*/ 114 w 367"/>
              <a:gd name="T87" fmla="*/ 313 h 397"/>
              <a:gd name="T88" fmla="*/ 108 w 367"/>
              <a:gd name="T89" fmla="*/ 286 h 397"/>
              <a:gd name="T90" fmla="*/ 94 w 367"/>
              <a:gd name="T91" fmla="*/ 282 h 397"/>
              <a:gd name="T92" fmla="*/ 106 w 367"/>
              <a:gd name="T93" fmla="*/ 274 h 397"/>
              <a:gd name="T94" fmla="*/ 110 w 367"/>
              <a:gd name="T95" fmla="*/ 251 h 397"/>
              <a:gd name="T96" fmla="*/ 102 w 367"/>
              <a:gd name="T97" fmla="*/ 224 h 397"/>
              <a:gd name="T98" fmla="*/ 85 w 367"/>
              <a:gd name="T99" fmla="*/ 201 h 397"/>
              <a:gd name="T100" fmla="*/ 70 w 367"/>
              <a:gd name="T101" fmla="*/ 178 h 397"/>
              <a:gd name="T102" fmla="*/ 68 w 367"/>
              <a:gd name="T103" fmla="*/ 242 h 397"/>
              <a:gd name="T104" fmla="*/ 60 w 367"/>
              <a:gd name="T105" fmla="*/ 288 h 397"/>
              <a:gd name="T106" fmla="*/ 33 w 367"/>
              <a:gd name="T107" fmla="*/ 297 h 397"/>
              <a:gd name="T108" fmla="*/ 18 w 367"/>
              <a:gd name="T109" fmla="*/ 288 h 397"/>
              <a:gd name="T110" fmla="*/ 4 w 367"/>
              <a:gd name="T111" fmla="*/ 272 h 3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67"/>
              <a:gd name="T169" fmla="*/ 0 h 397"/>
              <a:gd name="T170" fmla="*/ 367 w 367"/>
              <a:gd name="T171" fmla="*/ 397 h 39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67" h="397">
                <a:moveTo>
                  <a:pt x="0" y="267"/>
                </a:moveTo>
                <a:lnTo>
                  <a:pt x="8" y="236"/>
                </a:lnTo>
                <a:lnTo>
                  <a:pt x="14" y="211"/>
                </a:lnTo>
                <a:lnTo>
                  <a:pt x="22" y="196"/>
                </a:lnTo>
                <a:lnTo>
                  <a:pt x="27" y="182"/>
                </a:lnTo>
                <a:lnTo>
                  <a:pt x="31" y="174"/>
                </a:lnTo>
                <a:lnTo>
                  <a:pt x="35" y="169"/>
                </a:lnTo>
                <a:lnTo>
                  <a:pt x="39" y="167"/>
                </a:lnTo>
                <a:lnTo>
                  <a:pt x="41" y="165"/>
                </a:lnTo>
                <a:lnTo>
                  <a:pt x="41" y="159"/>
                </a:lnTo>
                <a:lnTo>
                  <a:pt x="41" y="153"/>
                </a:lnTo>
                <a:lnTo>
                  <a:pt x="43" y="150"/>
                </a:lnTo>
                <a:lnTo>
                  <a:pt x="45" y="142"/>
                </a:lnTo>
                <a:lnTo>
                  <a:pt x="46" y="138"/>
                </a:lnTo>
                <a:lnTo>
                  <a:pt x="48" y="132"/>
                </a:lnTo>
                <a:lnTo>
                  <a:pt x="48" y="126"/>
                </a:lnTo>
                <a:lnTo>
                  <a:pt x="46" y="119"/>
                </a:lnTo>
                <a:lnTo>
                  <a:pt x="73" y="117"/>
                </a:lnTo>
                <a:lnTo>
                  <a:pt x="75" y="121"/>
                </a:lnTo>
                <a:lnTo>
                  <a:pt x="75" y="125"/>
                </a:lnTo>
                <a:lnTo>
                  <a:pt x="77" y="126"/>
                </a:lnTo>
                <a:lnTo>
                  <a:pt x="81" y="130"/>
                </a:lnTo>
                <a:lnTo>
                  <a:pt x="83" y="132"/>
                </a:lnTo>
                <a:lnTo>
                  <a:pt x="87" y="134"/>
                </a:lnTo>
                <a:lnTo>
                  <a:pt x="91" y="136"/>
                </a:lnTo>
                <a:lnTo>
                  <a:pt x="94" y="136"/>
                </a:lnTo>
                <a:lnTo>
                  <a:pt x="94" y="142"/>
                </a:lnTo>
                <a:lnTo>
                  <a:pt x="94" y="148"/>
                </a:lnTo>
                <a:lnTo>
                  <a:pt x="98" y="150"/>
                </a:lnTo>
                <a:lnTo>
                  <a:pt x="102" y="151"/>
                </a:lnTo>
                <a:lnTo>
                  <a:pt x="106" y="151"/>
                </a:lnTo>
                <a:lnTo>
                  <a:pt x="110" y="151"/>
                </a:lnTo>
                <a:lnTo>
                  <a:pt x="114" y="151"/>
                </a:lnTo>
                <a:lnTo>
                  <a:pt x="118" y="151"/>
                </a:lnTo>
                <a:lnTo>
                  <a:pt x="123" y="150"/>
                </a:lnTo>
                <a:lnTo>
                  <a:pt x="133" y="148"/>
                </a:lnTo>
                <a:lnTo>
                  <a:pt x="137" y="140"/>
                </a:lnTo>
                <a:lnTo>
                  <a:pt x="144" y="134"/>
                </a:lnTo>
                <a:lnTo>
                  <a:pt x="148" y="128"/>
                </a:lnTo>
                <a:lnTo>
                  <a:pt x="154" y="125"/>
                </a:lnTo>
                <a:lnTo>
                  <a:pt x="158" y="119"/>
                </a:lnTo>
                <a:lnTo>
                  <a:pt x="160" y="117"/>
                </a:lnTo>
                <a:lnTo>
                  <a:pt x="158" y="105"/>
                </a:lnTo>
                <a:lnTo>
                  <a:pt x="156" y="92"/>
                </a:lnTo>
                <a:lnTo>
                  <a:pt x="154" y="78"/>
                </a:lnTo>
                <a:lnTo>
                  <a:pt x="154" y="61"/>
                </a:lnTo>
                <a:lnTo>
                  <a:pt x="156" y="46"/>
                </a:lnTo>
                <a:lnTo>
                  <a:pt x="160" y="29"/>
                </a:lnTo>
                <a:lnTo>
                  <a:pt x="162" y="13"/>
                </a:lnTo>
                <a:lnTo>
                  <a:pt x="166" y="0"/>
                </a:lnTo>
                <a:lnTo>
                  <a:pt x="185" y="25"/>
                </a:lnTo>
                <a:lnTo>
                  <a:pt x="194" y="44"/>
                </a:lnTo>
                <a:lnTo>
                  <a:pt x="200" y="57"/>
                </a:lnTo>
                <a:lnTo>
                  <a:pt x="202" y="73"/>
                </a:lnTo>
                <a:lnTo>
                  <a:pt x="204" y="84"/>
                </a:lnTo>
                <a:lnTo>
                  <a:pt x="206" y="98"/>
                </a:lnTo>
                <a:lnTo>
                  <a:pt x="213" y="115"/>
                </a:lnTo>
                <a:lnTo>
                  <a:pt x="223" y="136"/>
                </a:lnTo>
                <a:lnTo>
                  <a:pt x="225" y="142"/>
                </a:lnTo>
                <a:lnTo>
                  <a:pt x="223" y="144"/>
                </a:lnTo>
                <a:lnTo>
                  <a:pt x="219" y="144"/>
                </a:lnTo>
                <a:lnTo>
                  <a:pt x="213" y="144"/>
                </a:lnTo>
                <a:lnTo>
                  <a:pt x="210" y="148"/>
                </a:lnTo>
                <a:lnTo>
                  <a:pt x="206" y="153"/>
                </a:lnTo>
                <a:lnTo>
                  <a:pt x="206" y="161"/>
                </a:lnTo>
                <a:lnTo>
                  <a:pt x="210" y="176"/>
                </a:lnTo>
                <a:lnTo>
                  <a:pt x="213" y="182"/>
                </a:lnTo>
                <a:lnTo>
                  <a:pt x="213" y="190"/>
                </a:lnTo>
                <a:lnTo>
                  <a:pt x="213" y="196"/>
                </a:lnTo>
                <a:lnTo>
                  <a:pt x="213" y="199"/>
                </a:lnTo>
                <a:lnTo>
                  <a:pt x="217" y="201"/>
                </a:lnTo>
                <a:lnTo>
                  <a:pt x="219" y="203"/>
                </a:lnTo>
                <a:lnTo>
                  <a:pt x="225" y="205"/>
                </a:lnTo>
                <a:lnTo>
                  <a:pt x="231" y="205"/>
                </a:lnTo>
                <a:lnTo>
                  <a:pt x="237" y="205"/>
                </a:lnTo>
                <a:lnTo>
                  <a:pt x="240" y="203"/>
                </a:lnTo>
                <a:lnTo>
                  <a:pt x="244" y="201"/>
                </a:lnTo>
                <a:lnTo>
                  <a:pt x="248" y="199"/>
                </a:lnTo>
                <a:lnTo>
                  <a:pt x="252" y="196"/>
                </a:lnTo>
                <a:lnTo>
                  <a:pt x="256" y="194"/>
                </a:lnTo>
                <a:lnTo>
                  <a:pt x="260" y="192"/>
                </a:lnTo>
                <a:lnTo>
                  <a:pt x="265" y="192"/>
                </a:lnTo>
                <a:lnTo>
                  <a:pt x="286" y="232"/>
                </a:lnTo>
                <a:lnTo>
                  <a:pt x="302" y="259"/>
                </a:lnTo>
                <a:lnTo>
                  <a:pt x="315" y="282"/>
                </a:lnTo>
                <a:lnTo>
                  <a:pt x="329" y="297"/>
                </a:lnTo>
                <a:lnTo>
                  <a:pt x="340" y="309"/>
                </a:lnTo>
                <a:lnTo>
                  <a:pt x="348" y="317"/>
                </a:lnTo>
                <a:lnTo>
                  <a:pt x="356" y="324"/>
                </a:lnTo>
                <a:lnTo>
                  <a:pt x="363" y="336"/>
                </a:lnTo>
                <a:lnTo>
                  <a:pt x="367" y="347"/>
                </a:lnTo>
                <a:lnTo>
                  <a:pt x="367" y="359"/>
                </a:lnTo>
                <a:lnTo>
                  <a:pt x="363" y="370"/>
                </a:lnTo>
                <a:lnTo>
                  <a:pt x="356" y="378"/>
                </a:lnTo>
                <a:lnTo>
                  <a:pt x="346" y="386"/>
                </a:lnTo>
                <a:lnTo>
                  <a:pt x="336" y="391"/>
                </a:lnTo>
                <a:lnTo>
                  <a:pt x="325" y="395"/>
                </a:lnTo>
                <a:lnTo>
                  <a:pt x="311" y="397"/>
                </a:lnTo>
                <a:lnTo>
                  <a:pt x="304" y="397"/>
                </a:lnTo>
                <a:lnTo>
                  <a:pt x="296" y="395"/>
                </a:lnTo>
                <a:lnTo>
                  <a:pt x="286" y="391"/>
                </a:lnTo>
                <a:lnTo>
                  <a:pt x="279" y="388"/>
                </a:lnTo>
                <a:lnTo>
                  <a:pt x="265" y="378"/>
                </a:lnTo>
                <a:lnTo>
                  <a:pt x="252" y="365"/>
                </a:lnTo>
                <a:lnTo>
                  <a:pt x="240" y="353"/>
                </a:lnTo>
                <a:lnTo>
                  <a:pt x="229" y="343"/>
                </a:lnTo>
                <a:lnTo>
                  <a:pt x="223" y="340"/>
                </a:lnTo>
                <a:lnTo>
                  <a:pt x="217" y="336"/>
                </a:lnTo>
                <a:lnTo>
                  <a:pt x="210" y="336"/>
                </a:lnTo>
                <a:lnTo>
                  <a:pt x="200" y="332"/>
                </a:lnTo>
                <a:lnTo>
                  <a:pt x="200" y="336"/>
                </a:lnTo>
                <a:lnTo>
                  <a:pt x="198" y="336"/>
                </a:lnTo>
                <a:lnTo>
                  <a:pt x="194" y="336"/>
                </a:lnTo>
                <a:lnTo>
                  <a:pt x="192" y="336"/>
                </a:lnTo>
                <a:lnTo>
                  <a:pt x="189" y="340"/>
                </a:lnTo>
                <a:lnTo>
                  <a:pt x="187" y="342"/>
                </a:lnTo>
                <a:lnTo>
                  <a:pt x="185" y="343"/>
                </a:lnTo>
                <a:lnTo>
                  <a:pt x="185" y="345"/>
                </a:lnTo>
                <a:lnTo>
                  <a:pt x="175" y="347"/>
                </a:lnTo>
                <a:lnTo>
                  <a:pt x="171" y="349"/>
                </a:lnTo>
                <a:lnTo>
                  <a:pt x="167" y="351"/>
                </a:lnTo>
                <a:lnTo>
                  <a:pt x="166" y="353"/>
                </a:lnTo>
                <a:lnTo>
                  <a:pt x="166" y="357"/>
                </a:lnTo>
                <a:lnTo>
                  <a:pt x="164" y="359"/>
                </a:lnTo>
                <a:lnTo>
                  <a:pt x="162" y="361"/>
                </a:lnTo>
                <a:lnTo>
                  <a:pt x="158" y="359"/>
                </a:lnTo>
                <a:lnTo>
                  <a:pt x="146" y="355"/>
                </a:lnTo>
                <a:lnTo>
                  <a:pt x="137" y="349"/>
                </a:lnTo>
                <a:lnTo>
                  <a:pt x="129" y="345"/>
                </a:lnTo>
                <a:lnTo>
                  <a:pt x="123" y="340"/>
                </a:lnTo>
                <a:lnTo>
                  <a:pt x="118" y="324"/>
                </a:lnTo>
                <a:lnTo>
                  <a:pt x="114" y="313"/>
                </a:lnTo>
                <a:lnTo>
                  <a:pt x="112" y="301"/>
                </a:lnTo>
                <a:lnTo>
                  <a:pt x="110" y="290"/>
                </a:lnTo>
                <a:lnTo>
                  <a:pt x="108" y="286"/>
                </a:lnTo>
                <a:lnTo>
                  <a:pt x="106" y="284"/>
                </a:lnTo>
                <a:lnTo>
                  <a:pt x="98" y="282"/>
                </a:lnTo>
                <a:lnTo>
                  <a:pt x="94" y="282"/>
                </a:lnTo>
                <a:lnTo>
                  <a:pt x="98" y="280"/>
                </a:lnTo>
                <a:lnTo>
                  <a:pt x="104" y="278"/>
                </a:lnTo>
                <a:lnTo>
                  <a:pt x="106" y="274"/>
                </a:lnTo>
                <a:lnTo>
                  <a:pt x="110" y="269"/>
                </a:lnTo>
                <a:lnTo>
                  <a:pt x="112" y="263"/>
                </a:lnTo>
                <a:lnTo>
                  <a:pt x="110" y="251"/>
                </a:lnTo>
                <a:lnTo>
                  <a:pt x="108" y="242"/>
                </a:lnTo>
                <a:lnTo>
                  <a:pt x="104" y="230"/>
                </a:lnTo>
                <a:lnTo>
                  <a:pt x="102" y="224"/>
                </a:lnTo>
                <a:lnTo>
                  <a:pt x="98" y="217"/>
                </a:lnTo>
                <a:lnTo>
                  <a:pt x="91" y="209"/>
                </a:lnTo>
                <a:lnTo>
                  <a:pt x="85" y="201"/>
                </a:lnTo>
                <a:lnTo>
                  <a:pt x="79" y="194"/>
                </a:lnTo>
                <a:lnTo>
                  <a:pt x="73" y="186"/>
                </a:lnTo>
                <a:lnTo>
                  <a:pt x="70" y="178"/>
                </a:lnTo>
                <a:lnTo>
                  <a:pt x="66" y="176"/>
                </a:lnTo>
                <a:lnTo>
                  <a:pt x="68" y="213"/>
                </a:lnTo>
                <a:lnTo>
                  <a:pt x="68" y="242"/>
                </a:lnTo>
                <a:lnTo>
                  <a:pt x="68" y="263"/>
                </a:lnTo>
                <a:lnTo>
                  <a:pt x="66" y="278"/>
                </a:lnTo>
                <a:lnTo>
                  <a:pt x="60" y="288"/>
                </a:lnTo>
                <a:lnTo>
                  <a:pt x="56" y="294"/>
                </a:lnTo>
                <a:lnTo>
                  <a:pt x="46" y="297"/>
                </a:lnTo>
                <a:lnTo>
                  <a:pt x="33" y="297"/>
                </a:lnTo>
                <a:lnTo>
                  <a:pt x="29" y="297"/>
                </a:lnTo>
                <a:lnTo>
                  <a:pt x="22" y="294"/>
                </a:lnTo>
                <a:lnTo>
                  <a:pt x="18" y="288"/>
                </a:lnTo>
                <a:lnTo>
                  <a:pt x="12" y="282"/>
                </a:lnTo>
                <a:lnTo>
                  <a:pt x="8" y="276"/>
                </a:lnTo>
                <a:lnTo>
                  <a:pt x="4" y="272"/>
                </a:lnTo>
                <a:lnTo>
                  <a:pt x="2" y="269"/>
                </a:lnTo>
                <a:lnTo>
                  <a:pt x="0" y="267"/>
                </a:lnTo>
                <a:close/>
              </a:path>
            </a:pathLst>
          </a:custGeom>
          <a:solidFill>
            <a:srgbClr val="FFC000"/>
          </a:solidFill>
          <a:ln w="9525">
            <a:solidFill>
              <a:srgbClr val="969696"/>
            </a:solidFill>
            <a:round/>
            <a:headEnd/>
            <a:tailEnd/>
          </a:ln>
        </p:spPr>
        <p:txBody>
          <a:bodyPr/>
          <a:lstStyle/>
          <a:p>
            <a:endParaRPr lang="el-GR"/>
          </a:p>
        </p:txBody>
      </p:sp>
      <p:sp>
        <p:nvSpPr>
          <p:cNvPr id="19498" name="Freeform 39"/>
          <p:cNvSpPr>
            <a:spLocks/>
          </p:cNvSpPr>
          <p:nvPr/>
        </p:nvSpPr>
        <p:spPr bwMode="auto">
          <a:xfrm>
            <a:off x="2793678" y="3667125"/>
            <a:ext cx="230187" cy="263525"/>
          </a:xfrm>
          <a:custGeom>
            <a:avLst/>
            <a:gdLst>
              <a:gd name="T0" fmla="*/ 14 w 367"/>
              <a:gd name="T1" fmla="*/ 211 h 397"/>
              <a:gd name="T2" fmla="*/ 31 w 367"/>
              <a:gd name="T3" fmla="*/ 174 h 397"/>
              <a:gd name="T4" fmla="*/ 41 w 367"/>
              <a:gd name="T5" fmla="*/ 165 h 397"/>
              <a:gd name="T6" fmla="*/ 43 w 367"/>
              <a:gd name="T7" fmla="*/ 150 h 397"/>
              <a:gd name="T8" fmla="*/ 48 w 367"/>
              <a:gd name="T9" fmla="*/ 132 h 397"/>
              <a:gd name="T10" fmla="*/ 73 w 367"/>
              <a:gd name="T11" fmla="*/ 117 h 397"/>
              <a:gd name="T12" fmla="*/ 77 w 367"/>
              <a:gd name="T13" fmla="*/ 126 h 397"/>
              <a:gd name="T14" fmla="*/ 87 w 367"/>
              <a:gd name="T15" fmla="*/ 134 h 397"/>
              <a:gd name="T16" fmla="*/ 94 w 367"/>
              <a:gd name="T17" fmla="*/ 142 h 397"/>
              <a:gd name="T18" fmla="*/ 102 w 367"/>
              <a:gd name="T19" fmla="*/ 151 h 397"/>
              <a:gd name="T20" fmla="*/ 114 w 367"/>
              <a:gd name="T21" fmla="*/ 151 h 397"/>
              <a:gd name="T22" fmla="*/ 133 w 367"/>
              <a:gd name="T23" fmla="*/ 148 h 397"/>
              <a:gd name="T24" fmla="*/ 148 w 367"/>
              <a:gd name="T25" fmla="*/ 128 h 397"/>
              <a:gd name="T26" fmla="*/ 160 w 367"/>
              <a:gd name="T27" fmla="*/ 117 h 397"/>
              <a:gd name="T28" fmla="*/ 154 w 367"/>
              <a:gd name="T29" fmla="*/ 78 h 397"/>
              <a:gd name="T30" fmla="*/ 160 w 367"/>
              <a:gd name="T31" fmla="*/ 29 h 397"/>
              <a:gd name="T32" fmla="*/ 185 w 367"/>
              <a:gd name="T33" fmla="*/ 25 h 397"/>
              <a:gd name="T34" fmla="*/ 202 w 367"/>
              <a:gd name="T35" fmla="*/ 73 h 397"/>
              <a:gd name="T36" fmla="*/ 213 w 367"/>
              <a:gd name="T37" fmla="*/ 115 h 397"/>
              <a:gd name="T38" fmla="*/ 223 w 367"/>
              <a:gd name="T39" fmla="*/ 144 h 397"/>
              <a:gd name="T40" fmla="*/ 210 w 367"/>
              <a:gd name="T41" fmla="*/ 148 h 397"/>
              <a:gd name="T42" fmla="*/ 210 w 367"/>
              <a:gd name="T43" fmla="*/ 176 h 397"/>
              <a:gd name="T44" fmla="*/ 213 w 367"/>
              <a:gd name="T45" fmla="*/ 196 h 397"/>
              <a:gd name="T46" fmla="*/ 219 w 367"/>
              <a:gd name="T47" fmla="*/ 203 h 397"/>
              <a:gd name="T48" fmla="*/ 237 w 367"/>
              <a:gd name="T49" fmla="*/ 205 h 397"/>
              <a:gd name="T50" fmla="*/ 248 w 367"/>
              <a:gd name="T51" fmla="*/ 199 h 397"/>
              <a:gd name="T52" fmla="*/ 260 w 367"/>
              <a:gd name="T53" fmla="*/ 192 h 397"/>
              <a:gd name="T54" fmla="*/ 302 w 367"/>
              <a:gd name="T55" fmla="*/ 259 h 397"/>
              <a:gd name="T56" fmla="*/ 340 w 367"/>
              <a:gd name="T57" fmla="*/ 309 h 397"/>
              <a:gd name="T58" fmla="*/ 363 w 367"/>
              <a:gd name="T59" fmla="*/ 336 h 397"/>
              <a:gd name="T60" fmla="*/ 363 w 367"/>
              <a:gd name="T61" fmla="*/ 370 h 397"/>
              <a:gd name="T62" fmla="*/ 336 w 367"/>
              <a:gd name="T63" fmla="*/ 391 h 397"/>
              <a:gd name="T64" fmla="*/ 304 w 367"/>
              <a:gd name="T65" fmla="*/ 397 h 397"/>
              <a:gd name="T66" fmla="*/ 279 w 367"/>
              <a:gd name="T67" fmla="*/ 388 h 397"/>
              <a:gd name="T68" fmla="*/ 240 w 367"/>
              <a:gd name="T69" fmla="*/ 353 h 397"/>
              <a:gd name="T70" fmla="*/ 217 w 367"/>
              <a:gd name="T71" fmla="*/ 336 h 397"/>
              <a:gd name="T72" fmla="*/ 200 w 367"/>
              <a:gd name="T73" fmla="*/ 336 h 397"/>
              <a:gd name="T74" fmla="*/ 192 w 367"/>
              <a:gd name="T75" fmla="*/ 336 h 397"/>
              <a:gd name="T76" fmla="*/ 185 w 367"/>
              <a:gd name="T77" fmla="*/ 343 h 397"/>
              <a:gd name="T78" fmla="*/ 171 w 367"/>
              <a:gd name="T79" fmla="*/ 349 h 397"/>
              <a:gd name="T80" fmla="*/ 166 w 367"/>
              <a:gd name="T81" fmla="*/ 357 h 397"/>
              <a:gd name="T82" fmla="*/ 158 w 367"/>
              <a:gd name="T83" fmla="*/ 359 h 397"/>
              <a:gd name="T84" fmla="*/ 129 w 367"/>
              <a:gd name="T85" fmla="*/ 345 h 397"/>
              <a:gd name="T86" fmla="*/ 114 w 367"/>
              <a:gd name="T87" fmla="*/ 313 h 397"/>
              <a:gd name="T88" fmla="*/ 108 w 367"/>
              <a:gd name="T89" fmla="*/ 286 h 397"/>
              <a:gd name="T90" fmla="*/ 94 w 367"/>
              <a:gd name="T91" fmla="*/ 282 h 397"/>
              <a:gd name="T92" fmla="*/ 106 w 367"/>
              <a:gd name="T93" fmla="*/ 274 h 397"/>
              <a:gd name="T94" fmla="*/ 110 w 367"/>
              <a:gd name="T95" fmla="*/ 251 h 397"/>
              <a:gd name="T96" fmla="*/ 102 w 367"/>
              <a:gd name="T97" fmla="*/ 224 h 397"/>
              <a:gd name="T98" fmla="*/ 85 w 367"/>
              <a:gd name="T99" fmla="*/ 201 h 397"/>
              <a:gd name="T100" fmla="*/ 70 w 367"/>
              <a:gd name="T101" fmla="*/ 178 h 397"/>
              <a:gd name="T102" fmla="*/ 68 w 367"/>
              <a:gd name="T103" fmla="*/ 242 h 397"/>
              <a:gd name="T104" fmla="*/ 60 w 367"/>
              <a:gd name="T105" fmla="*/ 288 h 397"/>
              <a:gd name="T106" fmla="*/ 33 w 367"/>
              <a:gd name="T107" fmla="*/ 297 h 397"/>
              <a:gd name="T108" fmla="*/ 18 w 367"/>
              <a:gd name="T109" fmla="*/ 288 h 397"/>
              <a:gd name="T110" fmla="*/ 4 w 367"/>
              <a:gd name="T111" fmla="*/ 272 h 3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67"/>
              <a:gd name="T169" fmla="*/ 0 h 397"/>
              <a:gd name="T170" fmla="*/ 367 w 367"/>
              <a:gd name="T171" fmla="*/ 397 h 39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67" h="397">
                <a:moveTo>
                  <a:pt x="0" y="267"/>
                </a:moveTo>
                <a:lnTo>
                  <a:pt x="8" y="236"/>
                </a:lnTo>
                <a:lnTo>
                  <a:pt x="14" y="211"/>
                </a:lnTo>
                <a:lnTo>
                  <a:pt x="22" y="196"/>
                </a:lnTo>
                <a:lnTo>
                  <a:pt x="27" y="182"/>
                </a:lnTo>
                <a:lnTo>
                  <a:pt x="31" y="174"/>
                </a:lnTo>
                <a:lnTo>
                  <a:pt x="35" y="169"/>
                </a:lnTo>
                <a:lnTo>
                  <a:pt x="39" y="167"/>
                </a:lnTo>
                <a:lnTo>
                  <a:pt x="41" y="165"/>
                </a:lnTo>
                <a:lnTo>
                  <a:pt x="41" y="159"/>
                </a:lnTo>
                <a:lnTo>
                  <a:pt x="41" y="153"/>
                </a:lnTo>
                <a:lnTo>
                  <a:pt x="43" y="150"/>
                </a:lnTo>
                <a:lnTo>
                  <a:pt x="45" y="142"/>
                </a:lnTo>
                <a:lnTo>
                  <a:pt x="46" y="138"/>
                </a:lnTo>
                <a:lnTo>
                  <a:pt x="48" y="132"/>
                </a:lnTo>
                <a:lnTo>
                  <a:pt x="48" y="126"/>
                </a:lnTo>
                <a:lnTo>
                  <a:pt x="46" y="119"/>
                </a:lnTo>
                <a:lnTo>
                  <a:pt x="73" y="117"/>
                </a:lnTo>
                <a:lnTo>
                  <a:pt x="75" y="121"/>
                </a:lnTo>
                <a:lnTo>
                  <a:pt x="75" y="125"/>
                </a:lnTo>
                <a:lnTo>
                  <a:pt x="77" y="126"/>
                </a:lnTo>
                <a:lnTo>
                  <a:pt x="81" y="130"/>
                </a:lnTo>
                <a:lnTo>
                  <a:pt x="83" y="132"/>
                </a:lnTo>
                <a:lnTo>
                  <a:pt x="87" y="134"/>
                </a:lnTo>
                <a:lnTo>
                  <a:pt x="91" y="136"/>
                </a:lnTo>
                <a:lnTo>
                  <a:pt x="94" y="136"/>
                </a:lnTo>
                <a:lnTo>
                  <a:pt x="94" y="142"/>
                </a:lnTo>
                <a:lnTo>
                  <a:pt x="94" y="148"/>
                </a:lnTo>
                <a:lnTo>
                  <a:pt x="98" y="150"/>
                </a:lnTo>
                <a:lnTo>
                  <a:pt x="102" y="151"/>
                </a:lnTo>
                <a:lnTo>
                  <a:pt x="106" y="151"/>
                </a:lnTo>
                <a:lnTo>
                  <a:pt x="110" y="151"/>
                </a:lnTo>
                <a:lnTo>
                  <a:pt x="114" y="151"/>
                </a:lnTo>
                <a:lnTo>
                  <a:pt x="118" y="151"/>
                </a:lnTo>
                <a:lnTo>
                  <a:pt x="123" y="150"/>
                </a:lnTo>
                <a:lnTo>
                  <a:pt x="133" y="148"/>
                </a:lnTo>
                <a:lnTo>
                  <a:pt x="137" y="140"/>
                </a:lnTo>
                <a:lnTo>
                  <a:pt x="144" y="134"/>
                </a:lnTo>
                <a:lnTo>
                  <a:pt x="148" y="128"/>
                </a:lnTo>
                <a:lnTo>
                  <a:pt x="154" y="125"/>
                </a:lnTo>
                <a:lnTo>
                  <a:pt x="158" y="119"/>
                </a:lnTo>
                <a:lnTo>
                  <a:pt x="160" y="117"/>
                </a:lnTo>
                <a:lnTo>
                  <a:pt x="158" y="105"/>
                </a:lnTo>
                <a:lnTo>
                  <a:pt x="156" y="92"/>
                </a:lnTo>
                <a:lnTo>
                  <a:pt x="154" y="78"/>
                </a:lnTo>
                <a:lnTo>
                  <a:pt x="154" y="61"/>
                </a:lnTo>
                <a:lnTo>
                  <a:pt x="156" y="46"/>
                </a:lnTo>
                <a:lnTo>
                  <a:pt x="160" y="29"/>
                </a:lnTo>
                <a:lnTo>
                  <a:pt x="162" y="13"/>
                </a:lnTo>
                <a:lnTo>
                  <a:pt x="166" y="0"/>
                </a:lnTo>
                <a:lnTo>
                  <a:pt x="185" y="25"/>
                </a:lnTo>
                <a:lnTo>
                  <a:pt x="194" y="44"/>
                </a:lnTo>
                <a:lnTo>
                  <a:pt x="200" y="57"/>
                </a:lnTo>
                <a:lnTo>
                  <a:pt x="202" y="73"/>
                </a:lnTo>
                <a:lnTo>
                  <a:pt x="204" y="84"/>
                </a:lnTo>
                <a:lnTo>
                  <a:pt x="206" y="98"/>
                </a:lnTo>
                <a:lnTo>
                  <a:pt x="213" y="115"/>
                </a:lnTo>
                <a:lnTo>
                  <a:pt x="223" y="136"/>
                </a:lnTo>
                <a:lnTo>
                  <a:pt x="225" y="142"/>
                </a:lnTo>
                <a:lnTo>
                  <a:pt x="223" y="144"/>
                </a:lnTo>
                <a:lnTo>
                  <a:pt x="219" y="144"/>
                </a:lnTo>
                <a:lnTo>
                  <a:pt x="213" y="144"/>
                </a:lnTo>
                <a:lnTo>
                  <a:pt x="210" y="148"/>
                </a:lnTo>
                <a:lnTo>
                  <a:pt x="206" y="153"/>
                </a:lnTo>
                <a:lnTo>
                  <a:pt x="206" y="161"/>
                </a:lnTo>
                <a:lnTo>
                  <a:pt x="210" y="176"/>
                </a:lnTo>
                <a:lnTo>
                  <a:pt x="213" y="182"/>
                </a:lnTo>
                <a:lnTo>
                  <a:pt x="213" y="190"/>
                </a:lnTo>
                <a:lnTo>
                  <a:pt x="213" y="196"/>
                </a:lnTo>
                <a:lnTo>
                  <a:pt x="213" y="199"/>
                </a:lnTo>
                <a:lnTo>
                  <a:pt x="217" y="201"/>
                </a:lnTo>
                <a:lnTo>
                  <a:pt x="219" y="203"/>
                </a:lnTo>
                <a:lnTo>
                  <a:pt x="225" y="205"/>
                </a:lnTo>
                <a:lnTo>
                  <a:pt x="231" y="205"/>
                </a:lnTo>
                <a:lnTo>
                  <a:pt x="237" y="205"/>
                </a:lnTo>
                <a:lnTo>
                  <a:pt x="240" y="203"/>
                </a:lnTo>
                <a:lnTo>
                  <a:pt x="244" y="201"/>
                </a:lnTo>
                <a:lnTo>
                  <a:pt x="248" y="199"/>
                </a:lnTo>
                <a:lnTo>
                  <a:pt x="252" y="196"/>
                </a:lnTo>
                <a:lnTo>
                  <a:pt x="256" y="194"/>
                </a:lnTo>
                <a:lnTo>
                  <a:pt x="260" y="192"/>
                </a:lnTo>
                <a:lnTo>
                  <a:pt x="265" y="192"/>
                </a:lnTo>
                <a:lnTo>
                  <a:pt x="286" y="232"/>
                </a:lnTo>
                <a:lnTo>
                  <a:pt x="302" y="259"/>
                </a:lnTo>
                <a:lnTo>
                  <a:pt x="315" y="282"/>
                </a:lnTo>
                <a:lnTo>
                  <a:pt x="329" y="297"/>
                </a:lnTo>
                <a:lnTo>
                  <a:pt x="340" y="309"/>
                </a:lnTo>
                <a:lnTo>
                  <a:pt x="348" y="317"/>
                </a:lnTo>
                <a:lnTo>
                  <a:pt x="356" y="324"/>
                </a:lnTo>
                <a:lnTo>
                  <a:pt x="363" y="336"/>
                </a:lnTo>
                <a:lnTo>
                  <a:pt x="367" y="347"/>
                </a:lnTo>
                <a:lnTo>
                  <a:pt x="367" y="359"/>
                </a:lnTo>
                <a:lnTo>
                  <a:pt x="363" y="370"/>
                </a:lnTo>
                <a:lnTo>
                  <a:pt x="356" y="378"/>
                </a:lnTo>
                <a:lnTo>
                  <a:pt x="346" y="386"/>
                </a:lnTo>
                <a:lnTo>
                  <a:pt x="336" y="391"/>
                </a:lnTo>
                <a:lnTo>
                  <a:pt x="325" y="395"/>
                </a:lnTo>
                <a:lnTo>
                  <a:pt x="311" y="397"/>
                </a:lnTo>
                <a:lnTo>
                  <a:pt x="304" y="397"/>
                </a:lnTo>
                <a:lnTo>
                  <a:pt x="296" y="395"/>
                </a:lnTo>
                <a:lnTo>
                  <a:pt x="286" y="391"/>
                </a:lnTo>
                <a:lnTo>
                  <a:pt x="279" y="388"/>
                </a:lnTo>
                <a:lnTo>
                  <a:pt x="265" y="378"/>
                </a:lnTo>
                <a:lnTo>
                  <a:pt x="252" y="365"/>
                </a:lnTo>
                <a:lnTo>
                  <a:pt x="240" y="353"/>
                </a:lnTo>
                <a:lnTo>
                  <a:pt x="229" y="343"/>
                </a:lnTo>
                <a:lnTo>
                  <a:pt x="223" y="340"/>
                </a:lnTo>
                <a:lnTo>
                  <a:pt x="217" y="336"/>
                </a:lnTo>
                <a:lnTo>
                  <a:pt x="210" y="336"/>
                </a:lnTo>
                <a:lnTo>
                  <a:pt x="200" y="332"/>
                </a:lnTo>
                <a:lnTo>
                  <a:pt x="200" y="336"/>
                </a:lnTo>
                <a:lnTo>
                  <a:pt x="198" y="336"/>
                </a:lnTo>
                <a:lnTo>
                  <a:pt x="194" y="336"/>
                </a:lnTo>
                <a:lnTo>
                  <a:pt x="192" y="336"/>
                </a:lnTo>
                <a:lnTo>
                  <a:pt x="189" y="340"/>
                </a:lnTo>
                <a:lnTo>
                  <a:pt x="187" y="342"/>
                </a:lnTo>
                <a:lnTo>
                  <a:pt x="185" y="343"/>
                </a:lnTo>
                <a:lnTo>
                  <a:pt x="185" y="345"/>
                </a:lnTo>
                <a:lnTo>
                  <a:pt x="175" y="347"/>
                </a:lnTo>
                <a:lnTo>
                  <a:pt x="171" y="349"/>
                </a:lnTo>
                <a:lnTo>
                  <a:pt x="167" y="351"/>
                </a:lnTo>
                <a:lnTo>
                  <a:pt x="166" y="353"/>
                </a:lnTo>
                <a:lnTo>
                  <a:pt x="166" y="357"/>
                </a:lnTo>
                <a:lnTo>
                  <a:pt x="164" y="359"/>
                </a:lnTo>
                <a:lnTo>
                  <a:pt x="162" y="361"/>
                </a:lnTo>
                <a:lnTo>
                  <a:pt x="158" y="359"/>
                </a:lnTo>
                <a:lnTo>
                  <a:pt x="146" y="355"/>
                </a:lnTo>
                <a:lnTo>
                  <a:pt x="137" y="349"/>
                </a:lnTo>
                <a:lnTo>
                  <a:pt x="129" y="345"/>
                </a:lnTo>
                <a:lnTo>
                  <a:pt x="123" y="340"/>
                </a:lnTo>
                <a:lnTo>
                  <a:pt x="118" y="324"/>
                </a:lnTo>
                <a:lnTo>
                  <a:pt x="114" y="313"/>
                </a:lnTo>
                <a:lnTo>
                  <a:pt x="112" y="301"/>
                </a:lnTo>
                <a:lnTo>
                  <a:pt x="110" y="290"/>
                </a:lnTo>
                <a:lnTo>
                  <a:pt x="108" y="286"/>
                </a:lnTo>
                <a:lnTo>
                  <a:pt x="106" y="284"/>
                </a:lnTo>
                <a:lnTo>
                  <a:pt x="98" y="282"/>
                </a:lnTo>
                <a:lnTo>
                  <a:pt x="94" y="282"/>
                </a:lnTo>
                <a:lnTo>
                  <a:pt x="98" y="280"/>
                </a:lnTo>
                <a:lnTo>
                  <a:pt x="104" y="278"/>
                </a:lnTo>
                <a:lnTo>
                  <a:pt x="106" y="274"/>
                </a:lnTo>
                <a:lnTo>
                  <a:pt x="110" y="269"/>
                </a:lnTo>
                <a:lnTo>
                  <a:pt x="112" y="263"/>
                </a:lnTo>
                <a:lnTo>
                  <a:pt x="110" y="251"/>
                </a:lnTo>
                <a:lnTo>
                  <a:pt x="108" y="242"/>
                </a:lnTo>
                <a:lnTo>
                  <a:pt x="104" y="230"/>
                </a:lnTo>
                <a:lnTo>
                  <a:pt x="102" y="224"/>
                </a:lnTo>
                <a:lnTo>
                  <a:pt x="98" y="217"/>
                </a:lnTo>
                <a:lnTo>
                  <a:pt x="91" y="209"/>
                </a:lnTo>
                <a:lnTo>
                  <a:pt x="85" y="201"/>
                </a:lnTo>
                <a:lnTo>
                  <a:pt x="79" y="194"/>
                </a:lnTo>
                <a:lnTo>
                  <a:pt x="73" y="186"/>
                </a:lnTo>
                <a:lnTo>
                  <a:pt x="70" y="178"/>
                </a:lnTo>
                <a:lnTo>
                  <a:pt x="66" y="176"/>
                </a:lnTo>
                <a:lnTo>
                  <a:pt x="68" y="213"/>
                </a:lnTo>
                <a:lnTo>
                  <a:pt x="68" y="242"/>
                </a:lnTo>
                <a:lnTo>
                  <a:pt x="68" y="263"/>
                </a:lnTo>
                <a:lnTo>
                  <a:pt x="66" y="278"/>
                </a:lnTo>
                <a:lnTo>
                  <a:pt x="60" y="288"/>
                </a:lnTo>
                <a:lnTo>
                  <a:pt x="56" y="294"/>
                </a:lnTo>
                <a:lnTo>
                  <a:pt x="46" y="297"/>
                </a:lnTo>
                <a:lnTo>
                  <a:pt x="33" y="297"/>
                </a:lnTo>
                <a:lnTo>
                  <a:pt x="29" y="297"/>
                </a:lnTo>
                <a:lnTo>
                  <a:pt x="22" y="294"/>
                </a:lnTo>
                <a:lnTo>
                  <a:pt x="18" y="288"/>
                </a:lnTo>
                <a:lnTo>
                  <a:pt x="12" y="282"/>
                </a:lnTo>
                <a:lnTo>
                  <a:pt x="8" y="276"/>
                </a:lnTo>
                <a:lnTo>
                  <a:pt x="4" y="272"/>
                </a:lnTo>
                <a:lnTo>
                  <a:pt x="2" y="269"/>
                </a:lnTo>
                <a:lnTo>
                  <a:pt x="0" y="267"/>
                </a:lnTo>
              </a:path>
            </a:pathLst>
          </a:custGeom>
          <a:solidFill>
            <a:srgbClr val="FFD54F"/>
          </a:solidFill>
          <a:ln w="1588">
            <a:solidFill>
              <a:srgbClr val="969696"/>
            </a:solidFill>
            <a:round/>
            <a:headEnd/>
            <a:tailEnd/>
          </a:ln>
          <a:effectLst/>
        </p:spPr>
        <p:txBody>
          <a:bodyPr/>
          <a:lstStyle/>
          <a:p>
            <a:endParaRPr lang="el-GR"/>
          </a:p>
        </p:txBody>
      </p:sp>
      <p:sp>
        <p:nvSpPr>
          <p:cNvPr id="19499" name="Freeform 40"/>
          <p:cNvSpPr>
            <a:spLocks/>
          </p:cNvSpPr>
          <p:nvPr/>
        </p:nvSpPr>
        <p:spPr bwMode="auto">
          <a:xfrm>
            <a:off x="2931790" y="3648075"/>
            <a:ext cx="58738" cy="123825"/>
          </a:xfrm>
          <a:custGeom>
            <a:avLst/>
            <a:gdLst>
              <a:gd name="T0" fmla="*/ 18 w 96"/>
              <a:gd name="T1" fmla="*/ 90 h 186"/>
              <a:gd name="T2" fmla="*/ 12 w 96"/>
              <a:gd name="T3" fmla="*/ 67 h 186"/>
              <a:gd name="T4" fmla="*/ 8 w 96"/>
              <a:gd name="T5" fmla="*/ 46 h 186"/>
              <a:gd name="T6" fmla="*/ 4 w 96"/>
              <a:gd name="T7" fmla="*/ 33 h 186"/>
              <a:gd name="T8" fmla="*/ 10 w 96"/>
              <a:gd name="T9" fmla="*/ 29 h 186"/>
              <a:gd name="T10" fmla="*/ 19 w 96"/>
              <a:gd name="T11" fmla="*/ 25 h 186"/>
              <a:gd name="T12" fmla="*/ 23 w 96"/>
              <a:gd name="T13" fmla="*/ 11 h 186"/>
              <a:gd name="T14" fmla="*/ 29 w 96"/>
              <a:gd name="T15" fmla="*/ 2 h 186"/>
              <a:gd name="T16" fmla="*/ 33 w 96"/>
              <a:gd name="T17" fmla="*/ 21 h 186"/>
              <a:gd name="T18" fmla="*/ 42 w 96"/>
              <a:gd name="T19" fmla="*/ 40 h 186"/>
              <a:gd name="T20" fmla="*/ 50 w 96"/>
              <a:gd name="T21" fmla="*/ 42 h 186"/>
              <a:gd name="T22" fmla="*/ 58 w 96"/>
              <a:gd name="T23" fmla="*/ 44 h 186"/>
              <a:gd name="T24" fmla="*/ 62 w 96"/>
              <a:gd name="T25" fmla="*/ 69 h 186"/>
              <a:gd name="T26" fmla="*/ 58 w 96"/>
              <a:gd name="T27" fmla="*/ 88 h 186"/>
              <a:gd name="T28" fmla="*/ 52 w 96"/>
              <a:gd name="T29" fmla="*/ 96 h 186"/>
              <a:gd name="T30" fmla="*/ 46 w 96"/>
              <a:gd name="T31" fmla="*/ 106 h 186"/>
              <a:gd name="T32" fmla="*/ 46 w 96"/>
              <a:gd name="T33" fmla="*/ 121 h 186"/>
              <a:gd name="T34" fmla="*/ 52 w 96"/>
              <a:gd name="T35" fmla="*/ 127 h 186"/>
              <a:gd name="T36" fmla="*/ 60 w 96"/>
              <a:gd name="T37" fmla="*/ 127 h 186"/>
              <a:gd name="T38" fmla="*/ 67 w 96"/>
              <a:gd name="T39" fmla="*/ 125 h 186"/>
              <a:gd name="T40" fmla="*/ 89 w 96"/>
              <a:gd name="T41" fmla="*/ 123 h 186"/>
              <a:gd name="T42" fmla="*/ 94 w 96"/>
              <a:gd name="T43" fmla="*/ 150 h 186"/>
              <a:gd name="T44" fmla="*/ 96 w 96"/>
              <a:gd name="T45" fmla="*/ 169 h 186"/>
              <a:gd name="T46" fmla="*/ 94 w 96"/>
              <a:gd name="T47" fmla="*/ 184 h 186"/>
              <a:gd name="T48" fmla="*/ 79 w 96"/>
              <a:gd name="T49" fmla="*/ 186 h 186"/>
              <a:gd name="T50" fmla="*/ 64 w 96"/>
              <a:gd name="T51" fmla="*/ 180 h 186"/>
              <a:gd name="T52" fmla="*/ 56 w 96"/>
              <a:gd name="T53" fmla="*/ 165 h 186"/>
              <a:gd name="T54" fmla="*/ 54 w 96"/>
              <a:gd name="T55" fmla="*/ 155 h 186"/>
              <a:gd name="T56" fmla="*/ 42 w 96"/>
              <a:gd name="T57" fmla="*/ 148 h 186"/>
              <a:gd name="T58" fmla="*/ 29 w 96"/>
              <a:gd name="T59" fmla="*/ 131 h 186"/>
              <a:gd name="T60" fmla="*/ 29 w 96"/>
              <a:gd name="T61" fmla="*/ 117 h 186"/>
              <a:gd name="T62" fmla="*/ 23 w 96"/>
              <a:gd name="T63" fmla="*/ 109 h 1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6"/>
              <a:gd name="T97" fmla="*/ 0 h 186"/>
              <a:gd name="T98" fmla="*/ 96 w 96"/>
              <a:gd name="T99" fmla="*/ 186 h 1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6" h="186">
                <a:moveTo>
                  <a:pt x="19" y="107"/>
                </a:moveTo>
                <a:lnTo>
                  <a:pt x="18" y="90"/>
                </a:lnTo>
                <a:lnTo>
                  <a:pt x="14" y="79"/>
                </a:lnTo>
                <a:lnTo>
                  <a:pt x="12" y="67"/>
                </a:lnTo>
                <a:lnTo>
                  <a:pt x="10" y="56"/>
                </a:lnTo>
                <a:lnTo>
                  <a:pt x="8" y="46"/>
                </a:lnTo>
                <a:lnTo>
                  <a:pt x="6" y="38"/>
                </a:lnTo>
                <a:lnTo>
                  <a:pt x="4" y="33"/>
                </a:lnTo>
                <a:lnTo>
                  <a:pt x="0" y="25"/>
                </a:lnTo>
                <a:lnTo>
                  <a:pt x="10" y="29"/>
                </a:lnTo>
                <a:lnTo>
                  <a:pt x="16" y="29"/>
                </a:lnTo>
                <a:lnTo>
                  <a:pt x="19" y="25"/>
                </a:lnTo>
                <a:lnTo>
                  <a:pt x="21" y="17"/>
                </a:lnTo>
                <a:lnTo>
                  <a:pt x="23" y="11"/>
                </a:lnTo>
                <a:lnTo>
                  <a:pt x="25" y="6"/>
                </a:lnTo>
                <a:lnTo>
                  <a:pt x="29" y="2"/>
                </a:lnTo>
                <a:lnTo>
                  <a:pt x="33" y="0"/>
                </a:lnTo>
                <a:lnTo>
                  <a:pt x="33" y="21"/>
                </a:lnTo>
                <a:lnTo>
                  <a:pt x="39" y="35"/>
                </a:lnTo>
                <a:lnTo>
                  <a:pt x="42" y="40"/>
                </a:lnTo>
                <a:lnTo>
                  <a:pt x="46" y="42"/>
                </a:lnTo>
                <a:lnTo>
                  <a:pt x="50" y="42"/>
                </a:lnTo>
                <a:lnTo>
                  <a:pt x="56" y="42"/>
                </a:lnTo>
                <a:lnTo>
                  <a:pt x="58" y="44"/>
                </a:lnTo>
                <a:lnTo>
                  <a:pt x="60" y="48"/>
                </a:lnTo>
                <a:lnTo>
                  <a:pt x="62" y="69"/>
                </a:lnTo>
                <a:lnTo>
                  <a:pt x="60" y="81"/>
                </a:lnTo>
                <a:lnTo>
                  <a:pt x="58" y="88"/>
                </a:lnTo>
                <a:lnTo>
                  <a:pt x="56" y="94"/>
                </a:lnTo>
                <a:lnTo>
                  <a:pt x="52" y="96"/>
                </a:lnTo>
                <a:lnTo>
                  <a:pt x="50" y="102"/>
                </a:lnTo>
                <a:lnTo>
                  <a:pt x="46" y="106"/>
                </a:lnTo>
                <a:lnTo>
                  <a:pt x="46" y="113"/>
                </a:lnTo>
                <a:lnTo>
                  <a:pt x="46" y="121"/>
                </a:lnTo>
                <a:lnTo>
                  <a:pt x="50" y="125"/>
                </a:lnTo>
                <a:lnTo>
                  <a:pt x="52" y="127"/>
                </a:lnTo>
                <a:lnTo>
                  <a:pt x="56" y="127"/>
                </a:lnTo>
                <a:lnTo>
                  <a:pt x="60" y="127"/>
                </a:lnTo>
                <a:lnTo>
                  <a:pt x="64" y="125"/>
                </a:lnTo>
                <a:lnTo>
                  <a:pt x="67" y="125"/>
                </a:lnTo>
                <a:lnTo>
                  <a:pt x="87" y="111"/>
                </a:lnTo>
                <a:lnTo>
                  <a:pt x="89" y="123"/>
                </a:lnTo>
                <a:lnTo>
                  <a:pt x="92" y="138"/>
                </a:lnTo>
                <a:lnTo>
                  <a:pt x="94" y="150"/>
                </a:lnTo>
                <a:lnTo>
                  <a:pt x="96" y="161"/>
                </a:lnTo>
                <a:lnTo>
                  <a:pt x="96" y="169"/>
                </a:lnTo>
                <a:lnTo>
                  <a:pt x="96" y="179"/>
                </a:lnTo>
                <a:lnTo>
                  <a:pt x="94" y="184"/>
                </a:lnTo>
                <a:lnTo>
                  <a:pt x="90" y="186"/>
                </a:lnTo>
                <a:lnTo>
                  <a:pt x="79" y="186"/>
                </a:lnTo>
                <a:lnTo>
                  <a:pt x="71" y="184"/>
                </a:lnTo>
                <a:lnTo>
                  <a:pt x="64" y="180"/>
                </a:lnTo>
                <a:lnTo>
                  <a:pt x="60" y="173"/>
                </a:lnTo>
                <a:lnTo>
                  <a:pt x="56" y="165"/>
                </a:lnTo>
                <a:lnTo>
                  <a:pt x="56" y="159"/>
                </a:lnTo>
                <a:lnTo>
                  <a:pt x="54" y="155"/>
                </a:lnTo>
                <a:lnTo>
                  <a:pt x="54" y="154"/>
                </a:lnTo>
                <a:lnTo>
                  <a:pt x="42" y="148"/>
                </a:lnTo>
                <a:lnTo>
                  <a:pt x="33" y="140"/>
                </a:lnTo>
                <a:lnTo>
                  <a:pt x="29" y="131"/>
                </a:lnTo>
                <a:lnTo>
                  <a:pt x="29" y="123"/>
                </a:lnTo>
                <a:lnTo>
                  <a:pt x="29" y="117"/>
                </a:lnTo>
                <a:lnTo>
                  <a:pt x="25" y="111"/>
                </a:lnTo>
                <a:lnTo>
                  <a:pt x="23" y="109"/>
                </a:lnTo>
                <a:lnTo>
                  <a:pt x="19" y="107"/>
                </a:lnTo>
                <a:close/>
              </a:path>
            </a:pathLst>
          </a:custGeom>
          <a:solidFill>
            <a:srgbClr val="FFC000"/>
          </a:solidFill>
          <a:ln w="9525">
            <a:solidFill>
              <a:srgbClr val="969696"/>
            </a:solidFill>
            <a:round/>
            <a:headEnd/>
            <a:tailEnd/>
          </a:ln>
        </p:spPr>
        <p:txBody>
          <a:bodyPr/>
          <a:lstStyle/>
          <a:p>
            <a:endParaRPr lang="el-GR"/>
          </a:p>
        </p:txBody>
      </p:sp>
      <p:sp>
        <p:nvSpPr>
          <p:cNvPr id="19500" name="Freeform 41"/>
          <p:cNvSpPr>
            <a:spLocks/>
          </p:cNvSpPr>
          <p:nvPr/>
        </p:nvSpPr>
        <p:spPr bwMode="auto">
          <a:xfrm>
            <a:off x="2931790" y="3648075"/>
            <a:ext cx="58738" cy="123825"/>
          </a:xfrm>
          <a:custGeom>
            <a:avLst/>
            <a:gdLst>
              <a:gd name="T0" fmla="*/ 18 w 96"/>
              <a:gd name="T1" fmla="*/ 90 h 186"/>
              <a:gd name="T2" fmla="*/ 12 w 96"/>
              <a:gd name="T3" fmla="*/ 67 h 186"/>
              <a:gd name="T4" fmla="*/ 8 w 96"/>
              <a:gd name="T5" fmla="*/ 46 h 186"/>
              <a:gd name="T6" fmla="*/ 4 w 96"/>
              <a:gd name="T7" fmla="*/ 33 h 186"/>
              <a:gd name="T8" fmla="*/ 10 w 96"/>
              <a:gd name="T9" fmla="*/ 29 h 186"/>
              <a:gd name="T10" fmla="*/ 19 w 96"/>
              <a:gd name="T11" fmla="*/ 25 h 186"/>
              <a:gd name="T12" fmla="*/ 23 w 96"/>
              <a:gd name="T13" fmla="*/ 11 h 186"/>
              <a:gd name="T14" fmla="*/ 29 w 96"/>
              <a:gd name="T15" fmla="*/ 2 h 186"/>
              <a:gd name="T16" fmla="*/ 33 w 96"/>
              <a:gd name="T17" fmla="*/ 21 h 186"/>
              <a:gd name="T18" fmla="*/ 42 w 96"/>
              <a:gd name="T19" fmla="*/ 40 h 186"/>
              <a:gd name="T20" fmla="*/ 50 w 96"/>
              <a:gd name="T21" fmla="*/ 42 h 186"/>
              <a:gd name="T22" fmla="*/ 58 w 96"/>
              <a:gd name="T23" fmla="*/ 44 h 186"/>
              <a:gd name="T24" fmla="*/ 62 w 96"/>
              <a:gd name="T25" fmla="*/ 69 h 186"/>
              <a:gd name="T26" fmla="*/ 58 w 96"/>
              <a:gd name="T27" fmla="*/ 88 h 186"/>
              <a:gd name="T28" fmla="*/ 52 w 96"/>
              <a:gd name="T29" fmla="*/ 96 h 186"/>
              <a:gd name="T30" fmla="*/ 46 w 96"/>
              <a:gd name="T31" fmla="*/ 106 h 186"/>
              <a:gd name="T32" fmla="*/ 46 w 96"/>
              <a:gd name="T33" fmla="*/ 121 h 186"/>
              <a:gd name="T34" fmla="*/ 52 w 96"/>
              <a:gd name="T35" fmla="*/ 127 h 186"/>
              <a:gd name="T36" fmla="*/ 60 w 96"/>
              <a:gd name="T37" fmla="*/ 127 h 186"/>
              <a:gd name="T38" fmla="*/ 67 w 96"/>
              <a:gd name="T39" fmla="*/ 125 h 186"/>
              <a:gd name="T40" fmla="*/ 89 w 96"/>
              <a:gd name="T41" fmla="*/ 123 h 186"/>
              <a:gd name="T42" fmla="*/ 94 w 96"/>
              <a:gd name="T43" fmla="*/ 150 h 186"/>
              <a:gd name="T44" fmla="*/ 96 w 96"/>
              <a:gd name="T45" fmla="*/ 169 h 186"/>
              <a:gd name="T46" fmla="*/ 94 w 96"/>
              <a:gd name="T47" fmla="*/ 184 h 186"/>
              <a:gd name="T48" fmla="*/ 79 w 96"/>
              <a:gd name="T49" fmla="*/ 186 h 186"/>
              <a:gd name="T50" fmla="*/ 64 w 96"/>
              <a:gd name="T51" fmla="*/ 180 h 186"/>
              <a:gd name="T52" fmla="*/ 56 w 96"/>
              <a:gd name="T53" fmla="*/ 165 h 186"/>
              <a:gd name="T54" fmla="*/ 54 w 96"/>
              <a:gd name="T55" fmla="*/ 155 h 186"/>
              <a:gd name="T56" fmla="*/ 42 w 96"/>
              <a:gd name="T57" fmla="*/ 148 h 186"/>
              <a:gd name="T58" fmla="*/ 29 w 96"/>
              <a:gd name="T59" fmla="*/ 131 h 186"/>
              <a:gd name="T60" fmla="*/ 29 w 96"/>
              <a:gd name="T61" fmla="*/ 117 h 186"/>
              <a:gd name="T62" fmla="*/ 23 w 96"/>
              <a:gd name="T63" fmla="*/ 109 h 18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96"/>
              <a:gd name="T97" fmla="*/ 0 h 186"/>
              <a:gd name="T98" fmla="*/ 96 w 96"/>
              <a:gd name="T99" fmla="*/ 186 h 18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96" h="186">
                <a:moveTo>
                  <a:pt x="19" y="107"/>
                </a:moveTo>
                <a:lnTo>
                  <a:pt x="18" y="90"/>
                </a:lnTo>
                <a:lnTo>
                  <a:pt x="14" y="79"/>
                </a:lnTo>
                <a:lnTo>
                  <a:pt x="12" y="67"/>
                </a:lnTo>
                <a:lnTo>
                  <a:pt x="10" y="56"/>
                </a:lnTo>
                <a:lnTo>
                  <a:pt x="8" y="46"/>
                </a:lnTo>
                <a:lnTo>
                  <a:pt x="6" y="38"/>
                </a:lnTo>
                <a:lnTo>
                  <a:pt x="4" y="33"/>
                </a:lnTo>
                <a:lnTo>
                  <a:pt x="0" y="25"/>
                </a:lnTo>
                <a:lnTo>
                  <a:pt x="10" y="29"/>
                </a:lnTo>
                <a:lnTo>
                  <a:pt x="16" y="29"/>
                </a:lnTo>
                <a:lnTo>
                  <a:pt x="19" y="25"/>
                </a:lnTo>
                <a:lnTo>
                  <a:pt x="21" y="17"/>
                </a:lnTo>
                <a:lnTo>
                  <a:pt x="23" y="11"/>
                </a:lnTo>
                <a:lnTo>
                  <a:pt x="25" y="6"/>
                </a:lnTo>
                <a:lnTo>
                  <a:pt x="29" y="2"/>
                </a:lnTo>
                <a:lnTo>
                  <a:pt x="33" y="0"/>
                </a:lnTo>
                <a:lnTo>
                  <a:pt x="33" y="21"/>
                </a:lnTo>
                <a:lnTo>
                  <a:pt x="39" y="35"/>
                </a:lnTo>
                <a:lnTo>
                  <a:pt x="42" y="40"/>
                </a:lnTo>
                <a:lnTo>
                  <a:pt x="46" y="42"/>
                </a:lnTo>
                <a:lnTo>
                  <a:pt x="50" y="42"/>
                </a:lnTo>
                <a:lnTo>
                  <a:pt x="56" y="42"/>
                </a:lnTo>
                <a:lnTo>
                  <a:pt x="58" y="44"/>
                </a:lnTo>
                <a:lnTo>
                  <a:pt x="60" y="48"/>
                </a:lnTo>
                <a:lnTo>
                  <a:pt x="62" y="69"/>
                </a:lnTo>
                <a:lnTo>
                  <a:pt x="60" y="81"/>
                </a:lnTo>
                <a:lnTo>
                  <a:pt x="58" y="88"/>
                </a:lnTo>
                <a:lnTo>
                  <a:pt x="56" y="94"/>
                </a:lnTo>
                <a:lnTo>
                  <a:pt x="52" y="96"/>
                </a:lnTo>
                <a:lnTo>
                  <a:pt x="50" y="102"/>
                </a:lnTo>
                <a:lnTo>
                  <a:pt x="46" y="106"/>
                </a:lnTo>
                <a:lnTo>
                  <a:pt x="46" y="113"/>
                </a:lnTo>
                <a:lnTo>
                  <a:pt x="46" y="121"/>
                </a:lnTo>
                <a:lnTo>
                  <a:pt x="50" y="125"/>
                </a:lnTo>
                <a:lnTo>
                  <a:pt x="52" y="127"/>
                </a:lnTo>
                <a:lnTo>
                  <a:pt x="56" y="127"/>
                </a:lnTo>
                <a:lnTo>
                  <a:pt x="60" y="127"/>
                </a:lnTo>
                <a:lnTo>
                  <a:pt x="64" y="125"/>
                </a:lnTo>
                <a:lnTo>
                  <a:pt x="67" y="125"/>
                </a:lnTo>
                <a:lnTo>
                  <a:pt x="87" y="111"/>
                </a:lnTo>
                <a:lnTo>
                  <a:pt x="89" y="123"/>
                </a:lnTo>
                <a:lnTo>
                  <a:pt x="92" y="138"/>
                </a:lnTo>
                <a:lnTo>
                  <a:pt x="94" y="150"/>
                </a:lnTo>
                <a:lnTo>
                  <a:pt x="96" y="161"/>
                </a:lnTo>
                <a:lnTo>
                  <a:pt x="96" y="169"/>
                </a:lnTo>
                <a:lnTo>
                  <a:pt x="96" y="179"/>
                </a:lnTo>
                <a:lnTo>
                  <a:pt x="94" y="184"/>
                </a:lnTo>
                <a:lnTo>
                  <a:pt x="90" y="186"/>
                </a:lnTo>
                <a:lnTo>
                  <a:pt x="79" y="186"/>
                </a:lnTo>
                <a:lnTo>
                  <a:pt x="71" y="184"/>
                </a:lnTo>
                <a:lnTo>
                  <a:pt x="64" y="180"/>
                </a:lnTo>
                <a:lnTo>
                  <a:pt x="60" y="173"/>
                </a:lnTo>
                <a:lnTo>
                  <a:pt x="56" y="165"/>
                </a:lnTo>
                <a:lnTo>
                  <a:pt x="56" y="159"/>
                </a:lnTo>
                <a:lnTo>
                  <a:pt x="54" y="155"/>
                </a:lnTo>
                <a:lnTo>
                  <a:pt x="54" y="154"/>
                </a:lnTo>
                <a:lnTo>
                  <a:pt x="42" y="148"/>
                </a:lnTo>
                <a:lnTo>
                  <a:pt x="33" y="140"/>
                </a:lnTo>
                <a:lnTo>
                  <a:pt x="29" y="131"/>
                </a:lnTo>
                <a:lnTo>
                  <a:pt x="29" y="123"/>
                </a:lnTo>
                <a:lnTo>
                  <a:pt x="29" y="117"/>
                </a:lnTo>
                <a:lnTo>
                  <a:pt x="25" y="111"/>
                </a:lnTo>
                <a:lnTo>
                  <a:pt x="23" y="109"/>
                </a:lnTo>
                <a:lnTo>
                  <a:pt x="19" y="107"/>
                </a:lnTo>
              </a:path>
            </a:pathLst>
          </a:custGeom>
          <a:solidFill>
            <a:srgbClr val="FFD54F"/>
          </a:solidFill>
          <a:ln w="1588">
            <a:solidFill>
              <a:srgbClr val="969696"/>
            </a:solidFill>
            <a:round/>
            <a:headEnd/>
            <a:tailEnd/>
          </a:ln>
          <a:effectLst/>
        </p:spPr>
        <p:txBody>
          <a:bodyPr/>
          <a:lstStyle/>
          <a:p>
            <a:endParaRPr lang="el-GR"/>
          </a:p>
        </p:txBody>
      </p:sp>
      <p:sp>
        <p:nvSpPr>
          <p:cNvPr id="19501" name="Freeform 42"/>
          <p:cNvSpPr>
            <a:spLocks/>
          </p:cNvSpPr>
          <p:nvPr/>
        </p:nvSpPr>
        <p:spPr bwMode="auto">
          <a:xfrm>
            <a:off x="2900040" y="3424238"/>
            <a:ext cx="88900" cy="173037"/>
          </a:xfrm>
          <a:custGeom>
            <a:avLst/>
            <a:gdLst>
              <a:gd name="T0" fmla="*/ 19 w 140"/>
              <a:gd name="T1" fmla="*/ 140 h 259"/>
              <a:gd name="T2" fmla="*/ 27 w 140"/>
              <a:gd name="T3" fmla="*/ 121 h 259"/>
              <a:gd name="T4" fmla="*/ 29 w 140"/>
              <a:gd name="T5" fmla="*/ 111 h 259"/>
              <a:gd name="T6" fmla="*/ 35 w 140"/>
              <a:gd name="T7" fmla="*/ 85 h 259"/>
              <a:gd name="T8" fmla="*/ 50 w 140"/>
              <a:gd name="T9" fmla="*/ 56 h 259"/>
              <a:gd name="T10" fmla="*/ 62 w 140"/>
              <a:gd name="T11" fmla="*/ 42 h 259"/>
              <a:gd name="T12" fmla="*/ 64 w 140"/>
              <a:gd name="T13" fmla="*/ 35 h 259"/>
              <a:gd name="T14" fmla="*/ 64 w 140"/>
              <a:gd name="T15" fmla="*/ 29 h 259"/>
              <a:gd name="T16" fmla="*/ 81 w 140"/>
              <a:gd name="T17" fmla="*/ 17 h 259"/>
              <a:gd name="T18" fmla="*/ 98 w 140"/>
              <a:gd name="T19" fmla="*/ 17 h 259"/>
              <a:gd name="T20" fmla="*/ 115 w 140"/>
              <a:gd name="T21" fmla="*/ 0 h 259"/>
              <a:gd name="T22" fmla="*/ 125 w 140"/>
              <a:gd name="T23" fmla="*/ 17 h 259"/>
              <a:gd name="T24" fmla="*/ 135 w 140"/>
              <a:gd name="T25" fmla="*/ 31 h 259"/>
              <a:gd name="T26" fmla="*/ 137 w 140"/>
              <a:gd name="T27" fmla="*/ 52 h 259"/>
              <a:gd name="T28" fmla="*/ 129 w 140"/>
              <a:gd name="T29" fmla="*/ 81 h 259"/>
              <a:gd name="T30" fmla="*/ 135 w 140"/>
              <a:gd name="T31" fmla="*/ 106 h 259"/>
              <a:gd name="T32" fmla="*/ 119 w 140"/>
              <a:gd name="T33" fmla="*/ 136 h 259"/>
              <a:gd name="T34" fmla="*/ 106 w 140"/>
              <a:gd name="T35" fmla="*/ 159 h 259"/>
              <a:gd name="T36" fmla="*/ 115 w 140"/>
              <a:gd name="T37" fmla="*/ 163 h 259"/>
              <a:gd name="T38" fmla="*/ 119 w 140"/>
              <a:gd name="T39" fmla="*/ 161 h 259"/>
              <a:gd name="T40" fmla="*/ 125 w 140"/>
              <a:gd name="T41" fmla="*/ 158 h 259"/>
              <a:gd name="T42" fmla="*/ 129 w 140"/>
              <a:gd name="T43" fmla="*/ 161 h 259"/>
              <a:gd name="T44" fmla="*/ 129 w 140"/>
              <a:gd name="T45" fmla="*/ 171 h 259"/>
              <a:gd name="T46" fmla="*/ 129 w 140"/>
              <a:gd name="T47" fmla="*/ 179 h 259"/>
              <a:gd name="T48" fmla="*/ 127 w 140"/>
              <a:gd name="T49" fmla="*/ 202 h 259"/>
              <a:gd name="T50" fmla="*/ 112 w 140"/>
              <a:gd name="T51" fmla="*/ 221 h 259"/>
              <a:gd name="T52" fmla="*/ 102 w 140"/>
              <a:gd name="T53" fmla="*/ 236 h 259"/>
              <a:gd name="T54" fmla="*/ 81 w 140"/>
              <a:gd name="T55" fmla="*/ 238 h 259"/>
              <a:gd name="T56" fmla="*/ 66 w 140"/>
              <a:gd name="T57" fmla="*/ 244 h 259"/>
              <a:gd name="T58" fmla="*/ 54 w 140"/>
              <a:gd name="T59" fmla="*/ 248 h 259"/>
              <a:gd name="T60" fmla="*/ 50 w 140"/>
              <a:gd name="T61" fmla="*/ 242 h 259"/>
              <a:gd name="T62" fmla="*/ 48 w 140"/>
              <a:gd name="T63" fmla="*/ 236 h 259"/>
              <a:gd name="T64" fmla="*/ 42 w 140"/>
              <a:gd name="T65" fmla="*/ 229 h 259"/>
              <a:gd name="T66" fmla="*/ 42 w 140"/>
              <a:gd name="T67" fmla="*/ 213 h 259"/>
              <a:gd name="T68" fmla="*/ 29 w 140"/>
              <a:gd name="T69" fmla="*/ 206 h 259"/>
              <a:gd name="T70" fmla="*/ 27 w 140"/>
              <a:gd name="T71" fmla="*/ 229 h 259"/>
              <a:gd name="T72" fmla="*/ 23 w 140"/>
              <a:gd name="T73" fmla="*/ 244 h 259"/>
              <a:gd name="T74" fmla="*/ 19 w 140"/>
              <a:gd name="T75" fmla="*/ 255 h 259"/>
              <a:gd name="T76" fmla="*/ 10 w 140"/>
              <a:gd name="T77" fmla="*/ 257 h 259"/>
              <a:gd name="T78" fmla="*/ 0 w 140"/>
              <a:gd name="T79" fmla="*/ 259 h 259"/>
              <a:gd name="T80" fmla="*/ 0 w 140"/>
              <a:gd name="T81" fmla="*/ 242 h 259"/>
              <a:gd name="T82" fmla="*/ 4 w 140"/>
              <a:gd name="T83" fmla="*/ 230 h 259"/>
              <a:gd name="T84" fmla="*/ 4 w 140"/>
              <a:gd name="T85" fmla="*/ 219 h 259"/>
              <a:gd name="T86" fmla="*/ 4 w 140"/>
              <a:gd name="T87" fmla="*/ 200 h 259"/>
              <a:gd name="T88" fmla="*/ 4 w 140"/>
              <a:gd name="T89" fmla="*/ 167 h 2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0"/>
              <a:gd name="T136" fmla="*/ 0 h 259"/>
              <a:gd name="T137" fmla="*/ 140 w 140"/>
              <a:gd name="T138" fmla="*/ 259 h 2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0" h="259">
                <a:moveTo>
                  <a:pt x="8" y="154"/>
                </a:moveTo>
                <a:lnTo>
                  <a:pt x="14" y="148"/>
                </a:lnTo>
                <a:lnTo>
                  <a:pt x="19" y="140"/>
                </a:lnTo>
                <a:lnTo>
                  <a:pt x="23" y="133"/>
                </a:lnTo>
                <a:lnTo>
                  <a:pt x="25" y="127"/>
                </a:lnTo>
                <a:lnTo>
                  <a:pt x="27" y="121"/>
                </a:lnTo>
                <a:lnTo>
                  <a:pt x="29" y="117"/>
                </a:lnTo>
                <a:lnTo>
                  <a:pt x="29" y="113"/>
                </a:lnTo>
                <a:lnTo>
                  <a:pt x="29" y="111"/>
                </a:lnTo>
                <a:lnTo>
                  <a:pt x="31" y="106"/>
                </a:lnTo>
                <a:lnTo>
                  <a:pt x="33" y="98"/>
                </a:lnTo>
                <a:lnTo>
                  <a:pt x="35" y="85"/>
                </a:lnTo>
                <a:lnTo>
                  <a:pt x="39" y="75"/>
                </a:lnTo>
                <a:lnTo>
                  <a:pt x="42" y="63"/>
                </a:lnTo>
                <a:lnTo>
                  <a:pt x="50" y="56"/>
                </a:lnTo>
                <a:lnTo>
                  <a:pt x="56" y="48"/>
                </a:lnTo>
                <a:lnTo>
                  <a:pt x="62" y="44"/>
                </a:lnTo>
                <a:lnTo>
                  <a:pt x="62" y="42"/>
                </a:lnTo>
                <a:lnTo>
                  <a:pt x="62" y="40"/>
                </a:lnTo>
                <a:lnTo>
                  <a:pt x="64" y="37"/>
                </a:lnTo>
                <a:lnTo>
                  <a:pt x="64" y="35"/>
                </a:lnTo>
                <a:lnTo>
                  <a:pt x="64" y="33"/>
                </a:lnTo>
                <a:lnTo>
                  <a:pt x="64" y="31"/>
                </a:lnTo>
                <a:lnTo>
                  <a:pt x="64" y="29"/>
                </a:lnTo>
                <a:lnTo>
                  <a:pt x="62" y="27"/>
                </a:lnTo>
                <a:lnTo>
                  <a:pt x="71" y="21"/>
                </a:lnTo>
                <a:lnTo>
                  <a:pt x="81" y="17"/>
                </a:lnTo>
                <a:lnTo>
                  <a:pt x="89" y="17"/>
                </a:lnTo>
                <a:lnTo>
                  <a:pt x="92" y="17"/>
                </a:lnTo>
                <a:lnTo>
                  <a:pt x="98" y="17"/>
                </a:lnTo>
                <a:lnTo>
                  <a:pt x="102" y="12"/>
                </a:lnTo>
                <a:lnTo>
                  <a:pt x="108" y="8"/>
                </a:lnTo>
                <a:lnTo>
                  <a:pt x="115" y="0"/>
                </a:lnTo>
                <a:lnTo>
                  <a:pt x="119" y="6"/>
                </a:lnTo>
                <a:lnTo>
                  <a:pt x="123" y="12"/>
                </a:lnTo>
                <a:lnTo>
                  <a:pt x="125" y="17"/>
                </a:lnTo>
                <a:lnTo>
                  <a:pt x="129" y="21"/>
                </a:lnTo>
                <a:lnTo>
                  <a:pt x="133" y="27"/>
                </a:lnTo>
                <a:lnTo>
                  <a:pt x="135" y="31"/>
                </a:lnTo>
                <a:lnTo>
                  <a:pt x="138" y="37"/>
                </a:lnTo>
                <a:lnTo>
                  <a:pt x="140" y="40"/>
                </a:lnTo>
                <a:lnTo>
                  <a:pt x="137" y="52"/>
                </a:lnTo>
                <a:lnTo>
                  <a:pt x="133" y="63"/>
                </a:lnTo>
                <a:lnTo>
                  <a:pt x="129" y="73"/>
                </a:lnTo>
                <a:lnTo>
                  <a:pt x="129" y="81"/>
                </a:lnTo>
                <a:lnTo>
                  <a:pt x="127" y="88"/>
                </a:lnTo>
                <a:lnTo>
                  <a:pt x="129" y="98"/>
                </a:lnTo>
                <a:lnTo>
                  <a:pt x="135" y="106"/>
                </a:lnTo>
                <a:lnTo>
                  <a:pt x="140" y="117"/>
                </a:lnTo>
                <a:lnTo>
                  <a:pt x="131" y="127"/>
                </a:lnTo>
                <a:lnTo>
                  <a:pt x="119" y="136"/>
                </a:lnTo>
                <a:lnTo>
                  <a:pt x="112" y="146"/>
                </a:lnTo>
                <a:lnTo>
                  <a:pt x="108" y="154"/>
                </a:lnTo>
                <a:lnTo>
                  <a:pt x="106" y="159"/>
                </a:lnTo>
                <a:lnTo>
                  <a:pt x="106" y="163"/>
                </a:lnTo>
                <a:lnTo>
                  <a:pt x="108" y="165"/>
                </a:lnTo>
                <a:lnTo>
                  <a:pt x="115" y="163"/>
                </a:lnTo>
                <a:lnTo>
                  <a:pt x="115" y="161"/>
                </a:lnTo>
                <a:lnTo>
                  <a:pt x="119" y="161"/>
                </a:lnTo>
                <a:lnTo>
                  <a:pt x="119" y="159"/>
                </a:lnTo>
                <a:lnTo>
                  <a:pt x="123" y="159"/>
                </a:lnTo>
                <a:lnTo>
                  <a:pt x="125" y="158"/>
                </a:lnTo>
                <a:lnTo>
                  <a:pt x="127" y="158"/>
                </a:lnTo>
                <a:lnTo>
                  <a:pt x="129" y="158"/>
                </a:lnTo>
                <a:lnTo>
                  <a:pt x="129" y="161"/>
                </a:lnTo>
                <a:lnTo>
                  <a:pt x="129" y="163"/>
                </a:lnTo>
                <a:lnTo>
                  <a:pt x="129" y="167"/>
                </a:lnTo>
                <a:lnTo>
                  <a:pt x="129" y="171"/>
                </a:lnTo>
                <a:lnTo>
                  <a:pt x="129" y="175"/>
                </a:lnTo>
                <a:lnTo>
                  <a:pt x="129" y="179"/>
                </a:lnTo>
                <a:lnTo>
                  <a:pt x="129" y="181"/>
                </a:lnTo>
                <a:lnTo>
                  <a:pt x="129" y="194"/>
                </a:lnTo>
                <a:lnTo>
                  <a:pt x="127" y="202"/>
                </a:lnTo>
                <a:lnTo>
                  <a:pt x="123" y="209"/>
                </a:lnTo>
                <a:lnTo>
                  <a:pt x="115" y="217"/>
                </a:lnTo>
                <a:lnTo>
                  <a:pt x="112" y="221"/>
                </a:lnTo>
                <a:lnTo>
                  <a:pt x="108" y="225"/>
                </a:lnTo>
                <a:lnTo>
                  <a:pt x="104" y="230"/>
                </a:lnTo>
                <a:lnTo>
                  <a:pt x="102" y="236"/>
                </a:lnTo>
                <a:lnTo>
                  <a:pt x="94" y="236"/>
                </a:lnTo>
                <a:lnTo>
                  <a:pt x="87" y="236"/>
                </a:lnTo>
                <a:lnTo>
                  <a:pt x="81" y="238"/>
                </a:lnTo>
                <a:lnTo>
                  <a:pt x="77" y="240"/>
                </a:lnTo>
                <a:lnTo>
                  <a:pt x="69" y="242"/>
                </a:lnTo>
                <a:lnTo>
                  <a:pt x="66" y="244"/>
                </a:lnTo>
                <a:lnTo>
                  <a:pt x="62" y="248"/>
                </a:lnTo>
                <a:lnTo>
                  <a:pt x="56" y="252"/>
                </a:lnTo>
                <a:lnTo>
                  <a:pt x="54" y="248"/>
                </a:lnTo>
                <a:lnTo>
                  <a:pt x="52" y="244"/>
                </a:lnTo>
                <a:lnTo>
                  <a:pt x="50" y="242"/>
                </a:lnTo>
                <a:lnTo>
                  <a:pt x="50" y="240"/>
                </a:lnTo>
                <a:lnTo>
                  <a:pt x="48" y="238"/>
                </a:lnTo>
                <a:lnTo>
                  <a:pt x="48" y="236"/>
                </a:lnTo>
                <a:lnTo>
                  <a:pt x="48" y="232"/>
                </a:lnTo>
                <a:lnTo>
                  <a:pt x="46" y="232"/>
                </a:lnTo>
                <a:lnTo>
                  <a:pt x="42" y="229"/>
                </a:lnTo>
                <a:lnTo>
                  <a:pt x="42" y="225"/>
                </a:lnTo>
                <a:lnTo>
                  <a:pt x="42" y="219"/>
                </a:lnTo>
                <a:lnTo>
                  <a:pt x="42" y="213"/>
                </a:lnTo>
                <a:lnTo>
                  <a:pt x="42" y="209"/>
                </a:lnTo>
                <a:lnTo>
                  <a:pt x="39" y="206"/>
                </a:lnTo>
                <a:lnTo>
                  <a:pt x="29" y="206"/>
                </a:lnTo>
                <a:lnTo>
                  <a:pt x="29" y="213"/>
                </a:lnTo>
                <a:lnTo>
                  <a:pt x="29" y="223"/>
                </a:lnTo>
                <a:lnTo>
                  <a:pt x="27" y="229"/>
                </a:lnTo>
                <a:lnTo>
                  <a:pt x="25" y="234"/>
                </a:lnTo>
                <a:lnTo>
                  <a:pt x="23" y="240"/>
                </a:lnTo>
                <a:lnTo>
                  <a:pt x="23" y="244"/>
                </a:lnTo>
                <a:lnTo>
                  <a:pt x="23" y="248"/>
                </a:lnTo>
                <a:lnTo>
                  <a:pt x="25" y="252"/>
                </a:lnTo>
                <a:lnTo>
                  <a:pt x="19" y="255"/>
                </a:lnTo>
                <a:lnTo>
                  <a:pt x="16" y="255"/>
                </a:lnTo>
                <a:lnTo>
                  <a:pt x="12" y="257"/>
                </a:lnTo>
                <a:lnTo>
                  <a:pt x="10" y="257"/>
                </a:lnTo>
                <a:lnTo>
                  <a:pt x="4" y="259"/>
                </a:lnTo>
                <a:lnTo>
                  <a:pt x="0" y="259"/>
                </a:lnTo>
                <a:lnTo>
                  <a:pt x="0" y="248"/>
                </a:lnTo>
                <a:lnTo>
                  <a:pt x="0" y="242"/>
                </a:lnTo>
                <a:lnTo>
                  <a:pt x="0" y="236"/>
                </a:lnTo>
                <a:lnTo>
                  <a:pt x="4" y="232"/>
                </a:lnTo>
                <a:lnTo>
                  <a:pt x="4" y="230"/>
                </a:lnTo>
                <a:lnTo>
                  <a:pt x="4" y="229"/>
                </a:lnTo>
                <a:lnTo>
                  <a:pt x="4" y="225"/>
                </a:lnTo>
                <a:lnTo>
                  <a:pt x="4" y="219"/>
                </a:lnTo>
                <a:lnTo>
                  <a:pt x="4" y="217"/>
                </a:lnTo>
                <a:lnTo>
                  <a:pt x="4" y="209"/>
                </a:lnTo>
                <a:lnTo>
                  <a:pt x="4" y="200"/>
                </a:lnTo>
                <a:lnTo>
                  <a:pt x="4" y="188"/>
                </a:lnTo>
                <a:lnTo>
                  <a:pt x="4" y="179"/>
                </a:lnTo>
                <a:lnTo>
                  <a:pt x="4" y="167"/>
                </a:lnTo>
                <a:lnTo>
                  <a:pt x="4" y="159"/>
                </a:lnTo>
                <a:lnTo>
                  <a:pt x="8" y="154"/>
                </a:lnTo>
                <a:close/>
              </a:path>
            </a:pathLst>
          </a:custGeom>
          <a:solidFill>
            <a:srgbClr val="FFC000"/>
          </a:solidFill>
          <a:ln w="9525">
            <a:solidFill>
              <a:srgbClr val="969696"/>
            </a:solidFill>
            <a:round/>
            <a:headEnd/>
            <a:tailEnd/>
          </a:ln>
        </p:spPr>
        <p:txBody>
          <a:bodyPr/>
          <a:lstStyle/>
          <a:p>
            <a:endParaRPr lang="el-GR"/>
          </a:p>
        </p:txBody>
      </p:sp>
      <p:sp>
        <p:nvSpPr>
          <p:cNvPr id="19502" name="Freeform 43"/>
          <p:cNvSpPr>
            <a:spLocks/>
          </p:cNvSpPr>
          <p:nvPr/>
        </p:nvSpPr>
        <p:spPr bwMode="auto">
          <a:xfrm>
            <a:off x="2900040" y="3424238"/>
            <a:ext cx="88900" cy="173037"/>
          </a:xfrm>
          <a:custGeom>
            <a:avLst/>
            <a:gdLst>
              <a:gd name="T0" fmla="*/ 19 w 140"/>
              <a:gd name="T1" fmla="*/ 140 h 259"/>
              <a:gd name="T2" fmla="*/ 27 w 140"/>
              <a:gd name="T3" fmla="*/ 121 h 259"/>
              <a:gd name="T4" fmla="*/ 29 w 140"/>
              <a:gd name="T5" fmla="*/ 111 h 259"/>
              <a:gd name="T6" fmla="*/ 35 w 140"/>
              <a:gd name="T7" fmla="*/ 85 h 259"/>
              <a:gd name="T8" fmla="*/ 50 w 140"/>
              <a:gd name="T9" fmla="*/ 56 h 259"/>
              <a:gd name="T10" fmla="*/ 62 w 140"/>
              <a:gd name="T11" fmla="*/ 42 h 259"/>
              <a:gd name="T12" fmla="*/ 64 w 140"/>
              <a:gd name="T13" fmla="*/ 35 h 259"/>
              <a:gd name="T14" fmla="*/ 64 w 140"/>
              <a:gd name="T15" fmla="*/ 29 h 259"/>
              <a:gd name="T16" fmla="*/ 81 w 140"/>
              <a:gd name="T17" fmla="*/ 17 h 259"/>
              <a:gd name="T18" fmla="*/ 98 w 140"/>
              <a:gd name="T19" fmla="*/ 17 h 259"/>
              <a:gd name="T20" fmla="*/ 115 w 140"/>
              <a:gd name="T21" fmla="*/ 0 h 259"/>
              <a:gd name="T22" fmla="*/ 125 w 140"/>
              <a:gd name="T23" fmla="*/ 17 h 259"/>
              <a:gd name="T24" fmla="*/ 135 w 140"/>
              <a:gd name="T25" fmla="*/ 31 h 259"/>
              <a:gd name="T26" fmla="*/ 137 w 140"/>
              <a:gd name="T27" fmla="*/ 52 h 259"/>
              <a:gd name="T28" fmla="*/ 129 w 140"/>
              <a:gd name="T29" fmla="*/ 81 h 259"/>
              <a:gd name="T30" fmla="*/ 135 w 140"/>
              <a:gd name="T31" fmla="*/ 106 h 259"/>
              <a:gd name="T32" fmla="*/ 119 w 140"/>
              <a:gd name="T33" fmla="*/ 136 h 259"/>
              <a:gd name="T34" fmla="*/ 106 w 140"/>
              <a:gd name="T35" fmla="*/ 159 h 259"/>
              <a:gd name="T36" fmla="*/ 115 w 140"/>
              <a:gd name="T37" fmla="*/ 163 h 259"/>
              <a:gd name="T38" fmla="*/ 119 w 140"/>
              <a:gd name="T39" fmla="*/ 161 h 259"/>
              <a:gd name="T40" fmla="*/ 125 w 140"/>
              <a:gd name="T41" fmla="*/ 158 h 259"/>
              <a:gd name="T42" fmla="*/ 129 w 140"/>
              <a:gd name="T43" fmla="*/ 161 h 259"/>
              <a:gd name="T44" fmla="*/ 129 w 140"/>
              <a:gd name="T45" fmla="*/ 171 h 259"/>
              <a:gd name="T46" fmla="*/ 129 w 140"/>
              <a:gd name="T47" fmla="*/ 179 h 259"/>
              <a:gd name="T48" fmla="*/ 127 w 140"/>
              <a:gd name="T49" fmla="*/ 202 h 259"/>
              <a:gd name="T50" fmla="*/ 112 w 140"/>
              <a:gd name="T51" fmla="*/ 221 h 259"/>
              <a:gd name="T52" fmla="*/ 102 w 140"/>
              <a:gd name="T53" fmla="*/ 236 h 259"/>
              <a:gd name="T54" fmla="*/ 81 w 140"/>
              <a:gd name="T55" fmla="*/ 238 h 259"/>
              <a:gd name="T56" fmla="*/ 66 w 140"/>
              <a:gd name="T57" fmla="*/ 244 h 259"/>
              <a:gd name="T58" fmla="*/ 54 w 140"/>
              <a:gd name="T59" fmla="*/ 248 h 259"/>
              <a:gd name="T60" fmla="*/ 50 w 140"/>
              <a:gd name="T61" fmla="*/ 242 h 259"/>
              <a:gd name="T62" fmla="*/ 48 w 140"/>
              <a:gd name="T63" fmla="*/ 236 h 259"/>
              <a:gd name="T64" fmla="*/ 42 w 140"/>
              <a:gd name="T65" fmla="*/ 229 h 259"/>
              <a:gd name="T66" fmla="*/ 42 w 140"/>
              <a:gd name="T67" fmla="*/ 213 h 259"/>
              <a:gd name="T68" fmla="*/ 29 w 140"/>
              <a:gd name="T69" fmla="*/ 206 h 259"/>
              <a:gd name="T70" fmla="*/ 27 w 140"/>
              <a:gd name="T71" fmla="*/ 229 h 259"/>
              <a:gd name="T72" fmla="*/ 23 w 140"/>
              <a:gd name="T73" fmla="*/ 244 h 259"/>
              <a:gd name="T74" fmla="*/ 19 w 140"/>
              <a:gd name="T75" fmla="*/ 255 h 259"/>
              <a:gd name="T76" fmla="*/ 10 w 140"/>
              <a:gd name="T77" fmla="*/ 257 h 259"/>
              <a:gd name="T78" fmla="*/ 0 w 140"/>
              <a:gd name="T79" fmla="*/ 259 h 259"/>
              <a:gd name="T80" fmla="*/ 0 w 140"/>
              <a:gd name="T81" fmla="*/ 242 h 259"/>
              <a:gd name="T82" fmla="*/ 4 w 140"/>
              <a:gd name="T83" fmla="*/ 230 h 259"/>
              <a:gd name="T84" fmla="*/ 4 w 140"/>
              <a:gd name="T85" fmla="*/ 219 h 259"/>
              <a:gd name="T86" fmla="*/ 4 w 140"/>
              <a:gd name="T87" fmla="*/ 200 h 259"/>
              <a:gd name="T88" fmla="*/ 4 w 140"/>
              <a:gd name="T89" fmla="*/ 167 h 25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0"/>
              <a:gd name="T136" fmla="*/ 0 h 259"/>
              <a:gd name="T137" fmla="*/ 140 w 140"/>
              <a:gd name="T138" fmla="*/ 259 h 259"/>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0" h="259">
                <a:moveTo>
                  <a:pt x="8" y="154"/>
                </a:moveTo>
                <a:lnTo>
                  <a:pt x="14" y="148"/>
                </a:lnTo>
                <a:lnTo>
                  <a:pt x="19" y="140"/>
                </a:lnTo>
                <a:lnTo>
                  <a:pt x="23" y="133"/>
                </a:lnTo>
                <a:lnTo>
                  <a:pt x="25" y="127"/>
                </a:lnTo>
                <a:lnTo>
                  <a:pt x="27" y="121"/>
                </a:lnTo>
                <a:lnTo>
                  <a:pt x="29" y="117"/>
                </a:lnTo>
                <a:lnTo>
                  <a:pt x="29" y="113"/>
                </a:lnTo>
                <a:lnTo>
                  <a:pt x="29" y="111"/>
                </a:lnTo>
                <a:lnTo>
                  <a:pt x="31" y="106"/>
                </a:lnTo>
                <a:lnTo>
                  <a:pt x="33" y="98"/>
                </a:lnTo>
                <a:lnTo>
                  <a:pt x="35" y="85"/>
                </a:lnTo>
                <a:lnTo>
                  <a:pt x="39" y="75"/>
                </a:lnTo>
                <a:lnTo>
                  <a:pt x="42" y="63"/>
                </a:lnTo>
                <a:lnTo>
                  <a:pt x="50" y="56"/>
                </a:lnTo>
                <a:lnTo>
                  <a:pt x="56" y="48"/>
                </a:lnTo>
                <a:lnTo>
                  <a:pt x="62" y="44"/>
                </a:lnTo>
                <a:lnTo>
                  <a:pt x="62" y="42"/>
                </a:lnTo>
                <a:lnTo>
                  <a:pt x="62" y="40"/>
                </a:lnTo>
                <a:lnTo>
                  <a:pt x="64" y="37"/>
                </a:lnTo>
                <a:lnTo>
                  <a:pt x="64" y="35"/>
                </a:lnTo>
                <a:lnTo>
                  <a:pt x="64" y="33"/>
                </a:lnTo>
                <a:lnTo>
                  <a:pt x="64" y="31"/>
                </a:lnTo>
                <a:lnTo>
                  <a:pt x="64" y="29"/>
                </a:lnTo>
                <a:lnTo>
                  <a:pt x="62" y="27"/>
                </a:lnTo>
                <a:lnTo>
                  <a:pt x="71" y="21"/>
                </a:lnTo>
                <a:lnTo>
                  <a:pt x="81" y="17"/>
                </a:lnTo>
                <a:lnTo>
                  <a:pt x="89" y="17"/>
                </a:lnTo>
                <a:lnTo>
                  <a:pt x="92" y="17"/>
                </a:lnTo>
                <a:lnTo>
                  <a:pt x="98" y="17"/>
                </a:lnTo>
                <a:lnTo>
                  <a:pt x="102" y="12"/>
                </a:lnTo>
                <a:lnTo>
                  <a:pt x="108" y="8"/>
                </a:lnTo>
                <a:lnTo>
                  <a:pt x="115" y="0"/>
                </a:lnTo>
                <a:lnTo>
                  <a:pt x="119" y="6"/>
                </a:lnTo>
                <a:lnTo>
                  <a:pt x="123" y="12"/>
                </a:lnTo>
                <a:lnTo>
                  <a:pt x="125" y="17"/>
                </a:lnTo>
                <a:lnTo>
                  <a:pt x="129" y="21"/>
                </a:lnTo>
                <a:lnTo>
                  <a:pt x="133" y="27"/>
                </a:lnTo>
                <a:lnTo>
                  <a:pt x="135" y="31"/>
                </a:lnTo>
                <a:lnTo>
                  <a:pt x="138" y="37"/>
                </a:lnTo>
                <a:lnTo>
                  <a:pt x="140" y="40"/>
                </a:lnTo>
                <a:lnTo>
                  <a:pt x="137" y="52"/>
                </a:lnTo>
                <a:lnTo>
                  <a:pt x="133" y="63"/>
                </a:lnTo>
                <a:lnTo>
                  <a:pt x="129" y="73"/>
                </a:lnTo>
                <a:lnTo>
                  <a:pt x="129" y="81"/>
                </a:lnTo>
                <a:lnTo>
                  <a:pt x="127" y="88"/>
                </a:lnTo>
                <a:lnTo>
                  <a:pt x="129" y="98"/>
                </a:lnTo>
                <a:lnTo>
                  <a:pt x="135" y="106"/>
                </a:lnTo>
                <a:lnTo>
                  <a:pt x="140" y="117"/>
                </a:lnTo>
                <a:lnTo>
                  <a:pt x="131" y="127"/>
                </a:lnTo>
                <a:lnTo>
                  <a:pt x="119" y="136"/>
                </a:lnTo>
                <a:lnTo>
                  <a:pt x="112" y="146"/>
                </a:lnTo>
                <a:lnTo>
                  <a:pt x="108" y="154"/>
                </a:lnTo>
                <a:lnTo>
                  <a:pt x="106" y="159"/>
                </a:lnTo>
                <a:lnTo>
                  <a:pt x="106" y="163"/>
                </a:lnTo>
                <a:lnTo>
                  <a:pt x="108" y="165"/>
                </a:lnTo>
                <a:lnTo>
                  <a:pt x="115" y="163"/>
                </a:lnTo>
                <a:lnTo>
                  <a:pt x="115" y="161"/>
                </a:lnTo>
                <a:lnTo>
                  <a:pt x="119" y="161"/>
                </a:lnTo>
                <a:lnTo>
                  <a:pt x="119" y="159"/>
                </a:lnTo>
                <a:lnTo>
                  <a:pt x="123" y="159"/>
                </a:lnTo>
                <a:lnTo>
                  <a:pt x="125" y="158"/>
                </a:lnTo>
                <a:lnTo>
                  <a:pt x="127" y="158"/>
                </a:lnTo>
                <a:lnTo>
                  <a:pt x="129" y="158"/>
                </a:lnTo>
                <a:lnTo>
                  <a:pt x="129" y="161"/>
                </a:lnTo>
                <a:lnTo>
                  <a:pt x="129" y="163"/>
                </a:lnTo>
                <a:lnTo>
                  <a:pt x="129" y="167"/>
                </a:lnTo>
                <a:lnTo>
                  <a:pt x="129" y="171"/>
                </a:lnTo>
                <a:lnTo>
                  <a:pt x="129" y="175"/>
                </a:lnTo>
                <a:lnTo>
                  <a:pt x="129" y="179"/>
                </a:lnTo>
                <a:lnTo>
                  <a:pt x="129" y="181"/>
                </a:lnTo>
                <a:lnTo>
                  <a:pt x="129" y="194"/>
                </a:lnTo>
                <a:lnTo>
                  <a:pt x="127" y="202"/>
                </a:lnTo>
                <a:lnTo>
                  <a:pt x="123" y="209"/>
                </a:lnTo>
                <a:lnTo>
                  <a:pt x="115" y="217"/>
                </a:lnTo>
                <a:lnTo>
                  <a:pt x="112" y="221"/>
                </a:lnTo>
                <a:lnTo>
                  <a:pt x="108" y="225"/>
                </a:lnTo>
                <a:lnTo>
                  <a:pt x="104" y="230"/>
                </a:lnTo>
                <a:lnTo>
                  <a:pt x="102" y="236"/>
                </a:lnTo>
                <a:lnTo>
                  <a:pt x="94" y="236"/>
                </a:lnTo>
                <a:lnTo>
                  <a:pt x="87" y="236"/>
                </a:lnTo>
                <a:lnTo>
                  <a:pt x="81" y="238"/>
                </a:lnTo>
                <a:lnTo>
                  <a:pt x="77" y="240"/>
                </a:lnTo>
                <a:lnTo>
                  <a:pt x="69" y="242"/>
                </a:lnTo>
                <a:lnTo>
                  <a:pt x="66" y="244"/>
                </a:lnTo>
                <a:lnTo>
                  <a:pt x="62" y="248"/>
                </a:lnTo>
                <a:lnTo>
                  <a:pt x="56" y="252"/>
                </a:lnTo>
                <a:lnTo>
                  <a:pt x="54" y="248"/>
                </a:lnTo>
                <a:lnTo>
                  <a:pt x="52" y="244"/>
                </a:lnTo>
                <a:lnTo>
                  <a:pt x="50" y="242"/>
                </a:lnTo>
                <a:lnTo>
                  <a:pt x="50" y="240"/>
                </a:lnTo>
                <a:lnTo>
                  <a:pt x="48" y="238"/>
                </a:lnTo>
                <a:lnTo>
                  <a:pt x="48" y="236"/>
                </a:lnTo>
                <a:lnTo>
                  <a:pt x="48" y="232"/>
                </a:lnTo>
                <a:lnTo>
                  <a:pt x="46" y="232"/>
                </a:lnTo>
                <a:lnTo>
                  <a:pt x="42" y="229"/>
                </a:lnTo>
                <a:lnTo>
                  <a:pt x="42" y="225"/>
                </a:lnTo>
                <a:lnTo>
                  <a:pt x="42" y="219"/>
                </a:lnTo>
                <a:lnTo>
                  <a:pt x="42" y="213"/>
                </a:lnTo>
                <a:lnTo>
                  <a:pt x="42" y="209"/>
                </a:lnTo>
                <a:lnTo>
                  <a:pt x="39" y="206"/>
                </a:lnTo>
                <a:lnTo>
                  <a:pt x="29" y="206"/>
                </a:lnTo>
                <a:lnTo>
                  <a:pt x="29" y="213"/>
                </a:lnTo>
                <a:lnTo>
                  <a:pt x="29" y="223"/>
                </a:lnTo>
                <a:lnTo>
                  <a:pt x="27" y="229"/>
                </a:lnTo>
                <a:lnTo>
                  <a:pt x="25" y="234"/>
                </a:lnTo>
                <a:lnTo>
                  <a:pt x="23" y="240"/>
                </a:lnTo>
                <a:lnTo>
                  <a:pt x="23" y="244"/>
                </a:lnTo>
                <a:lnTo>
                  <a:pt x="23" y="248"/>
                </a:lnTo>
                <a:lnTo>
                  <a:pt x="25" y="252"/>
                </a:lnTo>
                <a:lnTo>
                  <a:pt x="19" y="255"/>
                </a:lnTo>
                <a:lnTo>
                  <a:pt x="16" y="255"/>
                </a:lnTo>
                <a:lnTo>
                  <a:pt x="12" y="257"/>
                </a:lnTo>
                <a:lnTo>
                  <a:pt x="10" y="257"/>
                </a:lnTo>
                <a:lnTo>
                  <a:pt x="4" y="259"/>
                </a:lnTo>
                <a:lnTo>
                  <a:pt x="0" y="259"/>
                </a:lnTo>
                <a:lnTo>
                  <a:pt x="0" y="248"/>
                </a:lnTo>
                <a:lnTo>
                  <a:pt x="0" y="242"/>
                </a:lnTo>
                <a:lnTo>
                  <a:pt x="0" y="236"/>
                </a:lnTo>
                <a:lnTo>
                  <a:pt x="4" y="232"/>
                </a:lnTo>
                <a:lnTo>
                  <a:pt x="4" y="230"/>
                </a:lnTo>
                <a:lnTo>
                  <a:pt x="4" y="229"/>
                </a:lnTo>
                <a:lnTo>
                  <a:pt x="4" y="225"/>
                </a:lnTo>
                <a:lnTo>
                  <a:pt x="4" y="219"/>
                </a:lnTo>
                <a:lnTo>
                  <a:pt x="4" y="217"/>
                </a:lnTo>
                <a:lnTo>
                  <a:pt x="4" y="209"/>
                </a:lnTo>
                <a:lnTo>
                  <a:pt x="4" y="200"/>
                </a:lnTo>
                <a:lnTo>
                  <a:pt x="4" y="188"/>
                </a:lnTo>
                <a:lnTo>
                  <a:pt x="4" y="179"/>
                </a:lnTo>
                <a:lnTo>
                  <a:pt x="4" y="167"/>
                </a:lnTo>
                <a:lnTo>
                  <a:pt x="4" y="159"/>
                </a:lnTo>
                <a:lnTo>
                  <a:pt x="8" y="154"/>
                </a:lnTo>
              </a:path>
            </a:pathLst>
          </a:custGeom>
          <a:solidFill>
            <a:srgbClr val="FFD54F"/>
          </a:solidFill>
          <a:ln w="1588">
            <a:solidFill>
              <a:srgbClr val="969696"/>
            </a:solidFill>
            <a:round/>
            <a:headEnd/>
            <a:tailEnd/>
          </a:ln>
          <a:effectLst/>
        </p:spPr>
        <p:txBody>
          <a:bodyPr/>
          <a:lstStyle/>
          <a:p>
            <a:endParaRPr lang="el-GR"/>
          </a:p>
        </p:txBody>
      </p:sp>
      <p:sp>
        <p:nvSpPr>
          <p:cNvPr id="19503" name="Freeform 44"/>
          <p:cNvSpPr>
            <a:spLocks/>
          </p:cNvSpPr>
          <p:nvPr/>
        </p:nvSpPr>
        <p:spPr bwMode="auto">
          <a:xfrm>
            <a:off x="2919090" y="4019550"/>
            <a:ext cx="182563" cy="188913"/>
          </a:xfrm>
          <a:custGeom>
            <a:avLst/>
            <a:gdLst>
              <a:gd name="T0" fmla="*/ 10 w 292"/>
              <a:gd name="T1" fmla="*/ 49 h 284"/>
              <a:gd name="T2" fmla="*/ 27 w 292"/>
              <a:gd name="T3" fmla="*/ 38 h 284"/>
              <a:gd name="T4" fmla="*/ 37 w 292"/>
              <a:gd name="T5" fmla="*/ 21 h 284"/>
              <a:gd name="T6" fmla="*/ 44 w 292"/>
              <a:gd name="T7" fmla="*/ 5 h 284"/>
              <a:gd name="T8" fmla="*/ 73 w 292"/>
              <a:gd name="T9" fmla="*/ 0 h 284"/>
              <a:gd name="T10" fmla="*/ 81 w 292"/>
              <a:gd name="T11" fmla="*/ 25 h 284"/>
              <a:gd name="T12" fmla="*/ 90 w 292"/>
              <a:gd name="T13" fmla="*/ 48 h 284"/>
              <a:gd name="T14" fmla="*/ 104 w 292"/>
              <a:gd name="T15" fmla="*/ 61 h 284"/>
              <a:gd name="T16" fmla="*/ 119 w 292"/>
              <a:gd name="T17" fmla="*/ 73 h 284"/>
              <a:gd name="T18" fmla="*/ 154 w 292"/>
              <a:gd name="T19" fmla="*/ 90 h 284"/>
              <a:gd name="T20" fmla="*/ 190 w 292"/>
              <a:gd name="T21" fmla="*/ 99 h 284"/>
              <a:gd name="T22" fmla="*/ 209 w 292"/>
              <a:gd name="T23" fmla="*/ 111 h 284"/>
              <a:gd name="T24" fmla="*/ 217 w 292"/>
              <a:gd name="T25" fmla="*/ 124 h 284"/>
              <a:gd name="T26" fmla="*/ 221 w 292"/>
              <a:gd name="T27" fmla="*/ 142 h 284"/>
              <a:gd name="T28" fmla="*/ 225 w 292"/>
              <a:gd name="T29" fmla="*/ 163 h 284"/>
              <a:gd name="T30" fmla="*/ 228 w 292"/>
              <a:gd name="T31" fmla="*/ 167 h 284"/>
              <a:gd name="T32" fmla="*/ 234 w 292"/>
              <a:gd name="T33" fmla="*/ 170 h 284"/>
              <a:gd name="T34" fmla="*/ 240 w 292"/>
              <a:gd name="T35" fmla="*/ 170 h 284"/>
              <a:gd name="T36" fmla="*/ 250 w 292"/>
              <a:gd name="T37" fmla="*/ 172 h 284"/>
              <a:gd name="T38" fmla="*/ 263 w 292"/>
              <a:gd name="T39" fmla="*/ 184 h 284"/>
              <a:gd name="T40" fmla="*/ 273 w 292"/>
              <a:gd name="T41" fmla="*/ 193 h 284"/>
              <a:gd name="T42" fmla="*/ 282 w 292"/>
              <a:gd name="T43" fmla="*/ 205 h 284"/>
              <a:gd name="T44" fmla="*/ 292 w 292"/>
              <a:gd name="T45" fmla="*/ 217 h 284"/>
              <a:gd name="T46" fmla="*/ 288 w 292"/>
              <a:gd name="T47" fmla="*/ 217 h 284"/>
              <a:gd name="T48" fmla="*/ 282 w 292"/>
              <a:gd name="T49" fmla="*/ 217 h 284"/>
              <a:gd name="T50" fmla="*/ 278 w 292"/>
              <a:gd name="T51" fmla="*/ 217 h 284"/>
              <a:gd name="T52" fmla="*/ 263 w 292"/>
              <a:gd name="T53" fmla="*/ 211 h 284"/>
              <a:gd name="T54" fmla="*/ 250 w 292"/>
              <a:gd name="T55" fmla="*/ 201 h 284"/>
              <a:gd name="T56" fmla="*/ 230 w 292"/>
              <a:gd name="T57" fmla="*/ 192 h 284"/>
              <a:gd name="T58" fmla="*/ 211 w 292"/>
              <a:gd name="T59" fmla="*/ 192 h 284"/>
              <a:gd name="T60" fmla="*/ 194 w 292"/>
              <a:gd name="T61" fmla="*/ 197 h 284"/>
              <a:gd name="T62" fmla="*/ 186 w 292"/>
              <a:gd name="T63" fmla="*/ 209 h 284"/>
              <a:gd name="T64" fmla="*/ 179 w 292"/>
              <a:gd name="T65" fmla="*/ 228 h 284"/>
              <a:gd name="T66" fmla="*/ 171 w 292"/>
              <a:gd name="T67" fmla="*/ 249 h 284"/>
              <a:gd name="T68" fmla="*/ 167 w 292"/>
              <a:gd name="T69" fmla="*/ 251 h 284"/>
              <a:gd name="T70" fmla="*/ 171 w 292"/>
              <a:gd name="T71" fmla="*/ 255 h 284"/>
              <a:gd name="T72" fmla="*/ 175 w 292"/>
              <a:gd name="T73" fmla="*/ 257 h 284"/>
              <a:gd name="T74" fmla="*/ 179 w 292"/>
              <a:gd name="T75" fmla="*/ 261 h 284"/>
              <a:gd name="T76" fmla="*/ 175 w 292"/>
              <a:gd name="T77" fmla="*/ 270 h 284"/>
              <a:gd name="T78" fmla="*/ 171 w 292"/>
              <a:gd name="T79" fmla="*/ 276 h 284"/>
              <a:gd name="T80" fmla="*/ 167 w 292"/>
              <a:gd name="T81" fmla="*/ 280 h 284"/>
              <a:gd name="T82" fmla="*/ 163 w 292"/>
              <a:gd name="T83" fmla="*/ 284 h 284"/>
              <a:gd name="T84" fmla="*/ 121 w 292"/>
              <a:gd name="T85" fmla="*/ 247 h 284"/>
              <a:gd name="T86" fmla="*/ 106 w 292"/>
              <a:gd name="T87" fmla="*/ 222 h 284"/>
              <a:gd name="T88" fmla="*/ 100 w 292"/>
              <a:gd name="T89" fmla="*/ 209 h 284"/>
              <a:gd name="T90" fmla="*/ 83 w 292"/>
              <a:gd name="T91" fmla="*/ 211 h 284"/>
              <a:gd name="T92" fmla="*/ 75 w 292"/>
              <a:gd name="T93" fmla="*/ 207 h 284"/>
              <a:gd name="T94" fmla="*/ 69 w 292"/>
              <a:gd name="T95" fmla="*/ 195 h 284"/>
              <a:gd name="T96" fmla="*/ 63 w 292"/>
              <a:gd name="T97" fmla="*/ 184 h 284"/>
              <a:gd name="T98" fmla="*/ 60 w 292"/>
              <a:gd name="T99" fmla="*/ 172 h 284"/>
              <a:gd name="T100" fmla="*/ 38 w 292"/>
              <a:gd name="T101" fmla="*/ 140 h 284"/>
              <a:gd name="T102" fmla="*/ 25 w 292"/>
              <a:gd name="T103" fmla="*/ 121 h 284"/>
              <a:gd name="T104" fmla="*/ 13 w 292"/>
              <a:gd name="T105" fmla="*/ 103 h 284"/>
              <a:gd name="T106" fmla="*/ 10 w 292"/>
              <a:gd name="T107" fmla="*/ 80 h 284"/>
              <a:gd name="T108" fmla="*/ 10 w 292"/>
              <a:gd name="T109" fmla="*/ 69 h 284"/>
              <a:gd name="T110" fmla="*/ 10 w 292"/>
              <a:gd name="T111" fmla="*/ 63 h 284"/>
              <a:gd name="T112" fmla="*/ 10 w 292"/>
              <a:gd name="T113" fmla="*/ 59 h 284"/>
              <a:gd name="T114" fmla="*/ 0 w 292"/>
              <a:gd name="T115" fmla="*/ 51 h 2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92"/>
              <a:gd name="T175" fmla="*/ 0 h 284"/>
              <a:gd name="T176" fmla="*/ 292 w 292"/>
              <a:gd name="T177" fmla="*/ 284 h 28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92" h="284">
                <a:moveTo>
                  <a:pt x="0" y="51"/>
                </a:moveTo>
                <a:lnTo>
                  <a:pt x="10" y="49"/>
                </a:lnTo>
                <a:lnTo>
                  <a:pt x="19" y="46"/>
                </a:lnTo>
                <a:lnTo>
                  <a:pt x="27" y="38"/>
                </a:lnTo>
                <a:lnTo>
                  <a:pt x="33" y="30"/>
                </a:lnTo>
                <a:lnTo>
                  <a:pt x="37" y="21"/>
                </a:lnTo>
                <a:lnTo>
                  <a:pt x="40" y="13"/>
                </a:lnTo>
                <a:lnTo>
                  <a:pt x="44" y="5"/>
                </a:lnTo>
                <a:lnTo>
                  <a:pt x="48" y="0"/>
                </a:lnTo>
                <a:lnTo>
                  <a:pt x="73" y="0"/>
                </a:lnTo>
                <a:lnTo>
                  <a:pt x="77" y="13"/>
                </a:lnTo>
                <a:lnTo>
                  <a:pt x="81" y="25"/>
                </a:lnTo>
                <a:lnTo>
                  <a:pt x="86" y="38"/>
                </a:lnTo>
                <a:lnTo>
                  <a:pt x="90" y="48"/>
                </a:lnTo>
                <a:lnTo>
                  <a:pt x="98" y="55"/>
                </a:lnTo>
                <a:lnTo>
                  <a:pt x="104" y="61"/>
                </a:lnTo>
                <a:lnTo>
                  <a:pt x="111" y="69"/>
                </a:lnTo>
                <a:lnTo>
                  <a:pt x="119" y="73"/>
                </a:lnTo>
                <a:lnTo>
                  <a:pt x="136" y="82"/>
                </a:lnTo>
                <a:lnTo>
                  <a:pt x="154" y="90"/>
                </a:lnTo>
                <a:lnTo>
                  <a:pt x="173" y="94"/>
                </a:lnTo>
                <a:lnTo>
                  <a:pt x="190" y="99"/>
                </a:lnTo>
                <a:lnTo>
                  <a:pt x="202" y="103"/>
                </a:lnTo>
                <a:lnTo>
                  <a:pt x="209" y="111"/>
                </a:lnTo>
                <a:lnTo>
                  <a:pt x="213" y="117"/>
                </a:lnTo>
                <a:lnTo>
                  <a:pt x="217" y="124"/>
                </a:lnTo>
                <a:lnTo>
                  <a:pt x="219" y="132"/>
                </a:lnTo>
                <a:lnTo>
                  <a:pt x="221" y="142"/>
                </a:lnTo>
                <a:lnTo>
                  <a:pt x="223" y="153"/>
                </a:lnTo>
                <a:lnTo>
                  <a:pt x="225" y="163"/>
                </a:lnTo>
                <a:lnTo>
                  <a:pt x="227" y="165"/>
                </a:lnTo>
                <a:lnTo>
                  <a:pt x="228" y="167"/>
                </a:lnTo>
                <a:lnTo>
                  <a:pt x="230" y="169"/>
                </a:lnTo>
                <a:lnTo>
                  <a:pt x="234" y="170"/>
                </a:lnTo>
                <a:lnTo>
                  <a:pt x="236" y="170"/>
                </a:lnTo>
                <a:lnTo>
                  <a:pt x="240" y="170"/>
                </a:lnTo>
                <a:lnTo>
                  <a:pt x="244" y="170"/>
                </a:lnTo>
                <a:lnTo>
                  <a:pt x="250" y="172"/>
                </a:lnTo>
                <a:lnTo>
                  <a:pt x="257" y="178"/>
                </a:lnTo>
                <a:lnTo>
                  <a:pt x="263" y="184"/>
                </a:lnTo>
                <a:lnTo>
                  <a:pt x="269" y="188"/>
                </a:lnTo>
                <a:lnTo>
                  <a:pt x="273" y="193"/>
                </a:lnTo>
                <a:lnTo>
                  <a:pt x="278" y="199"/>
                </a:lnTo>
                <a:lnTo>
                  <a:pt x="282" y="205"/>
                </a:lnTo>
                <a:lnTo>
                  <a:pt x="288" y="211"/>
                </a:lnTo>
                <a:lnTo>
                  <a:pt x="292" y="217"/>
                </a:lnTo>
                <a:lnTo>
                  <a:pt x="290" y="217"/>
                </a:lnTo>
                <a:lnTo>
                  <a:pt x="288" y="217"/>
                </a:lnTo>
                <a:lnTo>
                  <a:pt x="286" y="217"/>
                </a:lnTo>
                <a:lnTo>
                  <a:pt x="282" y="217"/>
                </a:lnTo>
                <a:lnTo>
                  <a:pt x="278" y="217"/>
                </a:lnTo>
                <a:lnTo>
                  <a:pt x="271" y="215"/>
                </a:lnTo>
                <a:lnTo>
                  <a:pt x="263" y="211"/>
                </a:lnTo>
                <a:lnTo>
                  <a:pt x="257" y="207"/>
                </a:lnTo>
                <a:lnTo>
                  <a:pt x="250" y="201"/>
                </a:lnTo>
                <a:lnTo>
                  <a:pt x="240" y="195"/>
                </a:lnTo>
                <a:lnTo>
                  <a:pt x="230" y="192"/>
                </a:lnTo>
                <a:lnTo>
                  <a:pt x="221" y="188"/>
                </a:lnTo>
                <a:lnTo>
                  <a:pt x="211" y="192"/>
                </a:lnTo>
                <a:lnTo>
                  <a:pt x="202" y="193"/>
                </a:lnTo>
                <a:lnTo>
                  <a:pt x="194" y="197"/>
                </a:lnTo>
                <a:lnTo>
                  <a:pt x="190" y="203"/>
                </a:lnTo>
                <a:lnTo>
                  <a:pt x="186" y="209"/>
                </a:lnTo>
                <a:lnTo>
                  <a:pt x="182" y="217"/>
                </a:lnTo>
                <a:lnTo>
                  <a:pt x="179" y="228"/>
                </a:lnTo>
                <a:lnTo>
                  <a:pt x="175" y="238"/>
                </a:lnTo>
                <a:lnTo>
                  <a:pt x="171" y="249"/>
                </a:lnTo>
                <a:lnTo>
                  <a:pt x="167" y="249"/>
                </a:lnTo>
                <a:lnTo>
                  <a:pt x="167" y="251"/>
                </a:lnTo>
                <a:lnTo>
                  <a:pt x="171" y="253"/>
                </a:lnTo>
                <a:lnTo>
                  <a:pt x="171" y="255"/>
                </a:lnTo>
                <a:lnTo>
                  <a:pt x="173" y="255"/>
                </a:lnTo>
                <a:lnTo>
                  <a:pt x="175" y="257"/>
                </a:lnTo>
                <a:lnTo>
                  <a:pt x="177" y="261"/>
                </a:lnTo>
                <a:lnTo>
                  <a:pt x="179" y="261"/>
                </a:lnTo>
                <a:lnTo>
                  <a:pt x="177" y="266"/>
                </a:lnTo>
                <a:lnTo>
                  <a:pt x="175" y="270"/>
                </a:lnTo>
                <a:lnTo>
                  <a:pt x="173" y="272"/>
                </a:lnTo>
                <a:lnTo>
                  <a:pt x="171" y="276"/>
                </a:lnTo>
                <a:lnTo>
                  <a:pt x="171" y="278"/>
                </a:lnTo>
                <a:lnTo>
                  <a:pt x="167" y="280"/>
                </a:lnTo>
                <a:lnTo>
                  <a:pt x="167" y="282"/>
                </a:lnTo>
                <a:lnTo>
                  <a:pt x="163" y="284"/>
                </a:lnTo>
                <a:lnTo>
                  <a:pt x="138" y="265"/>
                </a:lnTo>
                <a:lnTo>
                  <a:pt x="121" y="247"/>
                </a:lnTo>
                <a:lnTo>
                  <a:pt x="111" y="234"/>
                </a:lnTo>
                <a:lnTo>
                  <a:pt x="106" y="222"/>
                </a:lnTo>
                <a:lnTo>
                  <a:pt x="104" y="213"/>
                </a:lnTo>
                <a:lnTo>
                  <a:pt x="100" y="209"/>
                </a:lnTo>
                <a:lnTo>
                  <a:pt x="94" y="207"/>
                </a:lnTo>
                <a:lnTo>
                  <a:pt x="83" y="211"/>
                </a:lnTo>
                <a:lnTo>
                  <a:pt x="79" y="211"/>
                </a:lnTo>
                <a:lnTo>
                  <a:pt x="75" y="207"/>
                </a:lnTo>
                <a:lnTo>
                  <a:pt x="73" y="201"/>
                </a:lnTo>
                <a:lnTo>
                  <a:pt x="69" y="195"/>
                </a:lnTo>
                <a:lnTo>
                  <a:pt x="65" y="188"/>
                </a:lnTo>
                <a:lnTo>
                  <a:pt x="63" y="184"/>
                </a:lnTo>
                <a:lnTo>
                  <a:pt x="61" y="176"/>
                </a:lnTo>
                <a:lnTo>
                  <a:pt x="60" y="172"/>
                </a:lnTo>
                <a:lnTo>
                  <a:pt x="48" y="155"/>
                </a:lnTo>
                <a:lnTo>
                  <a:pt x="38" y="140"/>
                </a:lnTo>
                <a:lnTo>
                  <a:pt x="31" y="128"/>
                </a:lnTo>
                <a:lnTo>
                  <a:pt x="25" y="121"/>
                </a:lnTo>
                <a:lnTo>
                  <a:pt x="19" y="111"/>
                </a:lnTo>
                <a:lnTo>
                  <a:pt x="13" y="103"/>
                </a:lnTo>
                <a:lnTo>
                  <a:pt x="10" y="94"/>
                </a:lnTo>
                <a:lnTo>
                  <a:pt x="10" y="80"/>
                </a:lnTo>
                <a:lnTo>
                  <a:pt x="10" y="73"/>
                </a:lnTo>
                <a:lnTo>
                  <a:pt x="10" y="69"/>
                </a:lnTo>
                <a:lnTo>
                  <a:pt x="10" y="65"/>
                </a:lnTo>
                <a:lnTo>
                  <a:pt x="10" y="63"/>
                </a:lnTo>
                <a:lnTo>
                  <a:pt x="10" y="61"/>
                </a:lnTo>
                <a:lnTo>
                  <a:pt x="10" y="59"/>
                </a:lnTo>
                <a:lnTo>
                  <a:pt x="4" y="55"/>
                </a:lnTo>
                <a:lnTo>
                  <a:pt x="0" y="51"/>
                </a:lnTo>
                <a:close/>
              </a:path>
            </a:pathLst>
          </a:custGeom>
          <a:solidFill>
            <a:srgbClr val="FFC000"/>
          </a:solidFill>
          <a:ln w="9525">
            <a:solidFill>
              <a:srgbClr val="969696"/>
            </a:solidFill>
            <a:round/>
            <a:headEnd/>
            <a:tailEnd/>
          </a:ln>
        </p:spPr>
        <p:txBody>
          <a:bodyPr/>
          <a:lstStyle/>
          <a:p>
            <a:endParaRPr lang="el-GR"/>
          </a:p>
        </p:txBody>
      </p:sp>
      <p:sp>
        <p:nvSpPr>
          <p:cNvPr id="19504" name="Freeform 45"/>
          <p:cNvSpPr>
            <a:spLocks/>
          </p:cNvSpPr>
          <p:nvPr/>
        </p:nvSpPr>
        <p:spPr bwMode="auto">
          <a:xfrm>
            <a:off x="2919090" y="4019550"/>
            <a:ext cx="182563" cy="188913"/>
          </a:xfrm>
          <a:custGeom>
            <a:avLst/>
            <a:gdLst>
              <a:gd name="T0" fmla="*/ 10 w 292"/>
              <a:gd name="T1" fmla="*/ 49 h 284"/>
              <a:gd name="T2" fmla="*/ 27 w 292"/>
              <a:gd name="T3" fmla="*/ 38 h 284"/>
              <a:gd name="T4" fmla="*/ 37 w 292"/>
              <a:gd name="T5" fmla="*/ 21 h 284"/>
              <a:gd name="T6" fmla="*/ 44 w 292"/>
              <a:gd name="T7" fmla="*/ 5 h 284"/>
              <a:gd name="T8" fmla="*/ 73 w 292"/>
              <a:gd name="T9" fmla="*/ 0 h 284"/>
              <a:gd name="T10" fmla="*/ 81 w 292"/>
              <a:gd name="T11" fmla="*/ 25 h 284"/>
              <a:gd name="T12" fmla="*/ 90 w 292"/>
              <a:gd name="T13" fmla="*/ 48 h 284"/>
              <a:gd name="T14" fmla="*/ 104 w 292"/>
              <a:gd name="T15" fmla="*/ 61 h 284"/>
              <a:gd name="T16" fmla="*/ 119 w 292"/>
              <a:gd name="T17" fmla="*/ 73 h 284"/>
              <a:gd name="T18" fmla="*/ 154 w 292"/>
              <a:gd name="T19" fmla="*/ 90 h 284"/>
              <a:gd name="T20" fmla="*/ 190 w 292"/>
              <a:gd name="T21" fmla="*/ 99 h 284"/>
              <a:gd name="T22" fmla="*/ 209 w 292"/>
              <a:gd name="T23" fmla="*/ 111 h 284"/>
              <a:gd name="T24" fmla="*/ 217 w 292"/>
              <a:gd name="T25" fmla="*/ 124 h 284"/>
              <a:gd name="T26" fmla="*/ 221 w 292"/>
              <a:gd name="T27" fmla="*/ 142 h 284"/>
              <a:gd name="T28" fmla="*/ 225 w 292"/>
              <a:gd name="T29" fmla="*/ 163 h 284"/>
              <a:gd name="T30" fmla="*/ 228 w 292"/>
              <a:gd name="T31" fmla="*/ 167 h 284"/>
              <a:gd name="T32" fmla="*/ 234 w 292"/>
              <a:gd name="T33" fmla="*/ 170 h 284"/>
              <a:gd name="T34" fmla="*/ 240 w 292"/>
              <a:gd name="T35" fmla="*/ 170 h 284"/>
              <a:gd name="T36" fmla="*/ 250 w 292"/>
              <a:gd name="T37" fmla="*/ 172 h 284"/>
              <a:gd name="T38" fmla="*/ 263 w 292"/>
              <a:gd name="T39" fmla="*/ 184 h 284"/>
              <a:gd name="T40" fmla="*/ 273 w 292"/>
              <a:gd name="T41" fmla="*/ 193 h 284"/>
              <a:gd name="T42" fmla="*/ 282 w 292"/>
              <a:gd name="T43" fmla="*/ 205 h 284"/>
              <a:gd name="T44" fmla="*/ 292 w 292"/>
              <a:gd name="T45" fmla="*/ 217 h 284"/>
              <a:gd name="T46" fmla="*/ 288 w 292"/>
              <a:gd name="T47" fmla="*/ 217 h 284"/>
              <a:gd name="T48" fmla="*/ 282 w 292"/>
              <a:gd name="T49" fmla="*/ 217 h 284"/>
              <a:gd name="T50" fmla="*/ 278 w 292"/>
              <a:gd name="T51" fmla="*/ 217 h 284"/>
              <a:gd name="T52" fmla="*/ 263 w 292"/>
              <a:gd name="T53" fmla="*/ 211 h 284"/>
              <a:gd name="T54" fmla="*/ 250 w 292"/>
              <a:gd name="T55" fmla="*/ 201 h 284"/>
              <a:gd name="T56" fmla="*/ 230 w 292"/>
              <a:gd name="T57" fmla="*/ 192 h 284"/>
              <a:gd name="T58" fmla="*/ 211 w 292"/>
              <a:gd name="T59" fmla="*/ 192 h 284"/>
              <a:gd name="T60" fmla="*/ 194 w 292"/>
              <a:gd name="T61" fmla="*/ 197 h 284"/>
              <a:gd name="T62" fmla="*/ 186 w 292"/>
              <a:gd name="T63" fmla="*/ 209 h 284"/>
              <a:gd name="T64" fmla="*/ 179 w 292"/>
              <a:gd name="T65" fmla="*/ 228 h 284"/>
              <a:gd name="T66" fmla="*/ 171 w 292"/>
              <a:gd name="T67" fmla="*/ 249 h 284"/>
              <a:gd name="T68" fmla="*/ 167 w 292"/>
              <a:gd name="T69" fmla="*/ 251 h 284"/>
              <a:gd name="T70" fmla="*/ 171 w 292"/>
              <a:gd name="T71" fmla="*/ 255 h 284"/>
              <a:gd name="T72" fmla="*/ 175 w 292"/>
              <a:gd name="T73" fmla="*/ 257 h 284"/>
              <a:gd name="T74" fmla="*/ 179 w 292"/>
              <a:gd name="T75" fmla="*/ 261 h 284"/>
              <a:gd name="T76" fmla="*/ 175 w 292"/>
              <a:gd name="T77" fmla="*/ 270 h 284"/>
              <a:gd name="T78" fmla="*/ 171 w 292"/>
              <a:gd name="T79" fmla="*/ 276 h 284"/>
              <a:gd name="T80" fmla="*/ 167 w 292"/>
              <a:gd name="T81" fmla="*/ 280 h 284"/>
              <a:gd name="T82" fmla="*/ 163 w 292"/>
              <a:gd name="T83" fmla="*/ 284 h 284"/>
              <a:gd name="T84" fmla="*/ 121 w 292"/>
              <a:gd name="T85" fmla="*/ 247 h 284"/>
              <a:gd name="T86" fmla="*/ 106 w 292"/>
              <a:gd name="T87" fmla="*/ 222 h 284"/>
              <a:gd name="T88" fmla="*/ 100 w 292"/>
              <a:gd name="T89" fmla="*/ 209 h 284"/>
              <a:gd name="T90" fmla="*/ 83 w 292"/>
              <a:gd name="T91" fmla="*/ 211 h 284"/>
              <a:gd name="T92" fmla="*/ 75 w 292"/>
              <a:gd name="T93" fmla="*/ 207 h 284"/>
              <a:gd name="T94" fmla="*/ 69 w 292"/>
              <a:gd name="T95" fmla="*/ 195 h 284"/>
              <a:gd name="T96" fmla="*/ 63 w 292"/>
              <a:gd name="T97" fmla="*/ 184 h 284"/>
              <a:gd name="T98" fmla="*/ 60 w 292"/>
              <a:gd name="T99" fmla="*/ 172 h 284"/>
              <a:gd name="T100" fmla="*/ 38 w 292"/>
              <a:gd name="T101" fmla="*/ 140 h 284"/>
              <a:gd name="T102" fmla="*/ 25 w 292"/>
              <a:gd name="T103" fmla="*/ 121 h 284"/>
              <a:gd name="T104" fmla="*/ 13 w 292"/>
              <a:gd name="T105" fmla="*/ 103 h 284"/>
              <a:gd name="T106" fmla="*/ 10 w 292"/>
              <a:gd name="T107" fmla="*/ 80 h 284"/>
              <a:gd name="T108" fmla="*/ 10 w 292"/>
              <a:gd name="T109" fmla="*/ 69 h 284"/>
              <a:gd name="T110" fmla="*/ 10 w 292"/>
              <a:gd name="T111" fmla="*/ 63 h 284"/>
              <a:gd name="T112" fmla="*/ 10 w 292"/>
              <a:gd name="T113" fmla="*/ 59 h 284"/>
              <a:gd name="T114" fmla="*/ 0 w 292"/>
              <a:gd name="T115" fmla="*/ 51 h 2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92"/>
              <a:gd name="T175" fmla="*/ 0 h 284"/>
              <a:gd name="T176" fmla="*/ 292 w 292"/>
              <a:gd name="T177" fmla="*/ 284 h 28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92" h="284">
                <a:moveTo>
                  <a:pt x="0" y="51"/>
                </a:moveTo>
                <a:lnTo>
                  <a:pt x="10" y="49"/>
                </a:lnTo>
                <a:lnTo>
                  <a:pt x="19" y="46"/>
                </a:lnTo>
                <a:lnTo>
                  <a:pt x="27" y="38"/>
                </a:lnTo>
                <a:lnTo>
                  <a:pt x="33" y="30"/>
                </a:lnTo>
                <a:lnTo>
                  <a:pt x="37" y="21"/>
                </a:lnTo>
                <a:lnTo>
                  <a:pt x="40" y="13"/>
                </a:lnTo>
                <a:lnTo>
                  <a:pt x="44" y="5"/>
                </a:lnTo>
                <a:lnTo>
                  <a:pt x="48" y="0"/>
                </a:lnTo>
                <a:lnTo>
                  <a:pt x="73" y="0"/>
                </a:lnTo>
                <a:lnTo>
                  <a:pt x="77" y="13"/>
                </a:lnTo>
                <a:lnTo>
                  <a:pt x="81" y="25"/>
                </a:lnTo>
                <a:lnTo>
                  <a:pt x="86" y="38"/>
                </a:lnTo>
                <a:lnTo>
                  <a:pt x="90" y="48"/>
                </a:lnTo>
                <a:lnTo>
                  <a:pt x="98" y="55"/>
                </a:lnTo>
                <a:lnTo>
                  <a:pt x="104" y="61"/>
                </a:lnTo>
                <a:lnTo>
                  <a:pt x="111" y="69"/>
                </a:lnTo>
                <a:lnTo>
                  <a:pt x="119" y="73"/>
                </a:lnTo>
                <a:lnTo>
                  <a:pt x="136" y="82"/>
                </a:lnTo>
                <a:lnTo>
                  <a:pt x="154" y="90"/>
                </a:lnTo>
                <a:lnTo>
                  <a:pt x="173" y="94"/>
                </a:lnTo>
                <a:lnTo>
                  <a:pt x="190" y="99"/>
                </a:lnTo>
                <a:lnTo>
                  <a:pt x="202" y="103"/>
                </a:lnTo>
                <a:lnTo>
                  <a:pt x="209" y="111"/>
                </a:lnTo>
                <a:lnTo>
                  <a:pt x="213" y="117"/>
                </a:lnTo>
                <a:lnTo>
                  <a:pt x="217" y="124"/>
                </a:lnTo>
                <a:lnTo>
                  <a:pt x="219" y="132"/>
                </a:lnTo>
                <a:lnTo>
                  <a:pt x="221" y="142"/>
                </a:lnTo>
                <a:lnTo>
                  <a:pt x="223" y="153"/>
                </a:lnTo>
                <a:lnTo>
                  <a:pt x="225" y="163"/>
                </a:lnTo>
                <a:lnTo>
                  <a:pt x="227" y="165"/>
                </a:lnTo>
                <a:lnTo>
                  <a:pt x="228" y="167"/>
                </a:lnTo>
                <a:lnTo>
                  <a:pt x="230" y="169"/>
                </a:lnTo>
                <a:lnTo>
                  <a:pt x="234" y="170"/>
                </a:lnTo>
                <a:lnTo>
                  <a:pt x="236" y="170"/>
                </a:lnTo>
                <a:lnTo>
                  <a:pt x="240" y="170"/>
                </a:lnTo>
                <a:lnTo>
                  <a:pt x="244" y="170"/>
                </a:lnTo>
                <a:lnTo>
                  <a:pt x="250" y="172"/>
                </a:lnTo>
                <a:lnTo>
                  <a:pt x="257" y="178"/>
                </a:lnTo>
                <a:lnTo>
                  <a:pt x="263" y="184"/>
                </a:lnTo>
                <a:lnTo>
                  <a:pt x="269" y="188"/>
                </a:lnTo>
                <a:lnTo>
                  <a:pt x="273" y="193"/>
                </a:lnTo>
                <a:lnTo>
                  <a:pt x="278" y="199"/>
                </a:lnTo>
                <a:lnTo>
                  <a:pt x="282" y="205"/>
                </a:lnTo>
                <a:lnTo>
                  <a:pt x="288" y="211"/>
                </a:lnTo>
                <a:lnTo>
                  <a:pt x="292" y="217"/>
                </a:lnTo>
                <a:lnTo>
                  <a:pt x="290" y="217"/>
                </a:lnTo>
                <a:lnTo>
                  <a:pt x="288" y="217"/>
                </a:lnTo>
                <a:lnTo>
                  <a:pt x="286" y="217"/>
                </a:lnTo>
                <a:lnTo>
                  <a:pt x="282" y="217"/>
                </a:lnTo>
                <a:lnTo>
                  <a:pt x="278" y="217"/>
                </a:lnTo>
                <a:lnTo>
                  <a:pt x="271" y="215"/>
                </a:lnTo>
                <a:lnTo>
                  <a:pt x="263" y="211"/>
                </a:lnTo>
                <a:lnTo>
                  <a:pt x="257" y="207"/>
                </a:lnTo>
                <a:lnTo>
                  <a:pt x="250" y="201"/>
                </a:lnTo>
                <a:lnTo>
                  <a:pt x="240" y="195"/>
                </a:lnTo>
                <a:lnTo>
                  <a:pt x="230" y="192"/>
                </a:lnTo>
                <a:lnTo>
                  <a:pt x="221" y="188"/>
                </a:lnTo>
                <a:lnTo>
                  <a:pt x="211" y="192"/>
                </a:lnTo>
                <a:lnTo>
                  <a:pt x="202" y="193"/>
                </a:lnTo>
                <a:lnTo>
                  <a:pt x="194" y="197"/>
                </a:lnTo>
                <a:lnTo>
                  <a:pt x="190" y="203"/>
                </a:lnTo>
                <a:lnTo>
                  <a:pt x="186" y="209"/>
                </a:lnTo>
                <a:lnTo>
                  <a:pt x="182" y="217"/>
                </a:lnTo>
                <a:lnTo>
                  <a:pt x="179" y="228"/>
                </a:lnTo>
                <a:lnTo>
                  <a:pt x="175" y="238"/>
                </a:lnTo>
                <a:lnTo>
                  <a:pt x="171" y="249"/>
                </a:lnTo>
                <a:lnTo>
                  <a:pt x="167" y="249"/>
                </a:lnTo>
                <a:lnTo>
                  <a:pt x="167" y="251"/>
                </a:lnTo>
                <a:lnTo>
                  <a:pt x="171" y="253"/>
                </a:lnTo>
                <a:lnTo>
                  <a:pt x="171" y="255"/>
                </a:lnTo>
                <a:lnTo>
                  <a:pt x="173" y="255"/>
                </a:lnTo>
                <a:lnTo>
                  <a:pt x="175" y="257"/>
                </a:lnTo>
                <a:lnTo>
                  <a:pt x="177" y="261"/>
                </a:lnTo>
                <a:lnTo>
                  <a:pt x="179" y="261"/>
                </a:lnTo>
                <a:lnTo>
                  <a:pt x="177" y="266"/>
                </a:lnTo>
                <a:lnTo>
                  <a:pt x="175" y="270"/>
                </a:lnTo>
                <a:lnTo>
                  <a:pt x="173" y="272"/>
                </a:lnTo>
                <a:lnTo>
                  <a:pt x="171" y="276"/>
                </a:lnTo>
                <a:lnTo>
                  <a:pt x="171" y="278"/>
                </a:lnTo>
                <a:lnTo>
                  <a:pt x="167" y="280"/>
                </a:lnTo>
                <a:lnTo>
                  <a:pt x="167" y="282"/>
                </a:lnTo>
                <a:lnTo>
                  <a:pt x="163" y="284"/>
                </a:lnTo>
                <a:lnTo>
                  <a:pt x="138" y="265"/>
                </a:lnTo>
                <a:lnTo>
                  <a:pt x="121" y="247"/>
                </a:lnTo>
                <a:lnTo>
                  <a:pt x="111" y="234"/>
                </a:lnTo>
                <a:lnTo>
                  <a:pt x="106" y="222"/>
                </a:lnTo>
                <a:lnTo>
                  <a:pt x="104" y="213"/>
                </a:lnTo>
                <a:lnTo>
                  <a:pt x="100" y="209"/>
                </a:lnTo>
                <a:lnTo>
                  <a:pt x="94" y="207"/>
                </a:lnTo>
                <a:lnTo>
                  <a:pt x="83" y="211"/>
                </a:lnTo>
                <a:lnTo>
                  <a:pt x="79" y="211"/>
                </a:lnTo>
                <a:lnTo>
                  <a:pt x="75" y="207"/>
                </a:lnTo>
                <a:lnTo>
                  <a:pt x="73" y="201"/>
                </a:lnTo>
                <a:lnTo>
                  <a:pt x="69" y="195"/>
                </a:lnTo>
                <a:lnTo>
                  <a:pt x="65" y="188"/>
                </a:lnTo>
                <a:lnTo>
                  <a:pt x="63" y="184"/>
                </a:lnTo>
                <a:lnTo>
                  <a:pt x="61" y="176"/>
                </a:lnTo>
                <a:lnTo>
                  <a:pt x="60" y="172"/>
                </a:lnTo>
                <a:lnTo>
                  <a:pt x="48" y="155"/>
                </a:lnTo>
                <a:lnTo>
                  <a:pt x="38" y="140"/>
                </a:lnTo>
                <a:lnTo>
                  <a:pt x="31" y="128"/>
                </a:lnTo>
                <a:lnTo>
                  <a:pt x="25" y="121"/>
                </a:lnTo>
                <a:lnTo>
                  <a:pt x="19" y="111"/>
                </a:lnTo>
                <a:lnTo>
                  <a:pt x="13" y="103"/>
                </a:lnTo>
                <a:lnTo>
                  <a:pt x="10" y="94"/>
                </a:lnTo>
                <a:lnTo>
                  <a:pt x="10" y="80"/>
                </a:lnTo>
                <a:lnTo>
                  <a:pt x="10" y="73"/>
                </a:lnTo>
                <a:lnTo>
                  <a:pt x="10" y="69"/>
                </a:lnTo>
                <a:lnTo>
                  <a:pt x="10" y="65"/>
                </a:lnTo>
                <a:lnTo>
                  <a:pt x="10" y="63"/>
                </a:lnTo>
                <a:lnTo>
                  <a:pt x="10" y="61"/>
                </a:lnTo>
                <a:lnTo>
                  <a:pt x="10" y="59"/>
                </a:lnTo>
                <a:lnTo>
                  <a:pt x="4" y="55"/>
                </a:lnTo>
                <a:lnTo>
                  <a:pt x="0" y="51"/>
                </a:lnTo>
              </a:path>
            </a:pathLst>
          </a:custGeom>
          <a:solidFill>
            <a:srgbClr val="FFD54F"/>
          </a:solidFill>
          <a:ln w="1588">
            <a:solidFill>
              <a:srgbClr val="969696"/>
            </a:solidFill>
            <a:round/>
            <a:headEnd/>
            <a:tailEnd/>
          </a:ln>
          <a:effectLst/>
        </p:spPr>
        <p:txBody>
          <a:bodyPr/>
          <a:lstStyle/>
          <a:p>
            <a:endParaRPr lang="el-GR"/>
          </a:p>
        </p:txBody>
      </p:sp>
      <p:sp>
        <p:nvSpPr>
          <p:cNvPr id="19505" name="Freeform 46"/>
          <p:cNvSpPr>
            <a:spLocks/>
          </p:cNvSpPr>
          <p:nvPr/>
        </p:nvSpPr>
        <p:spPr bwMode="auto">
          <a:xfrm>
            <a:off x="4389115" y="1660525"/>
            <a:ext cx="549275" cy="393700"/>
          </a:xfrm>
          <a:custGeom>
            <a:avLst/>
            <a:gdLst>
              <a:gd name="T0" fmla="*/ 823 w 871"/>
              <a:gd name="T1" fmla="*/ 257 h 591"/>
              <a:gd name="T2" fmla="*/ 750 w 871"/>
              <a:gd name="T3" fmla="*/ 311 h 591"/>
              <a:gd name="T4" fmla="*/ 718 w 871"/>
              <a:gd name="T5" fmla="*/ 340 h 591"/>
              <a:gd name="T6" fmla="*/ 697 w 871"/>
              <a:gd name="T7" fmla="*/ 361 h 591"/>
              <a:gd name="T8" fmla="*/ 683 w 871"/>
              <a:gd name="T9" fmla="*/ 418 h 591"/>
              <a:gd name="T10" fmla="*/ 639 w 871"/>
              <a:gd name="T11" fmla="*/ 461 h 591"/>
              <a:gd name="T12" fmla="*/ 603 w 871"/>
              <a:gd name="T13" fmla="*/ 501 h 591"/>
              <a:gd name="T14" fmla="*/ 580 w 871"/>
              <a:gd name="T15" fmla="*/ 522 h 591"/>
              <a:gd name="T16" fmla="*/ 559 w 871"/>
              <a:gd name="T17" fmla="*/ 543 h 591"/>
              <a:gd name="T18" fmla="*/ 534 w 871"/>
              <a:gd name="T19" fmla="*/ 576 h 591"/>
              <a:gd name="T20" fmla="*/ 489 w 871"/>
              <a:gd name="T21" fmla="*/ 587 h 591"/>
              <a:gd name="T22" fmla="*/ 443 w 871"/>
              <a:gd name="T23" fmla="*/ 591 h 591"/>
              <a:gd name="T24" fmla="*/ 432 w 871"/>
              <a:gd name="T25" fmla="*/ 578 h 591"/>
              <a:gd name="T26" fmla="*/ 422 w 871"/>
              <a:gd name="T27" fmla="*/ 553 h 591"/>
              <a:gd name="T28" fmla="*/ 409 w 871"/>
              <a:gd name="T29" fmla="*/ 541 h 591"/>
              <a:gd name="T30" fmla="*/ 351 w 871"/>
              <a:gd name="T31" fmla="*/ 489 h 591"/>
              <a:gd name="T32" fmla="*/ 299 w 871"/>
              <a:gd name="T33" fmla="*/ 472 h 591"/>
              <a:gd name="T34" fmla="*/ 282 w 871"/>
              <a:gd name="T35" fmla="*/ 472 h 591"/>
              <a:gd name="T36" fmla="*/ 248 w 871"/>
              <a:gd name="T37" fmla="*/ 459 h 591"/>
              <a:gd name="T38" fmla="*/ 200 w 871"/>
              <a:gd name="T39" fmla="*/ 434 h 591"/>
              <a:gd name="T40" fmla="*/ 127 w 871"/>
              <a:gd name="T41" fmla="*/ 370 h 591"/>
              <a:gd name="T42" fmla="*/ 121 w 871"/>
              <a:gd name="T43" fmla="*/ 342 h 591"/>
              <a:gd name="T44" fmla="*/ 121 w 871"/>
              <a:gd name="T45" fmla="*/ 330 h 591"/>
              <a:gd name="T46" fmla="*/ 136 w 871"/>
              <a:gd name="T47" fmla="*/ 315 h 591"/>
              <a:gd name="T48" fmla="*/ 125 w 871"/>
              <a:gd name="T49" fmla="*/ 284 h 591"/>
              <a:gd name="T50" fmla="*/ 17 w 871"/>
              <a:gd name="T51" fmla="*/ 224 h 591"/>
              <a:gd name="T52" fmla="*/ 2 w 871"/>
              <a:gd name="T53" fmla="*/ 184 h 591"/>
              <a:gd name="T54" fmla="*/ 34 w 871"/>
              <a:gd name="T55" fmla="*/ 157 h 591"/>
              <a:gd name="T56" fmla="*/ 79 w 871"/>
              <a:gd name="T57" fmla="*/ 153 h 591"/>
              <a:gd name="T58" fmla="*/ 98 w 871"/>
              <a:gd name="T59" fmla="*/ 153 h 591"/>
              <a:gd name="T60" fmla="*/ 175 w 871"/>
              <a:gd name="T61" fmla="*/ 127 h 591"/>
              <a:gd name="T62" fmla="*/ 223 w 871"/>
              <a:gd name="T63" fmla="*/ 105 h 591"/>
              <a:gd name="T64" fmla="*/ 251 w 871"/>
              <a:gd name="T65" fmla="*/ 117 h 591"/>
              <a:gd name="T66" fmla="*/ 297 w 871"/>
              <a:gd name="T67" fmla="*/ 115 h 591"/>
              <a:gd name="T68" fmla="*/ 334 w 871"/>
              <a:gd name="T69" fmla="*/ 102 h 591"/>
              <a:gd name="T70" fmla="*/ 342 w 871"/>
              <a:gd name="T71" fmla="*/ 59 h 591"/>
              <a:gd name="T72" fmla="*/ 363 w 871"/>
              <a:gd name="T73" fmla="*/ 21 h 591"/>
              <a:gd name="T74" fmla="*/ 397 w 871"/>
              <a:gd name="T75" fmla="*/ 27 h 591"/>
              <a:gd name="T76" fmla="*/ 439 w 871"/>
              <a:gd name="T77" fmla="*/ 42 h 591"/>
              <a:gd name="T78" fmla="*/ 459 w 871"/>
              <a:gd name="T79" fmla="*/ 13 h 591"/>
              <a:gd name="T80" fmla="*/ 493 w 871"/>
              <a:gd name="T81" fmla="*/ 13 h 591"/>
              <a:gd name="T82" fmla="*/ 516 w 871"/>
              <a:gd name="T83" fmla="*/ 44 h 591"/>
              <a:gd name="T84" fmla="*/ 559 w 871"/>
              <a:gd name="T85" fmla="*/ 36 h 591"/>
              <a:gd name="T86" fmla="*/ 589 w 871"/>
              <a:gd name="T87" fmla="*/ 29 h 591"/>
              <a:gd name="T88" fmla="*/ 608 w 871"/>
              <a:gd name="T89" fmla="*/ 42 h 591"/>
              <a:gd name="T90" fmla="*/ 626 w 871"/>
              <a:gd name="T91" fmla="*/ 15 h 591"/>
              <a:gd name="T92" fmla="*/ 670 w 871"/>
              <a:gd name="T93" fmla="*/ 0 h 591"/>
              <a:gd name="T94" fmla="*/ 722 w 871"/>
              <a:gd name="T95" fmla="*/ 80 h 591"/>
              <a:gd name="T96" fmla="*/ 768 w 871"/>
              <a:gd name="T97" fmla="*/ 138 h 591"/>
              <a:gd name="T98" fmla="*/ 808 w 871"/>
              <a:gd name="T99" fmla="*/ 146 h 591"/>
              <a:gd name="T100" fmla="*/ 848 w 871"/>
              <a:gd name="T101" fmla="*/ 176 h 591"/>
              <a:gd name="T102" fmla="*/ 871 w 871"/>
              <a:gd name="T103" fmla="*/ 201 h 5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71"/>
              <a:gd name="T157" fmla="*/ 0 h 591"/>
              <a:gd name="T158" fmla="*/ 871 w 871"/>
              <a:gd name="T159" fmla="*/ 591 h 5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71" h="591">
                <a:moveTo>
                  <a:pt x="871" y="201"/>
                </a:moveTo>
                <a:lnTo>
                  <a:pt x="868" y="211"/>
                </a:lnTo>
                <a:lnTo>
                  <a:pt x="856" y="223"/>
                </a:lnTo>
                <a:lnTo>
                  <a:pt x="841" y="238"/>
                </a:lnTo>
                <a:lnTo>
                  <a:pt x="823" y="257"/>
                </a:lnTo>
                <a:lnTo>
                  <a:pt x="804" y="274"/>
                </a:lnTo>
                <a:lnTo>
                  <a:pt x="787" y="290"/>
                </a:lnTo>
                <a:lnTo>
                  <a:pt x="770" y="301"/>
                </a:lnTo>
                <a:lnTo>
                  <a:pt x="758" y="307"/>
                </a:lnTo>
                <a:lnTo>
                  <a:pt x="750" y="311"/>
                </a:lnTo>
                <a:lnTo>
                  <a:pt x="745" y="315"/>
                </a:lnTo>
                <a:lnTo>
                  <a:pt x="735" y="322"/>
                </a:lnTo>
                <a:lnTo>
                  <a:pt x="727" y="328"/>
                </a:lnTo>
                <a:lnTo>
                  <a:pt x="722" y="334"/>
                </a:lnTo>
                <a:lnTo>
                  <a:pt x="718" y="340"/>
                </a:lnTo>
                <a:lnTo>
                  <a:pt x="716" y="345"/>
                </a:lnTo>
                <a:lnTo>
                  <a:pt x="716" y="347"/>
                </a:lnTo>
                <a:lnTo>
                  <a:pt x="708" y="351"/>
                </a:lnTo>
                <a:lnTo>
                  <a:pt x="702" y="357"/>
                </a:lnTo>
                <a:lnTo>
                  <a:pt x="697" y="361"/>
                </a:lnTo>
                <a:lnTo>
                  <a:pt x="695" y="368"/>
                </a:lnTo>
                <a:lnTo>
                  <a:pt x="689" y="380"/>
                </a:lnTo>
                <a:lnTo>
                  <a:pt x="687" y="392"/>
                </a:lnTo>
                <a:lnTo>
                  <a:pt x="685" y="407"/>
                </a:lnTo>
                <a:lnTo>
                  <a:pt x="683" y="418"/>
                </a:lnTo>
                <a:lnTo>
                  <a:pt x="678" y="428"/>
                </a:lnTo>
                <a:lnTo>
                  <a:pt x="670" y="438"/>
                </a:lnTo>
                <a:lnTo>
                  <a:pt x="656" y="445"/>
                </a:lnTo>
                <a:lnTo>
                  <a:pt x="649" y="453"/>
                </a:lnTo>
                <a:lnTo>
                  <a:pt x="639" y="461"/>
                </a:lnTo>
                <a:lnTo>
                  <a:pt x="633" y="468"/>
                </a:lnTo>
                <a:lnTo>
                  <a:pt x="624" y="476"/>
                </a:lnTo>
                <a:lnTo>
                  <a:pt x="618" y="486"/>
                </a:lnTo>
                <a:lnTo>
                  <a:pt x="610" y="493"/>
                </a:lnTo>
                <a:lnTo>
                  <a:pt x="603" y="501"/>
                </a:lnTo>
                <a:lnTo>
                  <a:pt x="597" y="505"/>
                </a:lnTo>
                <a:lnTo>
                  <a:pt x="593" y="511"/>
                </a:lnTo>
                <a:lnTo>
                  <a:pt x="587" y="514"/>
                </a:lnTo>
                <a:lnTo>
                  <a:pt x="583" y="518"/>
                </a:lnTo>
                <a:lnTo>
                  <a:pt x="580" y="522"/>
                </a:lnTo>
                <a:lnTo>
                  <a:pt x="576" y="524"/>
                </a:lnTo>
                <a:lnTo>
                  <a:pt x="572" y="528"/>
                </a:lnTo>
                <a:lnTo>
                  <a:pt x="568" y="532"/>
                </a:lnTo>
                <a:lnTo>
                  <a:pt x="562" y="537"/>
                </a:lnTo>
                <a:lnTo>
                  <a:pt x="559" y="543"/>
                </a:lnTo>
                <a:lnTo>
                  <a:pt x="551" y="553"/>
                </a:lnTo>
                <a:lnTo>
                  <a:pt x="547" y="559"/>
                </a:lnTo>
                <a:lnTo>
                  <a:pt x="543" y="566"/>
                </a:lnTo>
                <a:lnTo>
                  <a:pt x="539" y="572"/>
                </a:lnTo>
                <a:lnTo>
                  <a:pt x="534" y="576"/>
                </a:lnTo>
                <a:lnTo>
                  <a:pt x="530" y="580"/>
                </a:lnTo>
                <a:lnTo>
                  <a:pt x="522" y="582"/>
                </a:lnTo>
                <a:lnTo>
                  <a:pt x="511" y="583"/>
                </a:lnTo>
                <a:lnTo>
                  <a:pt x="501" y="587"/>
                </a:lnTo>
                <a:lnTo>
                  <a:pt x="489" y="587"/>
                </a:lnTo>
                <a:lnTo>
                  <a:pt x="478" y="587"/>
                </a:lnTo>
                <a:lnTo>
                  <a:pt x="466" y="587"/>
                </a:lnTo>
                <a:lnTo>
                  <a:pt x="457" y="587"/>
                </a:lnTo>
                <a:lnTo>
                  <a:pt x="449" y="587"/>
                </a:lnTo>
                <a:lnTo>
                  <a:pt x="443" y="591"/>
                </a:lnTo>
                <a:lnTo>
                  <a:pt x="439" y="591"/>
                </a:lnTo>
                <a:lnTo>
                  <a:pt x="436" y="591"/>
                </a:lnTo>
                <a:lnTo>
                  <a:pt x="434" y="587"/>
                </a:lnTo>
                <a:lnTo>
                  <a:pt x="434" y="582"/>
                </a:lnTo>
                <a:lnTo>
                  <a:pt x="432" y="578"/>
                </a:lnTo>
                <a:lnTo>
                  <a:pt x="432" y="574"/>
                </a:lnTo>
                <a:lnTo>
                  <a:pt x="430" y="572"/>
                </a:lnTo>
                <a:lnTo>
                  <a:pt x="428" y="566"/>
                </a:lnTo>
                <a:lnTo>
                  <a:pt x="424" y="560"/>
                </a:lnTo>
                <a:lnTo>
                  <a:pt x="422" y="553"/>
                </a:lnTo>
                <a:lnTo>
                  <a:pt x="418" y="549"/>
                </a:lnTo>
                <a:lnTo>
                  <a:pt x="415" y="549"/>
                </a:lnTo>
                <a:lnTo>
                  <a:pt x="413" y="543"/>
                </a:lnTo>
                <a:lnTo>
                  <a:pt x="409" y="543"/>
                </a:lnTo>
                <a:lnTo>
                  <a:pt x="409" y="541"/>
                </a:lnTo>
                <a:lnTo>
                  <a:pt x="393" y="534"/>
                </a:lnTo>
                <a:lnTo>
                  <a:pt x="384" y="524"/>
                </a:lnTo>
                <a:lnTo>
                  <a:pt x="374" y="511"/>
                </a:lnTo>
                <a:lnTo>
                  <a:pt x="363" y="499"/>
                </a:lnTo>
                <a:lnTo>
                  <a:pt x="351" y="489"/>
                </a:lnTo>
                <a:lnTo>
                  <a:pt x="340" y="482"/>
                </a:lnTo>
                <a:lnTo>
                  <a:pt x="324" y="476"/>
                </a:lnTo>
                <a:lnTo>
                  <a:pt x="309" y="472"/>
                </a:lnTo>
                <a:lnTo>
                  <a:pt x="305" y="472"/>
                </a:lnTo>
                <a:lnTo>
                  <a:pt x="299" y="472"/>
                </a:lnTo>
                <a:lnTo>
                  <a:pt x="296" y="472"/>
                </a:lnTo>
                <a:lnTo>
                  <a:pt x="290" y="472"/>
                </a:lnTo>
                <a:lnTo>
                  <a:pt x="286" y="472"/>
                </a:lnTo>
                <a:lnTo>
                  <a:pt x="282" y="472"/>
                </a:lnTo>
                <a:lnTo>
                  <a:pt x="278" y="472"/>
                </a:lnTo>
                <a:lnTo>
                  <a:pt x="272" y="468"/>
                </a:lnTo>
                <a:lnTo>
                  <a:pt x="265" y="466"/>
                </a:lnTo>
                <a:lnTo>
                  <a:pt x="257" y="463"/>
                </a:lnTo>
                <a:lnTo>
                  <a:pt x="248" y="459"/>
                </a:lnTo>
                <a:lnTo>
                  <a:pt x="240" y="453"/>
                </a:lnTo>
                <a:lnTo>
                  <a:pt x="234" y="449"/>
                </a:lnTo>
                <a:lnTo>
                  <a:pt x="232" y="445"/>
                </a:lnTo>
                <a:lnTo>
                  <a:pt x="219" y="441"/>
                </a:lnTo>
                <a:lnTo>
                  <a:pt x="200" y="434"/>
                </a:lnTo>
                <a:lnTo>
                  <a:pt x="180" y="422"/>
                </a:lnTo>
                <a:lnTo>
                  <a:pt x="161" y="411"/>
                </a:lnTo>
                <a:lnTo>
                  <a:pt x="146" y="395"/>
                </a:lnTo>
                <a:lnTo>
                  <a:pt x="132" y="378"/>
                </a:lnTo>
                <a:lnTo>
                  <a:pt x="127" y="370"/>
                </a:lnTo>
                <a:lnTo>
                  <a:pt x="123" y="361"/>
                </a:lnTo>
                <a:lnTo>
                  <a:pt x="121" y="353"/>
                </a:lnTo>
                <a:lnTo>
                  <a:pt x="119" y="345"/>
                </a:lnTo>
                <a:lnTo>
                  <a:pt x="119" y="344"/>
                </a:lnTo>
                <a:lnTo>
                  <a:pt x="121" y="342"/>
                </a:lnTo>
                <a:lnTo>
                  <a:pt x="121" y="338"/>
                </a:lnTo>
                <a:lnTo>
                  <a:pt x="121" y="336"/>
                </a:lnTo>
                <a:lnTo>
                  <a:pt x="121" y="334"/>
                </a:lnTo>
                <a:lnTo>
                  <a:pt x="121" y="332"/>
                </a:lnTo>
                <a:lnTo>
                  <a:pt x="121" y="330"/>
                </a:lnTo>
                <a:lnTo>
                  <a:pt x="119" y="328"/>
                </a:lnTo>
                <a:lnTo>
                  <a:pt x="125" y="328"/>
                </a:lnTo>
                <a:lnTo>
                  <a:pt x="129" y="322"/>
                </a:lnTo>
                <a:lnTo>
                  <a:pt x="132" y="319"/>
                </a:lnTo>
                <a:lnTo>
                  <a:pt x="136" y="315"/>
                </a:lnTo>
                <a:lnTo>
                  <a:pt x="136" y="311"/>
                </a:lnTo>
                <a:lnTo>
                  <a:pt x="136" y="305"/>
                </a:lnTo>
                <a:lnTo>
                  <a:pt x="140" y="301"/>
                </a:lnTo>
                <a:lnTo>
                  <a:pt x="140" y="299"/>
                </a:lnTo>
                <a:lnTo>
                  <a:pt x="125" y="284"/>
                </a:lnTo>
                <a:lnTo>
                  <a:pt x="104" y="272"/>
                </a:lnTo>
                <a:lnTo>
                  <a:pt x="81" y="263"/>
                </a:lnTo>
                <a:lnTo>
                  <a:pt x="56" y="251"/>
                </a:lnTo>
                <a:lnTo>
                  <a:pt x="36" y="238"/>
                </a:lnTo>
                <a:lnTo>
                  <a:pt x="17" y="224"/>
                </a:lnTo>
                <a:lnTo>
                  <a:pt x="9" y="215"/>
                </a:lnTo>
                <a:lnTo>
                  <a:pt x="6" y="207"/>
                </a:lnTo>
                <a:lnTo>
                  <a:pt x="2" y="196"/>
                </a:lnTo>
                <a:lnTo>
                  <a:pt x="0" y="186"/>
                </a:lnTo>
                <a:lnTo>
                  <a:pt x="2" y="184"/>
                </a:lnTo>
                <a:lnTo>
                  <a:pt x="6" y="180"/>
                </a:lnTo>
                <a:lnTo>
                  <a:pt x="9" y="176"/>
                </a:lnTo>
                <a:lnTo>
                  <a:pt x="17" y="169"/>
                </a:lnTo>
                <a:lnTo>
                  <a:pt x="27" y="163"/>
                </a:lnTo>
                <a:lnTo>
                  <a:pt x="34" y="157"/>
                </a:lnTo>
                <a:lnTo>
                  <a:pt x="44" y="155"/>
                </a:lnTo>
                <a:lnTo>
                  <a:pt x="56" y="153"/>
                </a:lnTo>
                <a:lnTo>
                  <a:pt x="65" y="153"/>
                </a:lnTo>
                <a:lnTo>
                  <a:pt x="73" y="153"/>
                </a:lnTo>
                <a:lnTo>
                  <a:pt x="79" y="153"/>
                </a:lnTo>
                <a:lnTo>
                  <a:pt x="82" y="153"/>
                </a:lnTo>
                <a:lnTo>
                  <a:pt x="86" y="153"/>
                </a:lnTo>
                <a:lnTo>
                  <a:pt x="90" y="153"/>
                </a:lnTo>
                <a:lnTo>
                  <a:pt x="94" y="153"/>
                </a:lnTo>
                <a:lnTo>
                  <a:pt x="98" y="153"/>
                </a:lnTo>
                <a:lnTo>
                  <a:pt x="111" y="152"/>
                </a:lnTo>
                <a:lnTo>
                  <a:pt x="125" y="150"/>
                </a:lnTo>
                <a:lnTo>
                  <a:pt x="142" y="144"/>
                </a:lnTo>
                <a:lnTo>
                  <a:pt x="159" y="136"/>
                </a:lnTo>
                <a:lnTo>
                  <a:pt x="175" y="127"/>
                </a:lnTo>
                <a:lnTo>
                  <a:pt x="192" y="117"/>
                </a:lnTo>
                <a:lnTo>
                  <a:pt x="203" y="107"/>
                </a:lnTo>
                <a:lnTo>
                  <a:pt x="213" y="96"/>
                </a:lnTo>
                <a:lnTo>
                  <a:pt x="219" y="102"/>
                </a:lnTo>
                <a:lnTo>
                  <a:pt x="223" y="105"/>
                </a:lnTo>
                <a:lnTo>
                  <a:pt x="226" y="109"/>
                </a:lnTo>
                <a:lnTo>
                  <a:pt x="232" y="113"/>
                </a:lnTo>
                <a:lnTo>
                  <a:pt x="238" y="115"/>
                </a:lnTo>
                <a:lnTo>
                  <a:pt x="244" y="117"/>
                </a:lnTo>
                <a:lnTo>
                  <a:pt x="251" y="117"/>
                </a:lnTo>
                <a:lnTo>
                  <a:pt x="259" y="119"/>
                </a:lnTo>
                <a:lnTo>
                  <a:pt x="271" y="119"/>
                </a:lnTo>
                <a:lnTo>
                  <a:pt x="280" y="117"/>
                </a:lnTo>
                <a:lnTo>
                  <a:pt x="290" y="117"/>
                </a:lnTo>
                <a:lnTo>
                  <a:pt x="297" y="115"/>
                </a:lnTo>
                <a:lnTo>
                  <a:pt x="303" y="113"/>
                </a:lnTo>
                <a:lnTo>
                  <a:pt x="311" y="111"/>
                </a:lnTo>
                <a:lnTo>
                  <a:pt x="319" y="107"/>
                </a:lnTo>
                <a:lnTo>
                  <a:pt x="328" y="105"/>
                </a:lnTo>
                <a:lnTo>
                  <a:pt x="334" y="102"/>
                </a:lnTo>
                <a:lnTo>
                  <a:pt x="336" y="98"/>
                </a:lnTo>
                <a:lnTo>
                  <a:pt x="338" y="92"/>
                </a:lnTo>
                <a:lnTo>
                  <a:pt x="340" y="86"/>
                </a:lnTo>
                <a:lnTo>
                  <a:pt x="340" y="73"/>
                </a:lnTo>
                <a:lnTo>
                  <a:pt x="342" y="59"/>
                </a:lnTo>
                <a:lnTo>
                  <a:pt x="342" y="44"/>
                </a:lnTo>
                <a:lnTo>
                  <a:pt x="347" y="32"/>
                </a:lnTo>
                <a:lnTo>
                  <a:pt x="349" y="27"/>
                </a:lnTo>
                <a:lnTo>
                  <a:pt x="355" y="23"/>
                </a:lnTo>
                <a:lnTo>
                  <a:pt x="363" y="21"/>
                </a:lnTo>
                <a:lnTo>
                  <a:pt x="370" y="21"/>
                </a:lnTo>
                <a:lnTo>
                  <a:pt x="378" y="21"/>
                </a:lnTo>
                <a:lnTo>
                  <a:pt x="386" y="23"/>
                </a:lnTo>
                <a:lnTo>
                  <a:pt x="391" y="25"/>
                </a:lnTo>
                <a:lnTo>
                  <a:pt x="397" y="27"/>
                </a:lnTo>
                <a:lnTo>
                  <a:pt x="401" y="31"/>
                </a:lnTo>
                <a:lnTo>
                  <a:pt x="409" y="34"/>
                </a:lnTo>
                <a:lnTo>
                  <a:pt x="415" y="38"/>
                </a:lnTo>
                <a:lnTo>
                  <a:pt x="418" y="42"/>
                </a:lnTo>
                <a:lnTo>
                  <a:pt x="439" y="42"/>
                </a:lnTo>
                <a:lnTo>
                  <a:pt x="439" y="36"/>
                </a:lnTo>
                <a:lnTo>
                  <a:pt x="443" y="31"/>
                </a:lnTo>
                <a:lnTo>
                  <a:pt x="449" y="25"/>
                </a:lnTo>
                <a:lnTo>
                  <a:pt x="453" y="17"/>
                </a:lnTo>
                <a:lnTo>
                  <a:pt x="459" y="13"/>
                </a:lnTo>
                <a:lnTo>
                  <a:pt x="464" y="11"/>
                </a:lnTo>
                <a:lnTo>
                  <a:pt x="470" y="9"/>
                </a:lnTo>
                <a:lnTo>
                  <a:pt x="478" y="8"/>
                </a:lnTo>
                <a:lnTo>
                  <a:pt x="486" y="9"/>
                </a:lnTo>
                <a:lnTo>
                  <a:pt x="493" y="13"/>
                </a:lnTo>
                <a:lnTo>
                  <a:pt x="499" y="21"/>
                </a:lnTo>
                <a:lnTo>
                  <a:pt x="503" y="27"/>
                </a:lnTo>
                <a:lnTo>
                  <a:pt x="507" y="34"/>
                </a:lnTo>
                <a:lnTo>
                  <a:pt x="512" y="40"/>
                </a:lnTo>
                <a:lnTo>
                  <a:pt x="516" y="44"/>
                </a:lnTo>
                <a:lnTo>
                  <a:pt x="524" y="46"/>
                </a:lnTo>
                <a:lnTo>
                  <a:pt x="532" y="44"/>
                </a:lnTo>
                <a:lnTo>
                  <a:pt x="539" y="42"/>
                </a:lnTo>
                <a:lnTo>
                  <a:pt x="549" y="40"/>
                </a:lnTo>
                <a:lnTo>
                  <a:pt x="559" y="36"/>
                </a:lnTo>
                <a:lnTo>
                  <a:pt x="566" y="34"/>
                </a:lnTo>
                <a:lnTo>
                  <a:pt x="574" y="32"/>
                </a:lnTo>
                <a:lnTo>
                  <a:pt x="580" y="31"/>
                </a:lnTo>
                <a:lnTo>
                  <a:pt x="583" y="29"/>
                </a:lnTo>
                <a:lnTo>
                  <a:pt x="589" y="29"/>
                </a:lnTo>
                <a:lnTo>
                  <a:pt x="597" y="31"/>
                </a:lnTo>
                <a:lnTo>
                  <a:pt x="601" y="34"/>
                </a:lnTo>
                <a:lnTo>
                  <a:pt x="603" y="36"/>
                </a:lnTo>
                <a:lnTo>
                  <a:pt x="606" y="38"/>
                </a:lnTo>
                <a:lnTo>
                  <a:pt x="608" y="42"/>
                </a:lnTo>
                <a:lnTo>
                  <a:pt x="614" y="44"/>
                </a:lnTo>
                <a:lnTo>
                  <a:pt x="618" y="46"/>
                </a:lnTo>
                <a:lnTo>
                  <a:pt x="620" y="34"/>
                </a:lnTo>
                <a:lnTo>
                  <a:pt x="622" y="25"/>
                </a:lnTo>
                <a:lnTo>
                  <a:pt x="626" y="15"/>
                </a:lnTo>
                <a:lnTo>
                  <a:pt x="633" y="9"/>
                </a:lnTo>
                <a:lnTo>
                  <a:pt x="641" y="6"/>
                </a:lnTo>
                <a:lnTo>
                  <a:pt x="649" y="2"/>
                </a:lnTo>
                <a:lnTo>
                  <a:pt x="658" y="0"/>
                </a:lnTo>
                <a:lnTo>
                  <a:pt x="670" y="0"/>
                </a:lnTo>
                <a:lnTo>
                  <a:pt x="678" y="4"/>
                </a:lnTo>
                <a:lnTo>
                  <a:pt x="687" y="17"/>
                </a:lnTo>
                <a:lnTo>
                  <a:pt x="697" y="36"/>
                </a:lnTo>
                <a:lnTo>
                  <a:pt x="710" y="59"/>
                </a:lnTo>
                <a:lnTo>
                  <a:pt x="722" y="80"/>
                </a:lnTo>
                <a:lnTo>
                  <a:pt x="731" y="102"/>
                </a:lnTo>
                <a:lnTo>
                  <a:pt x="741" y="117"/>
                </a:lnTo>
                <a:lnTo>
                  <a:pt x="750" y="127"/>
                </a:lnTo>
                <a:lnTo>
                  <a:pt x="760" y="134"/>
                </a:lnTo>
                <a:lnTo>
                  <a:pt x="768" y="138"/>
                </a:lnTo>
                <a:lnTo>
                  <a:pt x="775" y="140"/>
                </a:lnTo>
                <a:lnTo>
                  <a:pt x="785" y="140"/>
                </a:lnTo>
                <a:lnTo>
                  <a:pt x="793" y="142"/>
                </a:lnTo>
                <a:lnTo>
                  <a:pt x="800" y="142"/>
                </a:lnTo>
                <a:lnTo>
                  <a:pt x="808" y="146"/>
                </a:lnTo>
                <a:lnTo>
                  <a:pt x="818" y="150"/>
                </a:lnTo>
                <a:lnTo>
                  <a:pt x="829" y="155"/>
                </a:lnTo>
                <a:lnTo>
                  <a:pt x="837" y="161"/>
                </a:lnTo>
                <a:lnTo>
                  <a:pt x="843" y="169"/>
                </a:lnTo>
                <a:lnTo>
                  <a:pt x="848" y="176"/>
                </a:lnTo>
                <a:lnTo>
                  <a:pt x="856" y="184"/>
                </a:lnTo>
                <a:lnTo>
                  <a:pt x="860" y="190"/>
                </a:lnTo>
                <a:lnTo>
                  <a:pt x="866" y="198"/>
                </a:lnTo>
                <a:lnTo>
                  <a:pt x="871" y="207"/>
                </a:lnTo>
                <a:lnTo>
                  <a:pt x="871" y="201"/>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06" name="Freeform 47"/>
          <p:cNvSpPr>
            <a:spLocks/>
          </p:cNvSpPr>
          <p:nvPr/>
        </p:nvSpPr>
        <p:spPr bwMode="auto">
          <a:xfrm>
            <a:off x="4389115" y="1660525"/>
            <a:ext cx="549275" cy="393700"/>
          </a:xfrm>
          <a:custGeom>
            <a:avLst/>
            <a:gdLst>
              <a:gd name="T0" fmla="*/ 823 w 871"/>
              <a:gd name="T1" fmla="*/ 257 h 591"/>
              <a:gd name="T2" fmla="*/ 750 w 871"/>
              <a:gd name="T3" fmla="*/ 311 h 591"/>
              <a:gd name="T4" fmla="*/ 718 w 871"/>
              <a:gd name="T5" fmla="*/ 340 h 591"/>
              <a:gd name="T6" fmla="*/ 697 w 871"/>
              <a:gd name="T7" fmla="*/ 361 h 591"/>
              <a:gd name="T8" fmla="*/ 683 w 871"/>
              <a:gd name="T9" fmla="*/ 418 h 591"/>
              <a:gd name="T10" fmla="*/ 639 w 871"/>
              <a:gd name="T11" fmla="*/ 461 h 591"/>
              <a:gd name="T12" fmla="*/ 603 w 871"/>
              <a:gd name="T13" fmla="*/ 501 h 591"/>
              <a:gd name="T14" fmla="*/ 580 w 871"/>
              <a:gd name="T15" fmla="*/ 522 h 591"/>
              <a:gd name="T16" fmla="*/ 559 w 871"/>
              <a:gd name="T17" fmla="*/ 543 h 591"/>
              <a:gd name="T18" fmla="*/ 534 w 871"/>
              <a:gd name="T19" fmla="*/ 576 h 591"/>
              <a:gd name="T20" fmla="*/ 489 w 871"/>
              <a:gd name="T21" fmla="*/ 587 h 591"/>
              <a:gd name="T22" fmla="*/ 443 w 871"/>
              <a:gd name="T23" fmla="*/ 591 h 591"/>
              <a:gd name="T24" fmla="*/ 432 w 871"/>
              <a:gd name="T25" fmla="*/ 578 h 591"/>
              <a:gd name="T26" fmla="*/ 422 w 871"/>
              <a:gd name="T27" fmla="*/ 553 h 591"/>
              <a:gd name="T28" fmla="*/ 409 w 871"/>
              <a:gd name="T29" fmla="*/ 541 h 591"/>
              <a:gd name="T30" fmla="*/ 351 w 871"/>
              <a:gd name="T31" fmla="*/ 489 h 591"/>
              <a:gd name="T32" fmla="*/ 299 w 871"/>
              <a:gd name="T33" fmla="*/ 472 h 591"/>
              <a:gd name="T34" fmla="*/ 282 w 871"/>
              <a:gd name="T35" fmla="*/ 472 h 591"/>
              <a:gd name="T36" fmla="*/ 248 w 871"/>
              <a:gd name="T37" fmla="*/ 459 h 591"/>
              <a:gd name="T38" fmla="*/ 200 w 871"/>
              <a:gd name="T39" fmla="*/ 434 h 591"/>
              <a:gd name="T40" fmla="*/ 127 w 871"/>
              <a:gd name="T41" fmla="*/ 370 h 591"/>
              <a:gd name="T42" fmla="*/ 121 w 871"/>
              <a:gd name="T43" fmla="*/ 342 h 591"/>
              <a:gd name="T44" fmla="*/ 121 w 871"/>
              <a:gd name="T45" fmla="*/ 330 h 591"/>
              <a:gd name="T46" fmla="*/ 136 w 871"/>
              <a:gd name="T47" fmla="*/ 315 h 591"/>
              <a:gd name="T48" fmla="*/ 125 w 871"/>
              <a:gd name="T49" fmla="*/ 284 h 591"/>
              <a:gd name="T50" fmla="*/ 17 w 871"/>
              <a:gd name="T51" fmla="*/ 224 h 591"/>
              <a:gd name="T52" fmla="*/ 2 w 871"/>
              <a:gd name="T53" fmla="*/ 184 h 591"/>
              <a:gd name="T54" fmla="*/ 34 w 871"/>
              <a:gd name="T55" fmla="*/ 157 h 591"/>
              <a:gd name="T56" fmla="*/ 79 w 871"/>
              <a:gd name="T57" fmla="*/ 153 h 591"/>
              <a:gd name="T58" fmla="*/ 98 w 871"/>
              <a:gd name="T59" fmla="*/ 153 h 591"/>
              <a:gd name="T60" fmla="*/ 175 w 871"/>
              <a:gd name="T61" fmla="*/ 127 h 591"/>
              <a:gd name="T62" fmla="*/ 223 w 871"/>
              <a:gd name="T63" fmla="*/ 105 h 591"/>
              <a:gd name="T64" fmla="*/ 251 w 871"/>
              <a:gd name="T65" fmla="*/ 117 h 591"/>
              <a:gd name="T66" fmla="*/ 297 w 871"/>
              <a:gd name="T67" fmla="*/ 115 h 591"/>
              <a:gd name="T68" fmla="*/ 334 w 871"/>
              <a:gd name="T69" fmla="*/ 102 h 591"/>
              <a:gd name="T70" fmla="*/ 342 w 871"/>
              <a:gd name="T71" fmla="*/ 59 h 591"/>
              <a:gd name="T72" fmla="*/ 363 w 871"/>
              <a:gd name="T73" fmla="*/ 21 h 591"/>
              <a:gd name="T74" fmla="*/ 397 w 871"/>
              <a:gd name="T75" fmla="*/ 27 h 591"/>
              <a:gd name="T76" fmla="*/ 439 w 871"/>
              <a:gd name="T77" fmla="*/ 42 h 591"/>
              <a:gd name="T78" fmla="*/ 459 w 871"/>
              <a:gd name="T79" fmla="*/ 13 h 591"/>
              <a:gd name="T80" fmla="*/ 493 w 871"/>
              <a:gd name="T81" fmla="*/ 13 h 591"/>
              <a:gd name="T82" fmla="*/ 516 w 871"/>
              <a:gd name="T83" fmla="*/ 44 h 591"/>
              <a:gd name="T84" fmla="*/ 559 w 871"/>
              <a:gd name="T85" fmla="*/ 36 h 591"/>
              <a:gd name="T86" fmla="*/ 589 w 871"/>
              <a:gd name="T87" fmla="*/ 29 h 591"/>
              <a:gd name="T88" fmla="*/ 608 w 871"/>
              <a:gd name="T89" fmla="*/ 42 h 591"/>
              <a:gd name="T90" fmla="*/ 626 w 871"/>
              <a:gd name="T91" fmla="*/ 15 h 591"/>
              <a:gd name="T92" fmla="*/ 670 w 871"/>
              <a:gd name="T93" fmla="*/ 0 h 591"/>
              <a:gd name="T94" fmla="*/ 722 w 871"/>
              <a:gd name="T95" fmla="*/ 80 h 591"/>
              <a:gd name="T96" fmla="*/ 768 w 871"/>
              <a:gd name="T97" fmla="*/ 138 h 591"/>
              <a:gd name="T98" fmla="*/ 808 w 871"/>
              <a:gd name="T99" fmla="*/ 146 h 591"/>
              <a:gd name="T100" fmla="*/ 848 w 871"/>
              <a:gd name="T101" fmla="*/ 176 h 591"/>
              <a:gd name="T102" fmla="*/ 871 w 871"/>
              <a:gd name="T103" fmla="*/ 201 h 59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71"/>
              <a:gd name="T157" fmla="*/ 0 h 591"/>
              <a:gd name="T158" fmla="*/ 871 w 871"/>
              <a:gd name="T159" fmla="*/ 591 h 59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71" h="591">
                <a:moveTo>
                  <a:pt x="871" y="201"/>
                </a:moveTo>
                <a:lnTo>
                  <a:pt x="868" y="211"/>
                </a:lnTo>
                <a:lnTo>
                  <a:pt x="856" y="223"/>
                </a:lnTo>
                <a:lnTo>
                  <a:pt x="841" y="238"/>
                </a:lnTo>
                <a:lnTo>
                  <a:pt x="823" y="257"/>
                </a:lnTo>
                <a:lnTo>
                  <a:pt x="804" y="274"/>
                </a:lnTo>
                <a:lnTo>
                  <a:pt x="787" y="290"/>
                </a:lnTo>
                <a:lnTo>
                  <a:pt x="770" y="301"/>
                </a:lnTo>
                <a:lnTo>
                  <a:pt x="758" y="307"/>
                </a:lnTo>
                <a:lnTo>
                  <a:pt x="750" y="311"/>
                </a:lnTo>
                <a:lnTo>
                  <a:pt x="745" y="315"/>
                </a:lnTo>
                <a:lnTo>
                  <a:pt x="735" y="322"/>
                </a:lnTo>
                <a:lnTo>
                  <a:pt x="727" y="328"/>
                </a:lnTo>
                <a:lnTo>
                  <a:pt x="722" y="334"/>
                </a:lnTo>
                <a:lnTo>
                  <a:pt x="718" y="340"/>
                </a:lnTo>
                <a:lnTo>
                  <a:pt x="716" y="345"/>
                </a:lnTo>
                <a:lnTo>
                  <a:pt x="716" y="347"/>
                </a:lnTo>
                <a:lnTo>
                  <a:pt x="708" y="351"/>
                </a:lnTo>
                <a:lnTo>
                  <a:pt x="702" y="357"/>
                </a:lnTo>
                <a:lnTo>
                  <a:pt x="697" y="361"/>
                </a:lnTo>
                <a:lnTo>
                  <a:pt x="695" y="368"/>
                </a:lnTo>
                <a:lnTo>
                  <a:pt x="689" y="380"/>
                </a:lnTo>
                <a:lnTo>
                  <a:pt x="687" y="392"/>
                </a:lnTo>
                <a:lnTo>
                  <a:pt x="685" y="407"/>
                </a:lnTo>
                <a:lnTo>
                  <a:pt x="683" y="418"/>
                </a:lnTo>
                <a:lnTo>
                  <a:pt x="678" y="428"/>
                </a:lnTo>
                <a:lnTo>
                  <a:pt x="670" y="438"/>
                </a:lnTo>
                <a:lnTo>
                  <a:pt x="656" y="445"/>
                </a:lnTo>
                <a:lnTo>
                  <a:pt x="649" y="453"/>
                </a:lnTo>
                <a:lnTo>
                  <a:pt x="639" y="461"/>
                </a:lnTo>
                <a:lnTo>
                  <a:pt x="633" y="468"/>
                </a:lnTo>
                <a:lnTo>
                  <a:pt x="624" y="476"/>
                </a:lnTo>
                <a:lnTo>
                  <a:pt x="618" y="486"/>
                </a:lnTo>
                <a:lnTo>
                  <a:pt x="610" y="493"/>
                </a:lnTo>
                <a:lnTo>
                  <a:pt x="603" y="501"/>
                </a:lnTo>
                <a:lnTo>
                  <a:pt x="597" y="505"/>
                </a:lnTo>
                <a:lnTo>
                  <a:pt x="593" y="511"/>
                </a:lnTo>
                <a:lnTo>
                  <a:pt x="587" y="514"/>
                </a:lnTo>
                <a:lnTo>
                  <a:pt x="583" y="518"/>
                </a:lnTo>
                <a:lnTo>
                  <a:pt x="580" y="522"/>
                </a:lnTo>
                <a:lnTo>
                  <a:pt x="576" y="524"/>
                </a:lnTo>
                <a:lnTo>
                  <a:pt x="572" y="528"/>
                </a:lnTo>
                <a:lnTo>
                  <a:pt x="568" y="532"/>
                </a:lnTo>
                <a:lnTo>
                  <a:pt x="562" y="537"/>
                </a:lnTo>
                <a:lnTo>
                  <a:pt x="559" y="543"/>
                </a:lnTo>
                <a:lnTo>
                  <a:pt x="551" y="553"/>
                </a:lnTo>
                <a:lnTo>
                  <a:pt x="547" y="559"/>
                </a:lnTo>
                <a:lnTo>
                  <a:pt x="543" y="566"/>
                </a:lnTo>
                <a:lnTo>
                  <a:pt x="539" y="572"/>
                </a:lnTo>
                <a:lnTo>
                  <a:pt x="534" y="576"/>
                </a:lnTo>
                <a:lnTo>
                  <a:pt x="530" y="580"/>
                </a:lnTo>
                <a:lnTo>
                  <a:pt x="522" y="582"/>
                </a:lnTo>
                <a:lnTo>
                  <a:pt x="511" y="583"/>
                </a:lnTo>
                <a:lnTo>
                  <a:pt x="501" y="587"/>
                </a:lnTo>
                <a:lnTo>
                  <a:pt x="489" y="587"/>
                </a:lnTo>
                <a:lnTo>
                  <a:pt x="478" y="587"/>
                </a:lnTo>
                <a:lnTo>
                  <a:pt x="466" y="587"/>
                </a:lnTo>
                <a:lnTo>
                  <a:pt x="457" y="587"/>
                </a:lnTo>
                <a:lnTo>
                  <a:pt x="449" y="587"/>
                </a:lnTo>
                <a:lnTo>
                  <a:pt x="443" y="591"/>
                </a:lnTo>
                <a:lnTo>
                  <a:pt x="439" y="591"/>
                </a:lnTo>
                <a:lnTo>
                  <a:pt x="436" y="591"/>
                </a:lnTo>
                <a:lnTo>
                  <a:pt x="434" y="587"/>
                </a:lnTo>
                <a:lnTo>
                  <a:pt x="434" y="582"/>
                </a:lnTo>
                <a:lnTo>
                  <a:pt x="432" y="578"/>
                </a:lnTo>
                <a:lnTo>
                  <a:pt x="432" y="574"/>
                </a:lnTo>
                <a:lnTo>
                  <a:pt x="430" y="572"/>
                </a:lnTo>
                <a:lnTo>
                  <a:pt x="428" y="566"/>
                </a:lnTo>
                <a:lnTo>
                  <a:pt x="424" y="560"/>
                </a:lnTo>
                <a:lnTo>
                  <a:pt x="422" y="553"/>
                </a:lnTo>
                <a:lnTo>
                  <a:pt x="418" y="549"/>
                </a:lnTo>
                <a:lnTo>
                  <a:pt x="415" y="549"/>
                </a:lnTo>
                <a:lnTo>
                  <a:pt x="413" y="543"/>
                </a:lnTo>
                <a:lnTo>
                  <a:pt x="409" y="543"/>
                </a:lnTo>
                <a:lnTo>
                  <a:pt x="409" y="541"/>
                </a:lnTo>
                <a:lnTo>
                  <a:pt x="393" y="534"/>
                </a:lnTo>
                <a:lnTo>
                  <a:pt x="384" y="524"/>
                </a:lnTo>
                <a:lnTo>
                  <a:pt x="374" y="511"/>
                </a:lnTo>
                <a:lnTo>
                  <a:pt x="363" y="499"/>
                </a:lnTo>
                <a:lnTo>
                  <a:pt x="351" y="489"/>
                </a:lnTo>
                <a:lnTo>
                  <a:pt x="340" y="482"/>
                </a:lnTo>
                <a:lnTo>
                  <a:pt x="324" y="476"/>
                </a:lnTo>
                <a:lnTo>
                  <a:pt x="309" y="472"/>
                </a:lnTo>
                <a:lnTo>
                  <a:pt x="305" y="472"/>
                </a:lnTo>
                <a:lnTo>
                  <a:pt x="299" y="472"/>
                </a:lnTo>
                <a:lnTo>
                  <a:pt x="296" y="472"/>
                </a:lnTo>
                <a:lnTo>
                  <a:pt x="290" y="472"/>
                </a:lnTo>
                <a:lnTo>
                  <a:pt x="286" y="472"/>
                </a:lnTo>
                <a:lnTo>
                  <a:pt x="282" y="472"/>
                </a:lnTo>
                <a:lnTo>
                  <a:pt x="278" y="472"/>
                </a:lnTo>
                <a:lnTo>
                  <a:pt x="272" y="468"/>
                </a:lnTo>
                <a:lnTo>
                  <a:pt x="265" y="466"/>
                </a:lnTo>
                <a:lnTo>
                  <a:pt x="257" y="463"/>
                </a:lnTo>
                <a:lnTo>
                  <a:pt x="248" y="459"/>
                </a:lnTo>
                <a:lnTo>
                  <a:pt x="240" y="453"/>
                </a:lnTo>
                <a:lnTo>
                  <a:pt x="234" y="449"/>
                </a:lnTo>
                <a:lnTo>
                  <a:pt x="232" y="445"/>
                </a:lnTo>
                <a:lnTo>
                  <a:pt x="219" y="441"/>
                </a:lnTo>
                <a:lnTo>
                  <a:pt x="200" y="434"/>
                </a:lnTo>
                <a:lnTo>
                  <a:pt x="180" y="422"/>
                </a:lnTo>
                <a:lnTo>
                  <a:pt x="161" y="411"/>
                </a:lnTo>
                <a:lnTo>
                  <a:pt x="146" y="395"/>
                </a:lnTo>
                <a:lnTo>
                  <a:pt x="132" y="378"/>
                </a:lnTo>
                <a:lnTo>
                  <a:pt x="127" y="370"/>
                </a:lnTo>
                <a:lnTo>
                  <a:pt x="123" y="361"/>
                </a:lnTo>
                <a:lnTo>
                  <a:pt x="121" y="353"/>
                </a:lnTo>
                <a:lnTo>
                  <a:pt x="119" y="345"/>
                </a:lnTo>
                <a:lnTo>
                  <a:pt x="119" y="344"/>
                </a:lnTo>
                <a:lnTo>
                  <a:pt x="121" y="342"/>
                </a:lnTo>
                <a:lnTo>
                  <a:pt x="121" y="338"/>
                </a:lnTo>
                <a:lnTo>
                  <a:pt x="121" y="336"/>
                </a:lnTo>
                <a:lnTo>
                  <a:pt x="121" y="334"/>
                </a:lnTo>
                <a:lnTo>
                  <a:pt x="121" y="332"/>
                </a:lnTo>
                <a:lnTo>
                  <a:pt x="121" y="330"/>
                </a:lnTo>
                <a:lnTo>
                  <a:pt x="119" y="328"/>
                </a:lnTo>
                <a:lnTo>
                  <a:pt x="125" y="328"/>
                </a:lnTo>
                <a:lnTo>
                  <a:pt x="129" y="322"/>
                </a:lnTo>
                <a:lnTo>
                  <a:pt x="132" y="319"/>
                </a:lnTo>
                <a:lnTo>
                  <a:pt x="136" y="315"/>
                </a:lnTo>
                <a:lnTo>
                  <a:pt x="136" y="311"/>
                </a:lnTo>
                <a:lnTo>
                  <a:pt x="136" y="305"/>
                </a:lnTo>
                <a:lnTo>
                  <a:pt x="140" y="301"/>
                </a:lnTo>
                <a:lnTo>
                  <a:pt x="140" y="299"/>
                </a:lnTo>
                <a:lnTo>
                  <a:pt x="125" y="284"/>
                </a:lnTo>
                <a:lnTo>
                  <a:pt x="104" y="272"/>
                </a:lnTo>
                <a:lnTo>
                  <a:pt x="81" y="263"/>
                </a:lnTo>
                <a:lnTo>
                  <a:pt x="56" y="251"/>
                </a:lnTo>
                <a:lnTo>
                  <a:pt x="36" y="238"/>
                </a:lnTo>
                <a:lnTo>
                  <a:pt x="17" y="224"/>
                </a:lnTo>
                <a:lnTo>
                  <a:pt x="9" y="215"/>
                </a:lnTo>
                <a:lnTo>
                  <a:pt x="6" y="207"/>
                </a:lnTo>
                <a:lnTo>
                  <a:pt x="2" y="196"/>
                </a:lnTo>
                <a:lnTo>
                  <a:pt x="0" y="186"/>
                </a:lnTo>
                <a:lnTo>
                  <a:pt x="2" y="184"/>
                </a:lnTo>
                <a:lnTo>
                  <a:pt x="6" y="180"/>
                </a:lnTo>
                <a:lnTo>
                  <a:pt x="9" y="176"/>
                </a:lnTo>
                <a:lnTo>
                  <a:pt x="17" y="169"/>
                </a:lnTo>
                <a:lnTo>
                  <a:pt x="27" y="163"/>
                </a:lnTo>
                <a:lnTo>
                  <a:pt x="34" y="157"/>
                </a:lnTo>
                <a:lnTo>
                  <a:pt x="44" y="155"/>
                </a:lnTo>
                <a:lnTo>
                  <a:pt x="56" y="153"/>
                </a:lnTo>
                <a:lnTo>
                  <a:pt x="65" y="153"/>
                </a:lnTo>
                <a:lnTo>
                  <a:pt x="73" y="153"/>
                </a:lnTo>
                <a:lnTo>
                  <a:pt x="79" y="153"/>
                </a:lnTo>
                <a:lnTo>
                  <a:pt x="82" y="153"/>
                </a:lnTo>
                <a:lnTo>
                  <a:pt x="86" y="153"/>
                </a:lnTo>
                <a:lnTo>
                  <a:pt x="90" y="153"/>
                </a:lnTo>
                <a:lnTo>
                  <a:pt x="94" y="153"/>
                </a:lnTo>
                <a:lnTo>
                  <a:pt x="98" y="153"/>
                </a:lnTo>
                <a:lnTo>
                  <a:pt x="111" y="152"/>
                </a:lnTo>
                <a:lnTo>
                  <a:pt x="125" y="150"/>
                </a:lnTo>
                <a:lnTo>
                  <a:pt x="142" y="144"/>
                </a:lnTo>
                <a:lnTo>
                  <a:pt x="159" y="136"/>
                </a:lnTo>
                <a:lnTo>
                  <a:pt x="175" y="127"/>
                </a:lnTo>
                <a:lnTo>
                  <a:pt x="192" y="117"/>
                </a:lnTo>
                <a:lnTo>
                  <a:pt x="203" y="107"/>
                </a:lnTo>
                <a:lnTo>
                  <a:pt x="213" y="96"/>
                </a:lnTo>
                <a:lnTo>
                  <a:pt x="219" y="102"/>
                </a:lnTo>
                <a:lnTo>
                  <a:pt x="223" y="105"/>
                </a:lnTo>
                <a:lnTo>
                  <a:pt x="226" y="109"/>
                </a:lnTo>
                <a:lnTo>
                  <a:pt x="232" y="113"/>
                </a:lnTo>
                <a:lnTo>
                  <a:pt x="238" y="115"/>
                </a:lnTo>
                <a:lnTo>
                  <a:pt x="244" y="117"/>
                </a:lnTo>
                <a:lnTo>
                  <a:pt x="251" y="117"/>
                </a:lnTo>
                <a:lnTo>
                  <a:pt x="259" y="119"/>
                </a:lnTo>
                <a:lnTo>
                  <a:pt x="271" y="119"/>
                </a:lnTo>
                <a:lnTo>
                  <a:pt x="280" y="117"/>
                </a:lnTo>
                <a:lnTo>
                  <a:pt x="290" y="117"/>
                </a:lnTo>
                <a:lnTo>
                  <a:pt x="297" y="115"/>
                </a:lnTo>
                <a:lnTo>
                  <a:pt x="303" y="113"/>
                </a:lnTo>
                <a:lnTo>
                  <a:pt x="311" y="111"/>
                </a:lnTo>
                <a:lnTo>
                  <a:pt x="319" y="107"/>
                </a:lnTo>
                <a:lnTo>
                  <a:pt x="328" y="105"/>
                </a:lnTo>
                <a:lnTo>
                  <a:pt x="334" y="102"/>
                </a:lnTo>
                <a:lnTo>
                  <a:pt x="336" y="98"/>
                </a:lnTo>
                <a:lnTo>
                  <a:pt x="338" y="92"/>
                </a:lnTo>
                <a:lnTo>
                  <a:pt x="340" y="86"/>
                </a:lnTo>
                <a:lnTo>
                  <a:pt x="340" y="73"/>
                </a:lnTo>
                <a:lnTo>
                  <a:pt x="342" y="59"/>
                </a:lnTo>
                <a:lnTo>
                  <a:pt x="342" y="44"/>
                </a:lnTo>
                <a:lnTo>
                  <a:pt x="347" y="32"/>
                </a:lnTo>
                <a:lnTo>
                  <a:pt x="349" y="27"/>
                </a:lnTo>
                <a:lnTo>
                  <a:pt x="355" y="23"/>
                </a:lnTo>
                <a:lnTo>
                  <a:pt x="363" y="21"/>
                </a:lnTo>
                <a:lnTo>
                  <a:pt x="370" y="21"/>
                </a:lnTo>
                <a:lnTo>
                  <a:pt x="378" y="21"/>
                </a:lnTo>
                <a:lnTo>
                  <a:pt x="386" y="23"/>
                </a:lnTo>
                <a:lnTo>
                  <a:pt x="391" y="25"/>
                </a:lnTo>
                <a:lnTo>
                  <a:pt x="397" y="27"/>
                </a:lnTo>
                <a:lnTo>
                  <a:pt x="401" y="31"/>
                </a:lnTo>
                <a:lnTo>
                  <a:pt x="409" y="34"/>
                </a:lnTo>
                <a:lnTo>
                  <a:pt x="415" y="38"/>
                </a:lnTo>
                <a:lnTo>
                  <a:pt x="418" y="42"/>
                </a:lnTo>
                <a:lnTo>
                  <a:pt x="439" y="42"/>
                </a:lnTo>
                <a:lnTo>
                  <a:pt x="439" y="36"/>
                </a:lnTo>
                <a:lnTo>
                  <a:pt x="443" y="31"/>
                </a:lnTo>
                <a:lnTo>
                  <a:pt x="449" y="25"/>
                </a:lnTo>
                <a:lnTo>
                  <a:pt x="453" y="17"/>
                </a:lnTo>
                <a:lnTo>
                  <a:pt x="459" y="13"/>
                </a:lnTo>
                <a:lnTo>
                  <a:pt x="464" y="11"/>
                </a:lnTo>
                <a:lnTo>
                  <a:pt x="470" y="9"/>
                </a:lnTo>
                <a:lnTo>
                  <a:pt x="478" y="8"/>
                </a:lnTo>
                <a:lnTo>
                  <a:pt x="486" y="9"/>
                </a:lnTo>
                <a:lnTo>
                  <a:pt x="493" y="13"/>
                </a:lnTo>
                <a:lnTo>
                  <a:pt x="499" y="21"/>
                </a:lnTo>
                <a:lnTo>
                  <a:pt x="503" y="27"/>
                </a:lnTo>
                <a:lnTo>
                  <a:pt x="507" y="34"/>
                </a:lnTo>
                <a:lnTo>
                  <a:pt x="512" y="40"/>
                </a:lnTo>
                <a:lnTo>
                  <a:pt x="516" y="44"/>
                </a:lnTo>
                <a:lnTo>
                  <a:pt x="524" y="46"/>
                </a:lnTo>
                <a:lnTo>
                  <a:pt x="532" y="44"/>
                </a:lnTo>
                <a:lnTo>
                  <a:pt x="539" y="42"/>
                </a:lnTo>
                <a:lnTo>
                  <a:pt x="549" y="40"/>
                </a:lnTo>
                <a:lnTo>
                  <a:pt x="559" y="36"/>
                </a:lnTo>
                <a:lnTo>
                  <a:pt x="566" y="34"/>
                </a:lnTo>
                <a:lnTo>
                  <a:pt x="574" y="32"/>
                </a:lnTo>
                <a:lnTo>
                  <a:pt x="580" y="31"/>
                </a:lnTo>
                <a:lnTo>
                  <a:pt x="583" y="29"/>
                </a:lnTo>
                <a:lnTo>
                  <a:pt x="589" y="29"/>
                </a:lnTo>
                <a:lnTo>
                  <a:pt x="597" y="31"/>
                </a:lnTo>
                <a:lnTo>
                  <a:pt x="601" y="34"/>
                </a:lnTo>
                <a:lnTo>
                  <a:pt x="603" y="36"/>
                </a:lnTo>
                <a:lnTo>
                  <a:pt x="606" y="38"/>
                </a:lnTo>
                <a:lnTo>
                  <a:pt x="608" y="42"/>
                </a:lnTo>
                <a:lnTo>
                  <a:pt x="614" y="44"/>
                </a:lnTo>
                <a:lnTo>
                  <a:pt x="618" y="46"/>
                </a:lnTo>
                <a:lnTo>
                  <a:pt x="620" y="34"/>
                </a:lnTo>
                <a:lnTo>
                  <a:pt x="622" y="25"/>
                </a:lnTo>
                <a:lnTo>
                  <a:pt x="626" y="15"/>
                </a:lnTo>
                <a:lnTo>
                  <a:pt x="633" y="9"/>
                </a:lnTo>
                <a:lnTo>
                  <a:pt x="641" y="6"/>
                </a:lnTo>
                <a:lnTo>
                  <a:pt x="649" y="2"/>
                </a:lnTo>
                <a:lnTo>
                  <a:pt x="658" y="0"/>
                </a:lnTo>
                <a:lnTo>
                  <a:pt x="670" y="0"/>
                </a:lnTo>
                <a:lnTo>
                  <a:pt x="678" y="4"/>
                </a:lnTo>
                <a:lnTo>
                  <a:pt x="687" y="17"/>
                </a:lnTo>
                <a:lnTo>
                  <a:pt x="697" y="36"/>
                </a:lnTo>
                <a:lnTo>
                  <a:pt x="710" y="59"/>
                </a:lnTo>
                <a:lnTo>
                  <a:pt x="722" y="80"/>
                </a:lnTo>
                <a:lnTo>
                  <a:pt x="731" y="102"/>
                </a:lnTo>
                <a:lnTo>
                  <a:pt x="741" y="117"/>
                </a:lnTo>
                <a:lnTo>
                  <a:pt x="750" y="127"/>
                </a:lnTo>
                <a:lnTo>
                  <a:pt x="760" y="134"/>
                </a:lnTo>
                <a:lnTo>
                  <a:pt x="768" y="138"/>
                </a:lnTo>
                <a:lnTo>
                  <a:pt x="775" y="140"/>
                </a:lnTo>
                <a:lnTo>
                  <a:pt x="785" y="140"/>
                </a:lnTo>
                <a:lnTo>
                  <a:pt x="793" y="142"/>
                </a:lnTo>
                <a:lnTo>
                  <a:pt x="800" y="142"/>
                </a:lnTo>
                <a:lnTo>
                  <a:pt x="808" y="146"/>
                </a:lnTo>
                <a:lnTo>
                  <a:pt x="818" y="150"/>
                </a:lnTo>
                <a:lnTo>
                  <a:pt x="829" y="155"/>
                </a:lnTo>
                <a:lnTo>
                  <a:pt x="837" y="161"/>
                </a:lnTo>
                <a:lnTo>
                  <a:pt x="843" y="169"/>
                </a:lnTo>
                <a:lnTo>
                  <a:pt x="848" y="176"/>
                </a:lnTo>
                <a:lnTo>
                  <a:pt x="856" y="184"/>
                </a:lnTo>
                <a:lnTo>
                  <a:pt x="860" y="190"/>
                </a:lnTo>
                <a:lnTo>
                  <a:pt x="866" y="198"/>
                </a:lnTo>
                <a:lnTo>
                  <a:pt x="871" y="207"/>
                </a:lnTo>
                <a:lnTo>
                  <a:pt x="871" y="201"/>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07" name="Freeform 48"/>
          <p:cNvSpPr>
            <a:spLocks/>
          </p:cNvSpPr>
          <p:nvPr/>
        </p:nvSpPr>
        <p:spPr bwMode="auto">
          <a:xfrm>
            <a:off x="4508178" y="1887538"/>
            <a:ext cx="436562" cy="338137"/>
          </a:xfrm>
          <a:custGeom>
            <a:avLst/>
            <a:gdLst>
              <a:gd name="T0" fmla="*/ 511 w 697"/>
              <a:gd name="T1" fmla="*/ 21 h 508"/>
              <a:gd name="T2" fmla="*/ 499 w 697"/>
              <a:gd name="T3" fmla="*/ 67 h 508"/>
              <a:gd name="T4" fmla="*/ 470 w 697"/>
              <a:gd name="T5" fmla="*/ 105 h 508"/>
              <a:gd name="T6" fmla="*/ 438 w 697"/>
              <a:gd name="T7" fmla="*/ 136 h 508"/>
              <a:gd name="T8" fmla="*/ 411 w 697"/>
              <a:gd name="T9" fmla="*/ 165 h 508"/>
              <a:gd name="T10" fmla="*/ 394 w 697"/>
              <a:gd name="T11" fmla="*/ 182 h 508"/>
              <a:gd name="T12" fmla="*/ 376 w 697"/>
              <a:gd name="T13" fmla="*/ 197 h 508"/>
              <a:gd name="T14" fmla="*/ 357 w 697"/>
              <a:gd name="T15" fmla="*/ 226 h 508"/>
              <a:gd name="T16" fmla="*/ 336 w 697"/>
              <a:gd name="T17" fmla="*/ 242 h 508"/>
              <a:gd name="T18" fmla="*/ 282 w 697"/>
              <a:gd name="T19" fmla="*/ 247 h 508"/>
              <a:gd name="T20" fmla="*/ 242 w 697"/>
              <a:gd name="T21" fmla="*/ 259 h 508"/>
              <a:gd name="T22" fmla="*/ 205 w 697"/>
              <a:gd name="T23" fmla="*/ 282 h 508"/>
              <a:gd name="T24" fmla="*/ 181 w 697"/>
              <a:gd name="T25" fmla="*/ 316 h 508"/>
              <a:gd name="T26" fmla="*/ 150 w 697"/>
              <a:gd name="T27" fmla="*/ 341 h 508"/>
              <a:gd name="T28" fmla="*/ 111 w 697"/>
              <a:gd name="T29" fmla="*/ 372 h 508"/>
              <a:gd name="T30" fmla="*/ 50 w 697"/>
              <a:gd name="T31" fmla="*/ 424 h 508"/>
              <a:gd name="T32" fmla="*/ 4 w 697"/>
              <a:gd name="T33" fmla="*/ 457 h 508"/>
              <a:gd name="T34" fmla="*/ 15 w 697"/>
              <a:gd name="T35" fmla="*/ 466 h 508"/>
              <a:gd name="T36" fmla="*/ 35 w 697"/>
              <a:gd name="T37" fmla="*/ 480 h 508"/>
              <a:gd name="T38" fmla="*/ 110 w 697"/>
              <a:gd name="T39" fmla="*/ 505 h 508"/>
              <a:gd name="T40" fmla="*/ 184 w 697"/>
              <a:gd name="T41" fmla="*/ 497 h 508"/>
              <a:gd name="T42" fmla="*/ 257 w 697"/>
              <a:gd name="T43" fmla="*/ 447 h 508"/>
              <a:gd name="T44" fmla="*/ 326 w 697"/>
              <a:gd name="T45" fmla="*/ 407 h 508"/>
              <a:gd name="T46" fmla="*/ 330 w 697"/>
              <a:gd name="T47" fmla="*/ 395 h 508"/>
              <a:gd name="T48" fmla="*/ 319 w 697"/>
              <a:gd name="T49" fmla="*/ 386 h 508"/>
              <a:gd name="T50" fmla="*/ 330 w 697"/>
              <a:gd name="T51" fmla="*/ 374 h 508"/>
              <a:gd name="T52" fmla="*/ 334 w 697"/>
              <a:gd name="T53" fmla="*/ 366 h 508"/>
              <a:gd name="T54" fmla="*/ 326 w 697"/>
              <a:gd name="T55" fmla="*/ 363 h 508"/>
              <a:gd name="T56" fmla="*/ 330 w 697"/>
              <a:gd name="T57" fmla="*/ 341 h 508"/>
              <a:gd name="T58" fmla="*/ 361 w 697"/>
              <a:gd name="T59" fmla="*/ 315 h 508"/>
              <a:gd name="T60" fmla="*/ 384 w 697"/>
              <a:gd name="T61" fmla="*/ 311 h 508"/>
              <a:gd name="T62" fmla="*/ 397 w 697"/>
              <a:gd name="T63" fmla="*/ 316 h 508"/>
              <a:gd name="T64" fmla="*/ 415 w 697"/>
              <a:gd name="T65" fmla="*/ 315 h 508"/>
              <a:gd name="T66" fmla="*/ 430 w 697"/>
              <a:gd name="T67" fmla="*/ 295 h 508"/>
              <a:gd name="T68" fmla="*/ 451 w 697"/>
              <a:gd name="T69" fmla="*/ 286 h 508"/>
              <a:gd name="T70" fmla="*/ 478 w 697"/>
              <a:gd name="T71" fmla="*/ 280 h 508"/>
              <a:gd name="T72" fmla="*/ 495 w 697"/>
              <a:gd name="T73" fmla="*/ 280 h 508"/>
              <a:gd name="T74" fmla="*/ 505 w 697"/>
              <a:gd name="T75" fmla="*/ 280 h 508"/>
              <a:gd name="T76" fmla="*/ 513 w 697"/>
              <a:gd name="T77" fmla="*/ 290 h 508"/>
              <a:gd name="T78" fmla="*/ 524 w 697"/>
              <a:gd name="T79" fmla="*/ 303 h 508"/>
              <a:gd name="T80" fmla="*/ 532 w 697"/>
              <a:gd name="T81" fmla="*/ 311 h 508"/>
              <a:gd name="T82" fmla="*/ 528 w 697"/>
              <a:gd name="T83" fmla="*/ 316 h 508"/>
              <a:gd name="T84" fmla="*/ 530 w 697"/>
              <a:gd name="T85" fmla="*/ 324 h 508"/>
              <a:gd name="T86" fmla="*/ 559 w 697"/>
              <a:gd name="T87" fmla="*/ 357 h 508"/>
              <a:gd name="T88" fmla="*/ 574 w 697"/>
              <a:gd name="T89" fmla="*/ 363 h 508"/>
              <a:gd name="T90" fmla="*/ 580 w 697"/>
              <a:gd name="T91" fmla="*/ 359 h 508"/>
              <a:gd name="T92" fmla="*/ 589 w 697"/>
              <a:gd name="T93" fmla="*/ 359 h 508"/>
              <a:gd name="T94" fmla="*/ 603 w 697"/>
              <a:gd name="T95" fmla="*/ 359 h 508"/>
              <a:gd name="T96" fmla="*/ 609 w 697"/>
              <a:gd name="T97" fmla="*/ 366 h 508"/>
              <a:gd name="T98" fmla="*/ 609 w 697"/>
              <a:gd name="T99" fmla="*/ 374 h 508"/>
              <a:gd name="T100" fmla="*/ 618 w 697"/>
              <a:gd name="T101" fmla="*/ 374 h 508"/>
              <a:gd name="T102" fmla="*/ 628 w 697"/>
              <a:gd name="T103" fmla="*/ 374 h 508"/>
              <a:gd name="T104" fmla="*/ 687 w 697"/>
              <a:gd name="T105" fmla="*/ 349 h 508"/>
              <a:gd name="T106" fmla="*/ 674 w 697"/>
              <a:gd name="T107" fmla="*/ 324 h 508"/>
              <a:gd name="T108" fmla="*/ 660 w 697"/>
              <a:gd name="T109" fmla="*/ 270 h 508"/>
              <a:gd name="T110" fmla="*/ 662 w 697"/>
              <a:gd name="T111" fmla="*/ 192 h 508"/>
              <a:gd name="T112" fmla="*/ 624 w 697"/>
              <a:gd name="T113" fmla="*/ 136 h 508"/>
              <a:gd name="T114" fmla="*/ 589 w 697"/>
              <a:gd name="T115" fmla="*/ 76 h 508"/>
              <a:gd name="T116" fmla="*/ 555 w 697"/>
              <a:gd name="T117" fmla="*/ 38 h 508"/>
              <a:gd name="T118" fmla="*/ 534 w 697"/>
              <a:gd name="T119" fmla="*/ 13 h 508"/>
              <a:gd name="T120" fmla="*/ 532 w 697"/>
              <a:gd name="T121" fmla="*/ 0 h 508"/>
              <a:gd name="T122" fmla="*/ 530 w 697"/>
              <a:gd name="T123" fmla="*/ 7 h 5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7"/>
              <a:gd name="T187" fmla="*/ 0 h 508"/>
              <a:gd name="T188" fmla="*/ 697 w 697"/>
              <a:gd name="T189" fmla="*/ 508 h 5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7" h="508">
                <a:moveTo>
                  <a:pt x="530" y="7"/>
                </a:moveTo>
                <a:lnTo>
                  <a:pt x="522" y="11"/>
                </a:lnTo>
                <a:lnTo>
                  <a:pt x="516" y="17"/>
                </a:lnTo>
                <a:lnTo>
                  <a:pt x="511" y="21"/>
                </a:lnTo>
                <a:lnTo>
                  <a:pt x="509" y="28"/>
                </a:lnTo>
                <a:lnTo>
                  <a:pt x="503" y="40"/>
                </a:lnTo>
                <a:lnTo>
                  <a:pt x="501" y="52"/>
                </a:lnTo>
                <a:lnTo>
                  <a:pt x="499" y="67"/>
                </a:lnTo>
                <a:lnTo>
                  <a:pt x="497" y="78"/>
                </a:lnTo>
                <a:lnTo>
                  <a:pt x="492" y="88"/>
                </a:lnTo>
                <a:lnTo>
                  <a:pt x="484" y="98"/>
                </a:lnTo>
                <a:lnTo>
                  <a:pt x="470" y="105"/>
                </a:lnTo>
                <a:lnTo>
                  <a:pt x="463" y="113"/>
                </a:lnTo>
                <a:lnTo>
                  <a:pt x="453" y="121"/>
                </a:lnTo>
                <a:lnTo>
                  <a:pt x="447" y="128"/>
                </a:lnTo>
                <a:lnTo>
                  <a:pt x="438" y="136"/>
                </a:lnTo>
                <a:lnTo>
                  <a:pt x="432" y="146"/>
                </a:lnTo>
                <a:lnTo>
                  <a:pt x="424" y="153"/>
                </a:lnTo>
                <a:lnTo>
                  <a:pt x="417" y="161"/>
                </a:lnTo>
                <a:lnTo>
                  <a:pt x="411" y="165"/>
                </a:lnTo>
                <a:lnTo>
                  <a:pt x="407" y="171"/>
                </a:lnTo>
                <a:lnTo>
                  <a:pt x="401" y="174"/>
                </a:lnTo>
                <a:lnTo>
                  <a:pt x="397" y="178"/>
                </a:lnTo>
                <a:lnTo>
                  <a:pt x="394" y="182"/>
                </a:lnTo>
                <a:lnTo>
                  <a:pt x="390" y="184"/>
                </a:lnTo>
                <a:lnTo>
                  <a:pt x="386" y="188"/>
                </a:lnTo>
                <a:lnTo>
                  <a:pt x="382" y="192"/>
                </a:lnTo>
                <a:lnTo>
                  <a:pt x="376" y="197"/>
                </a:lnTo>
                <a:lnTo>
                  <a:pt x="373" y="203"/>
                </a:lnTo>
                <a:lnTo>
                  <a:pt x="365" y="213"/>
                </a:lnTo>
                <a:lnTo>
                  <a:pt x="361" y="219"/>
                </a:lnTo>
                <a:lnTo>
                  <a:pt x="357" y="226"/>
                </a:lnTo>
                <a:lnTo>
                  <a:pt x="353" y="232"/>
                </a:lnTo>
                <a:lnTo>
                  <a:pt x="348" y="236"/>
                </a:lnTo>
                <a:lnTo>
                  <a:pt x="344" y="240"/>
                </a:lnTo>
                <a:lnTo>
                  <a:pt x="336" y="242"/>
                </a:lnTo>
                <a:lnTo>
                  <a:pt x="323" y="247"/>
                </a:lnTo>
                <a:lnTo>
                  <a:pt x="311" y="247"/>
                </a:lnTo>
                <a:lnTo>
                  <a:pt x="296" y="247"/>
                </a:lnTo>
                <a:lnTo>
                  <a:pt x="282" y="247"/>
                </a:lnTo>
                <a:lnTo>
                  <a:pt x="271" y="247"/>
                </a:lnTo>
                <a:lnTo>
                  <a:pt x="257" y="247"/>
                </a:lnTo>
                <a:lnTo>
                  <a:pt x="250" y="247"/>
                </a:lnTo>
                <a:lnTo>
                  <a:pt x="242" y="259"/>
                </a:lnTo>
                <a:lnTo>
                  <a:pt x="232" y="265"/>
                </a:lnTo>
                <a:lnTo>
                  <a:pt x="225" y="270"/>
                </a:lnTo>
                <a:lnTo>
                  <a:pt x="215" y="276"/>
                </a:lnTo>
                <a:lnTo>
                  <a:pt x="205" y="282"/>
                </a:lnTo>
                <a:lnTo>
                  <a:pt x="200" y="290"/>
                </a:lnTo>
                <a:lnTo>
                  <a:pt x="192" y="297"/>
                </a:lnTo>
                <a:lnTo>
                  <a:pt x="186" y="307"/>
                </a:lnTo>
                <a:lnTo>
                  <a:pt x="181" y="316"/>
                </a:lnTo>
                <a:lnTo>
                  <a:pt x="173" y="324"/>
                </a:lnTo>
                <a:lnTo>
                  <a:pt x="167" y="332"/>
                </a:lnTo>
                <a:lnTo>
                  <a:pt x="158" y="336"/>
                </a:lnTo>
                <a:lnTo>
                  <a:pt x="150" y="341"/>
                </a:lnTo>
                <a:lnTo>
                  <a:pt x="142" y="345"/>
                </a:lnTo>
                <a:lnTo>
                  <a:pt x="133" y="351"/>
                </a:lnTo>
                <a:lnTo>
                  <a:pt x="125" y="355"/>
                </a:lnTo>
                <a:lnTo>
                  <a:pt x="111" y="372"/>
                </a:lnTo>
                <a:lnTo>
                  <a:pt x="94" y="387"/>
                </a:lnTo>
                <a:lnTo>
                  <a:pt x="81" y="401"/>
                </a:lnTo>
                <a:lnTo>
                  <a:pt x="65" y="414"/>
                </a:lnTo>
                <a:lnTo>
                  <a:pt x="50" y="424"/>
                </a:lnTo>
                <a:lnTo>
                  <a:pt x="35" y="435"/>
                </a:lnTo>
                <a:lnTo>
                  <a:pt x="17" y="447"/>
                </a:lnTo>
                <a:lnTo>
                  <a:pt x="0" y="455"/>
                </a:lnTo>
                <a:lnTo>
                  <a:pt x="4" y="457"/>
                </a:lnTo>
                <a:lnTo>
                  <a:pt x="8" y="459"/>
                </a:lnTo>
                <a:lnTo>
                  <a:pt x="10" y="462"/>
                </a:lnTo>
                <a:lnTo>
                  <a:pt x="14" y="464"/>
                </a:lnTo>
                <a:lnTo>
                  <a:pt x="15" y="466"/>
                </a:lnTo>
                <a:lnTo>
                  <a:pt x="17" y="468"/>
                </a:lnTo>
                <a:lnTo>
                  <a:pt x="19" y="470"/>
                </a:lnTo>
                <a:lnTo>
                  <a:pt x="23" y="472"/>
                </a:lnTo>
                <a:lnTo>
                  <a:pt x="35" y="480"/>
                </a:lnTo>
                <a:lnTo>
                  <a:pt x="48" y="487"/>
                </a:lnTo>
                <a:lnTo>
                  <a:pt x="65" y="493"/>
                </a:lnTo>
                <a:lnTo>
                  <a:pt x="88" y="499"/>
                </a:lnTo>
                <a:lnTo>
                  <a:pt x="110" y="505"/>
                </a:lnTo>
                <a:lnTo>
                  <a:pt x="131" y="507"/>
                </a:lnTo>
                <a:lnTo>
                  <a:pt x="150" y="508"/>
                </a:lnTo>
                <a:lnTo>
                  <a:pt x="163" y="507"/>
                </a:lnTo>
                <a:lnTo>
                  <a:pt x="184" y="497"/>
                </a:lnTo>
                <a:lnTo>
                  <a:pt x="202" y="485"/>
                </a:lnTo>
                <a:lnTo>
                  <a:pt x="219" y="472"/>
                </a:lnTo>
                <a:lnTo>
                  <a:pt x="238" y="459"/>
                </a:lnTo>
                <a:lnTo>
                  <a:pt x="257" y="447"/>
                </a:lnTo>
                <a:lnTo>
                  <a:pt x="277" y="432"/>
                </a:lnTo>
                <a:lnTo>
                  <a:pt x="300" y="420"/>
                </a:lnTo>
                <a:lnTo>
                  <a:pt x="325" y="409"/>
                </a:lnTo>
                <a:lnTo>
                  <a:pt x="326" y="407"/>
                </a:lnTo>
                <a:lnTo>
                  <a:pt x="326" y="401"/>
                </a:lnTo>
                <a:lnTo>
                  <a:pt x="330" y="401"/>
                </a:lnTo>
                <a:lnTo>
                  <a:pt x="330" y="397"/>
                </a:lnTo>
                <a:lnTo>
                  <a:pt x="330" y="395"/>
                </a:lnTo>
                <a:lnTo>
                  <a:pt x="326" y="391"/>
                </a:lnTo>
                <a:lnTo>
                  <a:pt x="323" y="389"/>
                </a:lnTo>
                <a:lnTo>
                  <a:pt x="317" y="387"/>
                </a:lnTo>
                <a:lnTo>
                  <a:pt x="319" y="386"/>
                </a:lnTo>
                <a:lnTo>
                  <a:pt x="321" y="384"/>
                </a:lnTo>
                <a:lnTo>
                  <a:pt x="323" y="380"/>
                </a:lnTo>
                <a:lnTo>
                  <a:pt x="326" y="378"/>
                </a:lnTo>
                <a:lnTo>
                  <a:pt x="330" y="374"/>
                </a:lnTo>
                <a:lnTo>
                  <a:pt x="336" y="370"/>
                </a:lnTo>
                <a:lnTo>
                  <a:pt x="338" y="366"/>
                </a:lnTo>
                <a:lnTo>
                  <a:pt x="336" y="366"/>
                </a:lnTo>
                <a:lnTo>
                  <a:pt x="334" y="366"/>
                </a:lnTo>
                <a:lnTo>
                  <a:pt x="330" y="366"/>
                </a:lnTo>
                <a:lnTo>
                  <a:pt x="330" y="363"/>
                </a:lnTo>
                <a:lnTo>
                  <a:pt x="326" y="363"/>
                </a:lnTo>
                <a:lnTo>
                  <a:pt x="325" y="359"/>
                </a:lnTo>
                <a:lnTo>
                  <a:pt x="325" y="355"/>
                </a:lnTo>
                <a:lnTo>
                  <a:pt x="326" y="349"/>
                </a:lnTo>
                <a:lnTo>
                  <a:pt x="330" y="341"/>
                </a:lnTo>
                <a:lnTo>
                  <a:pt x="338" y="334"/>
                </a:lnTo>
                <a:lnTo>
                  <a:pt x="346" y="324"/>
                </a:lnTo>
                <a:lnTo>
                  <a:pt x="353" y="318"/>
                </a:lnTo>
                <a:lnTo>
                  <a:pt x="361" y="315"/>
                </a:lnTo>
                <a:lnTo>
                  <a:pt x="373" y="311"/>
                </a:lnTo>
                <a:lnTo>
                  <a:pt x="378" y="309"/>
                </a:lnTo>
                <a:lnTo>
                  <a:pt x="382" y="311"/>
                </a:lnTo>
                <a:lnTo>
                  <a:pt x="384" y="311"/>
                </a:lnTo>
                <a:lnTo>
                  <a:pt x="388" y="313"/>
                </a:lnTo>
                <a:lnTo>
                  <a:pt x="392" y="315"/>
                </a:lnTo>
                <a:lnTo>
                  <a:pt x="394" y="315"/>
                </a:lnTo>
                <a:lnTo>
                  <a:pt x="397" y="316"/>
                </a:lnTo>
                <a:lnTo>
                  <a:pt x="399" y="318"/>
                </a:lnTo>
                <a:lnTo>
                  <a:pt x="403" y="318"/>
                </a:lnTo>
                <a:lnTo>
                  <a:pt x="411" y="316"/>
                </a:lnTo>
                <a:lnTo>
                  <a:pt x="415" y="315"/>
                </a:lnTo>
                <a:lnTo>
                  <a:pt x="419" y="311"/>
                </a:lnTo>
                <a:lnTo>
                  <a:pt x="422" y="307"/>
                </a:lnTo>
                <a:lnTo>
                  <a:pt x="426" y="301"/>
                </a:lnTo>
                <a:lnTo>
                  <a:pt x="430" y="295"/>
                </a:lnTo>
                <a:lnTo>
                  <a:pt x="436" y="290"/>
                </a:lnTo>
                <a:lnTo>
                  <a:pt x="444" y="286"/>
                </a:lnTo>
                <a:lnTo>
                  <a:pt x="447" y="286"/>
                </a:lnTo>
                <a:lnTo>
                  <a:pt x="451" y="286"/>
                </a:lnTo>
                <a:lnTo>
                  <a:pt x="457" y="282"/>
                </a:lnTo>
                <a:lnTo>
                  <a:pt x="465" y="282"/>
                </a:lnTo>
                <a:lnTo>
                  <a:pt x="470" y="282"/>
                </a:lnTo>
                <a:lnTo>
                  <a:pt x="478" y="280"/>
                </a:lnTo>
                <a:lnTo>
                  <a:pt x="486" y="280"/>
                </a:lnTo>
                <a:lnTo>
                  <a:pt x="492" y="280"/>
                </a:lnTo>
                <a:lnTo>
                  <a:pt x="493" y="280"/>
                </a:lnTo>
                <a:lnTo>
                  <a:pt x="495" y="280"/>
                </a:lnTo>
                <a:lnTo>
                  <a:pt x="497" y="280"/>
                </a:lnTo>
                <a:lnTo>
                  <a:pt x="499" y="280"/>
                </a:lnTo>
                <a:lnTo>
                  <a:pt x="501" y="280"/>
                </a:lnTo>
                <a:lnTo>
                  <a:pt x="505" y="280"/>
                </a:lnTo>
                <a:lnTo>
                  <a:pt x="507" y="280"/>
                </a:lnTo>
                <a:lnTo>
                  <a:pt x="511" y="280"/>
                </a:lnTo>
                <a:lnTo>
                  <a:pt x="511" y="286"/>
                </a:lnTo>
                <a:lnTo>
                  <a:pt x="513" y="290"/>
                </a:lnTo>
                <a:lnTo>
                  <a:pt x="513" y="293"/>
                </a:lnTo>
                <a:lnTo>
                  <a:pt x="516" y="297"/>
                </a:lnTo>
                <a:lnTo>
                  <a:pt x="520" y="299"/>
                </a:lnTo>
                <a:lnTo>
                  <a:pt x="524" y="303"/>
                </a:lnTo>
                <a:lnTo>
                  <a:pt x="528" y="305"/>
                </a:lnTo>
                <a:lnTo>
                  <a:pt x="532" y="307"/>
                </a:lnTo>
                <a:lnTo>
                  <a:pt x="532" y="309"/>
                </a:lnTo>
                <a:lnTo>
                  <a:pt x="532" y="311"/>
                </a:lnTo>
                <a:lnTo>
                  <a:pt x="532" y="313"/>
                </a:lnTo>
                <a:lnTo>
                  <a:pt x="530" y="313"/>
                </a:lnTo>
                <a:lnTo>
                  <a:pt x="530" y="315"/>
                </a:lnTo>
                <a:lnTo>
                  <a:pt x="528" y="316"/>
                </a:lnTo>
                <a:lnTo>
                  <a:pt x="526" y="318"/>
                </a:lnTo>
                <a:lnTo>
                  <a:pt x="524" y="318"/>
                </a:lnTo>
                <a:lnTo>
                  <a:pt x="526" y="320"/>
                </a:lnTo>
                <a:lnTo>
                  <a:pt x="530" y="324"/>
                </a:lnTo>
                <a:lnTo>
                  <a:pt x="536" y="334"/>
                </a:lnTo>
                <a:lnTo>
                  <a:pt x="543" y="341"/>
                </a:lnTo>
                <a:lnTo>
                  <a:pt x="551" y="351"/>
                </a:lnTo>
                <a:lnTo>
                  <a:pt x="559" y="357"/>
                </a:lnTo>
                <a:lnTo>
                  <a:pt x="566" y="363"/>
                </a:lnTo>
                <a:lnTo>
                  <a:pt x="570" y="366"/>
                </a:lnTo>
                <a:lnTo>
                  <a:pt x="572" y="366"/>
                </a:lnTo>
                <a:lnTo>
                  <a:pt x="574" y="363"/>
                </a:lnTo>
                <a:lnTo>
                  <a:pt x="576" y="363"/>
                </a:lnTo>
                <a:lnTo>
                  <a:pt x="578" y="363"/>
                </a:lnTo>
                <a:lnTo>
                  <a:pt x="580" y="359"/>
                </a:lnTo>
                <a:lnTo>
                  <a:pt x="582" y="359"/>
                </a:lnTo>
                <a:lnTo>
                  <a:pt x="584" y="359"/>
                </a:lnTo>
                <a:lnTo>
                  <a:pt x="586" y="359"/>
                </a:lnTo>
                <a:lnTo>
                  <a:pt x="589" y="359"/>
                </a:lnTo>
                <a:lnTo>
                  <a:pt x="593" y="359"/>
                </a:lnTo>
                <a:lnTo>
                  <a:pt x="597" y="359"/>
                </a:lnTo>
                <a:lnTo>
                  <a:pt x="601" y="359"/>
                </a:lnTo>
                <a:lnTo>
                  <a:pt x="603" y="359"/>
                </a:lnTo>
                <a:lnTo>
                  <a:pt x="609" y="359"/>
                </a:lnTo>
                <a:lnTo>
                  <a:pt x="609" y="363"/>
                </a:lnTo>
                <a:lnTo>
                  <a:pt x="609" y="366"/>
                </a:lnTo>
                <a:lnTo>
                  <a:pt x="609" y="370"/>
                </a:lnTo>
                <a:lnTo>
                  <a:pt x="609" y="372"/>
                </a:lnTo>
                <a:lnTo>
                  <a:pt x="609" y="374"/>
                </a:lnTo>
                <a:lnTo>
                  <a:pt x="611" y="374"/>
                </a:lnTo>
                <a:lnTo>
                  <a:pt x="612" y="374"/>
                </a:lnTo>
                <a:lnTo>
                  <a:pt x="614" y="374"/>
                </a:lnTo>
                <a:lnTo>
                  <a:pt x="618" y="374"/>
                </a:lnTo>
                <a:lnTo>
                  <a:pt x="620" y="374"/>
                </a:lnTo>
                <a:lnTo>
                  <a:pt x="622" y="374"/>
                </a:lnTo>
                <a:lnTo>
                  <a:pt x="624" y="374"/>
                </a:lnTo>
                <a:lnTo>
                  <a:pt x="628" y="374"/>
                </a:lnTo>
                <a:lnTo>
                  <a:pt x="697" y="372"/>
                </a:lnTo>
                <a:lnTo>
                  <a:pt x="693" y="363"/>
                </a:lnTo>
                <a:lnTo>
                  <a:pt x="691" y="357"/>
                </a:lnTo>
                <a:lnTo>
                  <a:pt x="687" y="349"/>
                </a:lnTo>
                <a:lnTo>
                  <a:pt x="683" y="343"/>
                </a:lnTo>
                <a:lnTo>
                  <a:pt x="682" y="338"/>
                </a:lnTo>
                <a:lnTo>
                  <a:pt x="678" y="332"/>
                </a:lnTo>
                <a:lnTo>
                  <a:pt x="674" y="324"/>
                </a:lnTo>
                <a:lnTo>
                  <a:pt x="670" y="318"/>
                </a:lnTo>
                <a:lnTo>
                  <a:pt x="666" y="303"/>
                </a:lnTo>
                <a:lnTo>
                  <a:pt x="662" y="286"/>
                </a:lnTo>
                <a:lnTo>
                  <a:pt x="660" y="270"/>
                </a:lnTo>
                <a:lnTo>
                  <a:pt x="659" y="251"/>
                </a:lnTo>
                <a:lnTo>
                  <a:pt x="659" y="232"/>
                </a:lnTo>
                <a:lnTo>
                  <a:pt x="659" y="213"/>
                </a:lnTo>
                <a:lnTo>
                  <a:pt x="662" y="192"/>
                </a:lnTo>
                <a:lnTo>
                  <a:pt x="670" y="171"/>
                </a:lnTo>
                <a:lnTo>
                  <a:pt x="651" y="159"/>
                </a:lnTo>
                <a:lnTo>
                  <a:pt x="637" y="147"/>
                </a:lnTo>
                <a:lnTo>
                  <a:pt x="624" y="136"/>
                </a:lnTo>
                <a:lnTo>
                  <a:pt x="616" y="121"/>
                </a:lnTo>
                <a:lnTo>
                  <a:pt x="607" y="107"/>
                </a:lnTo>
                <a:lnTo>
                  <a:pt x="599" y="94"/>
                </a:lnTo>
                <a:lnTo>
                  <a:pt x="589" y="76"/>
                </a:lnTo>
                <a:lnTo>
                  <a:pt x="578" y="59"/>
                </a:lnTo>
                <a:lnTo>
                  <a:pt x="572" y="52"/>
                </a:lnTo>
                <a:lnTo>
                  <a:pt x="564" y="44"/>
                </a:lnTo>
                <a:lnTo>
                  <a:pt x="555" y="38"/>
                </a:lnTo>
                <a:lnTo>
                  <a:pt x="547" y="32"/>
                </a:lnTo>
                <a:lnTo>
                  <a:pt x="541" y="27"/>
                </a:lnTo>
                <a:lnTo>
                  <a:pt x="538" y="21"/>
                </a:lnTo>
                <a:lnTo>
                  <a:pt x="534" y="13"/>
                </a:lnTo>
                <a:lnTo>
                  <a:pt x="532" y="7"/>
                </a:lnTo>
                <a:lnTo>
                  <a:pt x="532" y="4"/>
                </a:lnTo>
                <a:lnTo>
                  <a:pt x="532" y="2"/>
                </a:lnTo>
                <a:lnTo>
                  <a:pt x="532" y="0"/>
                </a:lnTo>
                <a:lnTo>
                  <a:pt x="532" y="2"/>
                </a:lnTo>
                <a:lnTo>
                  <a:pt x="530" y="4"/>
                </a:lnTo>
                <a:lnTo>
                  <a:pt x="530" y="5"/>
                </a:lnTo>
                <a:lnTo>
                  <a:pt x="530" y="7"/>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08" name="Freeform 49"/>
          <p:cNvSpPr>
            <a:spLocks/>
          </p:cNvSpPr>
          <p:nvPr/>
        </p:nvSpPr>
        <p:spPr bwMode="auto">
          <a:xfrm>
            <a:off x="4508178" y="1887538"/>
            <a:ext cx="436562" cy="338137"/>
          </a:xfrm>
          <a:custGeom>
            <a:avLst/>
            <a:gdLst>
              <a:gd name="T0" fmla="*/ 511 w 697"/>
              <a:gd name="T1" fmla="*/ 21 h 508"/>
              <a:gd name="T2" fmla="*/ 499 w 697"/>
              <a:gd name="T3" fmla="*/ 67 h 508"/>
              <a:gd name="T4" fmla="*/ 470 w 697"/>
              <a:gd name="T5" fmla="*/ 105 h 508"/>
              <a:gd name="T6" fmla="*/ 438 w 697"/>
              <a:gd name="T7" fmla="*/ 136 h 508"/>
              <a:gd name="T8" fmla="*/ 411 w 697"/>
              <a:gd name="T9" fmla="*/ 165 h 508"/>
              <a:gd name="T10" fmla="*/ 394 w 697"/>
              <a:gd name="T11" fmla="*/ 182 h 508"/>
              <a:gd name="T12" fmla="*/ 376 w 697"/>
              <a:gd name="T13" fmla="*/ 197 h 508"/>
              <a:gd name="T14" fmla="*/ 357 w 697"/>
              <a:gd name="T15" fmla="*/ 226 h 508"/>
              <a:gd name="T16" fmla="*/ 336 w 697"/>
              <a:gd name="T17" fmla="*/ 242 h 508"/>
              <a:gd name="T18" fmla="*/ 282 w 697"/>
              <a:gd name="T19" fmla="*/ 247 h 508"/>
              <a:gd name="T20" fmla="*/ 242 w 697"/>
              <a:gd name="T21" fmla="*/ 259 h 508"/>
              <a:gd name="T22" fmla="*/ 205 w 697"/>
              <a:gd name="T23" fmla="*/ 282 h 508"/>
              <a:gd name="T24" fmla="*/ 181 w 697"/>
              <a:gd name="T25" fmla="*/ 316 h 508"/>
              <a:gd name="T26" fmla="*/ 150 w 697"/>
              <a:gd name="T27" fmla="*/ 341 h 508"/>
              <a:gd name="T28" fmla="*/ 111 w 697"/>
              <a:gd name="T29" fmla="*/ 372 h 508"/>
              <a:gd name="T30" fmla="*/ 50 w 697"/>
              <a:gd name="T31" fmla="*/ 424 h 508"/>
              <a:gd name="T32" fmla="*/ 4 w 697"/>
              <a:gd name="T33" fmla="*/ 457 h 508"/>
              <a:gd name="T34" fmla="*/ 15 w 697"/>
              <a:gd name="T35" fmla="*/ 466 h 508"/>
              <a:gd name="T36" fmla="*/ 35 w 697"/>
              <a:gd name="T37" fmla="*/ 480 h 508"/>
              <a:gd name="T38" fmla="*/ 110 w 697"/>
              <a:gd name="T39" fmla="*/ 505 h 508"/>
              <a:gd name="T40" fmla="*/ 184 w 697"/>
              <a:gd name="T41" fmla="*/ 497 h 508"/>
              <a:gd name="T42" fmla="*/ 257 w 697"/>
              <a:gd name="T43" fmla="*/ 447 h 508"/>
              <a:gd name="T44" fmla="*/ 326 w 697"/>
              <a:gd name="T45" fmla="*/ 407 h 508"/>
              <a:gd name="T46" fmla="*/ 330 w 697"/>
              <a:gd name="T47" fmla="*/ 395 h 508"/>
              <a:gd name="T48" fmla="*/ 319 w 697"/>
              <a:gd name="T49" fmla="*/ 386 h 508"/>
              <a:gd name="T50" fmla="*/ 330 w 697"/>
              <a:gd name="T51" fmla="*/ 374 h 508"/>
              <a:gd name="T52" fmla="*/ 334 w 697"/>
              <a:gd name="T53" fmla="*/ 366 h 508"/>
              <a:gd name="T54" fmla="*/ 326 w 697"/>
              <a:gd name="T55" fmla="*/ 363 h 508"/>
              <a:gd name="T56" fmla="*/ 330 w 697"/>
              <a:gd name="T57" fmla="*/ 341 h 508"/>
              <a:gd name="T58" fmla="*/ 361 w 697"/>
              <a:gd name="T59" fmla="*/ 315 h 508"/>
              <a:gd name="T60" fmla="*/ 384 w 697"/>
              <a:gd name="T61" fmla="*/ 311 h 508"/>
              <a:gd name="T62" fmla="*/ 397 w 697"/>
              <a:gd name="T63" fmla="*/ 316 h 508"/>
              <a:gd name="T64" fmla="*/ 415 w 697"/>
              <a:gd name="T65" fmla="*/ 315 h 508"/>
              <a:gd name="T66" fmla="*/ 430 w 697"/>
              <a:gd name="T67" fmla="*/ 295 h 508"/>
              <a:gd name="T68" fmla="*/ 451 w 697"/>
              <a:gd name="T69" fmla="*/ 286 h 508"/>
              <a:gd name="T70" fmla="*/ 478 w 697"/>
              <a:gd name="T71" fmla="*/ 280 h 508"/>
              <a:gd name="T72" fmla="*/ 495 w 697"/>
              <a:gd name="T73" fmla="*/ 280 h 508"/>
              <a:gd name="T74" fmla="*/ 505 w 697"/>
              <a:gd name="T75" fmla="*/ 280 h 508"/>
              <a:gd name="T76" fmla="*/ 513 w 697"/>
              <a:gd name="T77" fmla="*/ 290 h 508"/>
              <a:gd name="T78" fmla="*/ 524 w 697"/>
              <a:gd name="T79" fmla="*/ 303 h 508"/>
              <a:gd name="T80" fmla="*/ 532 w 697"/>
              <a:gd name="T81" fmla="*/ 311 h 508"/>
              <a:gd name="T82" fmla="*/ 528 w 697"/>
              <a:gd name="T83" fmla="*/ 316 h 508"/>
              <a:gd name="T84" fmla="*/ 530 w 697"/>
              <a:gd name="T85" fmla="*/ 324 h 508"/>
              <a:gd name="T86" fmla="*/ 559 w 697"/>
              <a:gd name="T87" fmla="*/ 357 h 508"/>
              <a:gd name="T88" fmla="*/ 574 w 697"/>
              <a:gd name="T89" fmla="*/ 363 h 508"/>
              <a:gd name="T90" fmla="*/ 580 w 697"/>
              <a:gd name="T91" fmla="*/ 359 h 508"/>
              <a:gd name="T92" fmla="*/ 589 w 697"/>
              <a:gd name="T93" fmla="*/ 359 h 508"/>
              <a:gd name="T94" fmla="*/ 603 w 697"/>
              <a:gd name="T95" fmla="*/ 359 h 508"/>
              <a:gd name="T96" fmla="*/ 609 w 697"/>
              <a:gd name="T97" fmla="*/ 366 h 508"/>
              <a:gd name="T98" fmla="*/ 609 w 697"/>
              <a:gd name="T99" fmla="*/ 374 h 508"/>
              <a:gd name="T100" fmla="*/ 618 w 697"/>
              <a:gd name="T101" fmla="*/ 374 h 508"/>
              <a:gd name="T102" fmla="*/ 628 w 697"/>
              <a:gd name="T103" fmla="*/ 374 h 508"/>
              <a:gd name="T104" fmla="*/ 687 w 697"/>
              <a:gd name="T105" fmla="*/ 349 h 508"/>
              <a:gd name="T106" fmla="*/ 674 w 697"/>
              <a:gd name="T107" fmla="*/ 324 h 508"/>
              <a:gd name="T108" fmla="*/ 660 w 697"/>
              <a:gd name="T109" fmla="*/ 270 h 508"/>
              <a:gd name="T110" fmla="*/ 662 w 697"/>
              <a:gd name="T111" fmla="*/ 192 h 508"/>
              <a:gd name="T112" fmla="*/ 624 w 697"/>
              <a:gd name="T113" fmla="*/ 136 h 508"/>
              <a:gd name="T114" fmla="*/ 589 w 697"/>
              <a:gd name="T115" fmla="*/ 76 h 508"/>
              <a:gd name="T116" fmla="*/ 555 w 697"/>
              <a:gd name="T117" fmla="*/ 38 h 508"/>
              <a:gd name="T118" fmla="*/ 534 w 697"/>
              <a:gd name="T119" fmla="*/ 13 h 508"/>
              <a:gd name="T120" fmla="*/ 532 w 697"/>
              <a:gd name="T121" fmla="*/ 0 h 508"/>
              <a:gd name="T122" fmla="*/ 530 w 697"/>
              <a:gd name="T123" fmla="*/ 7 h 5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97"/>
              <a:gd name="T187" fmla="*/ 0 h 508"/>
              <a:gd name="T188" fmla="*/ 697 w 697"/>
              <a:gd name="T189" fmla="*/ 508 h 5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97" h="508">
                <a:moveTo>
                  <a:pt x="530" y="7"/>
                </a:moveTo>
                <a:lnTo>
                  <a:pt x="522" y="11"/>
                </a:lnTo>
                <a:lnTo>
                  <a:pt x="516" y="17"/>
                </a:lnTo>
                <a:lnTo>
                  <a:pt x="511" y="21"/>
                </a:lnTo>
                <a:lnTo>
                  <a:pt x="509" y="28"/>
                </a:lnTo>
                <a:lnTo>
                  <a:pt x="503" y="40"/>
                </a:lnTo>
                <a:lnTo>
                  <a:pt x="501" y="52"/>
                </a:lnTo>
                <a:lnTo>
                  <a:pt x="499" y="67"/>
                </a:lnTo>
                <a:lnTo>
                  <a:pt x="497" y="78"/>
                </a:lnTo>
                <a:lnTo>
                  <a:pt x="492" y="88"/>
                </a:lnTo>
                <a:lnTo>
                  <a:pt x="484" y="98"/>
                </a:lnTo>
                <a:lnTo>
                  <a:pt x="470" y="105"/>
                </a:lnTo>
                <a:lnTo>
                  <a:pt x="463" y="113"/>
                </a:lnTo>
                <a:lnTo>
                  <a:pt x="453" y="121"/>
                </a:lnTo>
                <a:lnTo>
                  <a:pt x="447" y="128"/>
                </a:lnTo>
                <a:lnTo>
                  <a:pt x="438" y="136"/>
                </a:lnTo>
                <a:lnTo>
                  <a:pt x="432" y="146"/>
                </a:lnTo>
                <a:lnTo>
                  <a:pt x="424" y="153"/>
                </a:lnTo>
                <a:lnTo>
                  <a:pt x="417" y="161"/>
                </a:lnTo>
                <a:lnTo>
                  <a:pt x="411" y="165"/>
                </a:lnTo>
                <a:lnTo>
                  <a:pt x="407" y="171"/>
                </a:lnTo>
                <a:lnTo>
                  <a:pt x="401" y="174"/>
                </a:lnTo>
                <a:lnTo>
                  <a:pt x="397" y="178"/>
                </a:lnTo>
                <a:lnTo>
                  <a:pt x="394" y="182"/>
                </a:lnTo>
                <a:lnTo>
                  <a:pt x="390" y="184"/>
                </a:lnTo>
                <a:lnTo>
                  <a:pt x="386" y="188"/>
                </a:lnTo>
                <a:lnTo>
                  <a:pt x="382" y="192"/>
                </a:lnTo>
                <a:lnTo>
                  <a:pt x="376" y="197"/>
                </a:lnTo>
                <a:lnTo>
                  <a:pt x="373" y="203"/>
                </a:lnTo>
                <a:lnTo>
                  <a:pt x="365" y="213"/>
                </a:lnTo>
                <a:lnTo>
                  <a:pt x="361" y="219"/>
                </a:lnTo>
                <a:lnTo>
                  <a:pt x="357" y="226"/>
                </a:lnTo>
                <a:lnTo>
                  <a:pt x="353" y="232"/>
                </a:lnTo>
                <a:lnTo>
                  <a:pt x="348" y="236"/>
                </a:lnTo>
                <a:lnTo>
                  <a:pt x="344" y="240"/>
                </a:lnTo>
                <a:lnTo>
                  <a:pt x="336" y="242"/>
                </a:lnTo>
                <a:lnTo>
                  <a:pt x="323" y="247"/>
                </a:lnTo>
                <a:lnTo>
                  <a:pt x="311" y="247"/>
                </a:lnTo>
                <a:lnTo>
                  <a:pt x="296" y="247"/>
                </a:lnTo>
                <a:lnTo>
                  <a:pt x="282" y="247"/>
                </a:lnTo>
                <a:lnTo>
                  <a:pt x="271" y="247"/>
                </a:lnTo>
                <a:lnTo>
                  <a:pt x="257" y="247"/>
                </a:lnTo>
                <a:lnTo>
                  <a:pt x="250" y="247"/>
                </a:lnTo>
                <a:lnTo>
                  <a:pt x="242" y="259"/>
                </a:lnTo>
                <a:lnTo>
                  <a:pt x="232" y="265"/>
                </a:lnTo>
                <a:lnTo>
                  <a:pt x="225" y="270"/>
                </a:lnTo>
                <a:lnTo>
                  <a:pt x="215" y="276"/>
                </a:lnTo>
                <a:lnTo>
                  <a:pt x="205" y="282"/>
                </a:lnTo>
                <a:lnTo>
                  <a:pt x="200" y="290"/>
                </a:lnTo>
                <a:lnTo>
                  <a:pt x="192" y="297"/>
                </a:lnTo>
                <a:lnTo>
                  <a:pt x="186" y="307"/>
                </a:lnTo>
                <a:lnTo>
                  <a:pt x="181" y="316"/>
                </a:lnTo>
                <a:lnTo>
                  <a:pt x="173" y="324"/>
                </a:lnTo>
                <a:lnTo>
                  <a:pt x="167" y="332"/>
                </a:lnTo>
                <a:lnTo>
                  <a:pt x="158" y="336"/>
                </a:lnTo>
                <a:lnTo>
                  <a:pt x="150" y="341"/>
                </a:lnTo>
                <a:lnTo>
                  <a:pt x="142" y="345"/>
                </a:lnTo>
                <a:lnTo>
                  <a:pt x="133" y="351"/>
                </a:lnTo>
                <a:lnTo>
                  <a:pt x="125" y="355"/>
                </a:lnTo>
                <a:lnTo>
                  <a:pt x="111" y="372"/>
                </a:lnTo>
                <a:lnTo>
                  <a:pt x="94" y="387"/>
                </a:lnTo>
                <a:lnTo>
                  <a:pt x="81" y="401"/>
                </a:lnTo>
                <a:lnTo>
                  <a:pt x="65" y="414"/>
                </a:lnTo>
                <a:lnTo>
                  <a:pt x="50" y="424"/>
                </a:lnTo>
                <a:lnTo>
                  <a:pt x="35" y="435"/>
                </a:lnTo>
                <a:lnTo>
                  <a:pt x="17" y="447"/>
                </a:lnTo>
                <a:lnTo>
                  <a:pt x="0" y="455"/>
                </a:lnTo>
                <a:lnTo>
                  <a:pt x="4" y="457"/>
                </a:lnTo>
                <a:lnTo>
                  <a:pt x="8" y="459"/>
                </a:lnTo>
                <a:lnTo>
                  <a:pt x="10" y="462"/>
                </a:lnTo>
                <a:lnTo>
                  <a:pt x="14" y="464"/>
                </a:lnTo>
                <a:lnTo>
                  <a:pt x="15" y="466"/>
                </a:lnTo>
                <a:lnTo>
                  <a:pt x="17" y="468"/>
                </a:lnTo>
                <a:lnTo>
                  <a:pt x="19" y="470"/>
                </a:lnTo>
                <a:lnTo>
                  <a:pt x="23" y="472"/>
                </a:lnTo>
                <a:lnTo>
                  <a:pt x="35" y="480"/>
                </a:lnTo>
                <a:lnTo>
                  <a:pt x="48" y="487"/>
                </a:lnTo>
                <a:lnTo>
                  <a:pt x="65" y="493"/>
                </a:lnTo>
                <a:lnTo>
                  <a:pt x="88" y="499"/>
                </a:lnTo>
                <a:lnTo>
                  <a:pt x="110" y="505"/>
                </a:lnTo>
                <a:lnTo>
                  <a:pt x="131" y="507"/>
                </a:lnTo>
                <a:lnTo>
                  <a:pt x="150" y="508"/>
                </a:lnTo>
                <a:lnTo>
                  <a:pt x="163" y="507"/>
                </a:lnTo>
                <a:lnTo>
                  <a:pt x="184" y="497"/>
                </a:lnTo>
                <a:lnTo>
                  <a:pt x="202" y="485"/>
                </a:lnTo>
                <a:lnTo>
                  <a:pt x="219" y="472"/>
                </a:lnTo>
                <a:lnTo>
                  <a:pt x="238" y="459"/>
                </a:lnTo>
                <a:lnTo>
                  <a:pt x="257" y="447"/>
                </a:lnTo>
                <a:lnTo>
                  <a:pt x="277" y="432"/>
                </a:lnTo>
                <a:lnTo>
                  <a:pt x="300" y="420"/>
                </a:lnTo>
                <a:lnTo>
                  <a:pt x="325" y="409"/>
                </a:lnTo>
                <a:lnTo>
                  <a:pt x="326" y="407"/>
                </a:lnTo>
                <a:lnTo>
                  <a:pt x="326" y="401"/>
                </a:lnTo>
                <a:lnTo>
                  <a:pt x="330" y="401"/>
                </a:lnTo>
                <a:lnTo>
                  <a:pt x="330" y="397"/>
                </a:lnTo>
                <a:lnTo>
                  <a:pt x="330" y="395"/>
                </a:lnTo>
                <a:lnTo>
                  <a:pt x="326" y="391"/>
                </a:lnTo>
                <a:lnTo>
                  <a:pt x="323" y="389"/>
                </a:lnTo>
                <a:lnTo>
                  <a:pt x="317" y="387"/>
                </a:lnTo>
                <a:lnTo>
                  <a:pt x="319" y="386"/>
                </a:lnTo>
                <a:lnTo>
                  <a:pt x="321" y="384"/>
                </a:lnTo>
                <a:lnTo>
                  <a:pt x="323" y="380"/>
                </a:lnTo>
                <a:lnTo>
                  <a:pt x="326" y="378"/>
                </a:lnTo>
                <a:lnTo>
                  <a:pt x="330" y="374"/>
                </a:lnTo>
                <a:lnTo>
                  <a:pt x="336" y="370"/>
                </a:lnTo>
                <a:lnTo>
                  <a:pt x="338" y="366"/>
                </a:lnTo>
                <a:lnTo>
                  <a:pt x="336" y="366"/>
                </a:lnTo>
                <a:lnTo>
                  <a:pt x="334" y="366"/>
                </a:lnTo>
                <a:lnTo>
                  <a:pt x="330" y="366"/>
                </a:lnTo>
                <a:lnTo>
                  <a:pt x="330" y="363"/>
                </a:lnTo>
                <a:lnTo>
                  <a:pt x="326" y="363"/>
                </a:lnTo>
                <a:lnTo>
                  <a:pt x="325" y="359"/>
                </a:lnTo>
                <a:lnTo>
                  <a:pt x="325" y="355"/>
                </a:lnTo>
                <a:lnTo>
                  <a:pt x="326" y="349"/>
                </a:lnTo>
                <a:lnTo>
                  <a:pt x="330" y="341"/>
                </a:lnTo>
                <a:lnTo>
                  <a:pt x="338" y="334"/>
                </a:lnTo>
                <a:lnTo>
                  <a:pt x="346" y="324"/>
                </a:lnTo>
                <a:lnTo>
                  <a:pt x="353" y="318"/>
                </a:lnTo>
                <a:lnTo>
                  <a:pt x="361" y="315"/>
                </a:lnTo>
                <a:lnTo>
                  <a:pt x="373" y="311"/>
                </a:lnTo>
                <a:lnTo>
                  <a:pt x="378" y="309"/>
                </a:lnTo>
                <a:lnTo>
                  <a:pt x="382" y="311"/>
                </a:lnTo>
                <a:lnTo>
                  <a:pt x="384" y="311"/>
                </a:lnTo>
                <a:lnTo>
                  <a:pt x="388" y="313"/>
                </a:lnTo>
                <a:lnTo>
                  <a:pt x="392" y="315"/>
                </a:lnTo>
                <a:lnTo>
                  <a:pt x="394" y="315"/>
                </a:lnTo>
                <a:lnTo>
                  <a:pt x="397" y="316"/>
                </a:lnTo>
                <a:lnTo>
                  <a:pt x="399" y="318"/>
                </a:lnTo>
                <a:lnTo>
                  <a:pt x="403" y="318"/>
                </a:lnTo>
                <a:lnTo>
                  <a:pt x="411" y="316"/>
                </a:lnTo>
                <a:lnTo>
                  <a:pt x="415" y="315"/>
                </a:lnTo>
                <a:lnTo>
                  <a:pt x="419" y="311"/>
                </a:lnTo>
                <a:lnTo>
                  <a:pt x="422" y="307"/>
                </a:lnTo>
                <a:lnTo>
                  <a:pt x="426" y="301"/>
                </a:lnTo>
                <a:lnTo>
                  <a:pt x="430" y="295"/>
                </a:lnTo>
                <a:lnTo>
                  <a:pt x="436" y="290"/>
                </a:lnTo>
                <a:lnTo>
                  <a:pt x="444" y="286"/>
                </a:lnTo>
                <a:lnTo>
                  <a:pt x="447" y="286"/>
                </a:lnTo>
                <a:lnTo>
                  <a:pt x="451" y="286"/>
                </a:lnTo>
                <a:lnTo>
                  <a:pt x="457" y="282"/>
                </a:lnTo>
                <a:lnTo>
                  <a:pt x="465" y="282"/>
                </a:lnTo>
                <a:lnTo>
                  <a:pt x="470" y="282"/>
                </a:lnTo>
                <a:lnTo>
                  <a:pt x="478" y="280"/>
                </a:lnTo>
                <a:lnTo>
                  <a:pt x="486" y="280"/>
                </a:lnTo>
                <a:lnTo>
                  <a:pt x="492" y="280"/>
                </a:lnTo>
                <a:lnTo>
                  <a:pt x="493" y="280"/>
                </a:lnTo>
                <a:lnTo>
                  <a:pt x="495" y="280"/>
                </a:lnTo>
                <a:lnTo>
                  <a:pt x="497" y="280"/>
                </a:lnTo>
                <a:lnTo>
                  <a:pt x="499" y="280"/>
                </a:lnTo>
                <a:lnTo>
                  <a:pt x="501" y="280"/>
                </a:lnTo>
                <a:lnTo>
                  <a:pt x="505" y="280"/>
                </a:lnTo>
                <a:lnTo>
                  <a:pt x="507" y="280"/>
                </a:lnTo>
                <a:lnTo>
                  <a:pt x="511" y="280"/>
                </a:lnTo>
                <a:lnTo>
                  <a:pt x="511" y="286"/>
                </a:lnTo>
                <a:lnTo>
                  <a:pt x="513" y="290"/>
                </a:lnTo>
                <a:lnTo>
                  <a:pt x="513" y="293"/>
                </a:lnTo>
                <a:lnTo>
                  <a:pt x="516" y="297"/>
                </a:lnTo>
                <a:lnTo>
                  <a:pt x="520" y="299"/>
                </a:lnTo>
                <a:lnTo>
                  <a:pt x="524" y="303"/>
                </a:lnTo>
                <a:lnTo>
                  <a:pt x="528" y="305"/>
                </a:lnTo>
                <a:lnTo>
                  <a:pt x="532" y="307"/>
                </a:lnTo>
                <a:lnTo>
                  <a:pt x="532" y="309"/>
                </a:lnTo>
                <a:lnTo>
                  <a:pt x="532" y="311"/>
                </a:lnTo>
                <a:lnTo>
                  <a:pt x="532" y="313"/>
                </a:lnTo>
                <a:lnTo>
                  <a:pt x="530" y="313"/>
                </a:lnTo>
                <a:lnTo>
                  <a:pt x="530" y="315"/>
                </a:lnTo>
                <a:lnTo>
                  <a:pt x="528" y="316"/>
                </a:lnTo>
                <a:lnTo>
                  <a:pt x="526" y="318"/>
                </a:lnTo>
                <a:lnTo>
                  <a:pt x="524" y="318"/>
                </a:lnTo>
                <a:lnTo>
                  <a:pt x="526" y="320"/>
                </a:lnTo>
                <a:lnTo>
                  <a:pt x="530" y="324"/>
                </a:lnTo>
                <a:lnTo>
                  <a:pt x="536" y="334"/>
                </a:lnTo>
                <a:lnTo>
                  <a:pt x="543" y="341"/>
                </a:lnTo>
                <a:lnTo>
                  <a:pt x="551" y="351"/>
                </a:lnTo>
                <a:lnTo>
                  <a:pt x="559" y="357"/>
                </a:lnTo>
                <a:lnTo>
                  <a:pt x="566" y="363"/>
                </a:lnTo>
                <a:lnTo>
                  <a:pt x="570" y="366"/>
                </a:lnTo>
                <a:lnTo>
                  <a:pt x="572" y="366"/>
                </a:lnTo>
                <a:lnTo>
                  <a:pt x="574" y="363"/>
                </a:lnTo>
                <a:lnTo>
                  <a:pt x="576" y="363"/>
                </a:lnTo>
                <a:lnTo>
                  <a:pt x="578" y="363"/>
                </a:lnTo>
                <a:lnTo>
                  <a:pt x="580" y="359"/>
                </a:lnTo>
                <a:lnTo>
                  <a:pt x="582" y="359"/>
                </a:lnTo>
                <a:lnTo>
                  <a:pt x="584" y="359"/>
                </a:lnTo>
                <a:lnTo>
                  <a:pt x="586" y="359"/>
                </a:lnTo>
                <a:lnTo>
                  <a:pt x="589" y="359"/>
                </a:lnTo>
                <a:lnTo>
                  <a:pt x="593" y="359"/>
                </a:lnTo>
                <a:lnTo>
                  <a:pt x="597" y="359"/>
                </a:lnTo>
                <a:lnTo>
                  <a:pt x="601" y="359"/>
                </a:lnTo>
                <a:lnTo>
                  <a:pt x="603" y="359"/>
                </a:lnTo>
                <a:lnTo>
                  <a:pt x="609" y="359"/>
                </a:lnTo>
                <a:lnTo>
                  <a:pt x="609" y="363"/>
                </a:lnTo>
                <a:lnTo>
                  <a:pt x="609" y="366"/>
                </a:lnTo>
                <a:lnTo>
                  <a:pt x="609" y="370"/>
                </a:lnTo>
                <a:lnTo>
                  <a:pt x="609" y="372"/>
                </a:lnTo>
                <a:lnTo>
                  <a:pt x="609" y="374"/>
                </a:lnTo>
                <a:lnTo>
                  <a:pt x="611" y="374"/>
                </a:lnTo>
                <a:lnTo>
                  <a:pt x="612" y="374"/>
                </a:lnTo>
                <a:lnTo>
                  <a:pt x="614" y="374"/>
                </a:lnTo>
                <a:lnTo>
                  <a:pt x="618" y="374"/>
                </a:lnTo>
                <a:lnTo>
                  <a:pt x="620" y="374"/>
                </a:lnTo>
                <a:lnTo>
                  <a:pt x="622" y="374"/>
                </a:lnTo>
                <a:lnTo>
                  <a:pt x="624" y="374"/>
                </a:lnTo>
                <a:lnTo>
                  <a:pt x="628" y="374"/>
                </a:lnTo>
                <a:lnTo>
                  <a:pt x="697" y="372"/>
                </a:lnTo>
                <a:lnTo>
                  <a:pt x="693" y="363"/>
                </a:lnTo>
                <a:lnTo>
                  <a:pt x="691" y="357"/>
                </a:lnTo>
                <a:lnTo>
                  <a:pt x="687" y="349"/>
                </a:lnTo>
                <a:lnTo>
                  <a:pt x="683" y="343"/>
                </a:lnTo>
                <a:lnTo>
                  <a:pt x="682" y="338"/>
                </a:lnTo>
                <a:lnTo>
                  <a:pt x="678" y="332"/>
                </a:lnTo>
                <a:lnTo>
                  <a:pt x="674" y="324"/>
                </a:lnTo>
                <a:lnTo>
                  <a:pt x="670" y="318"/>
                </a:lnTo>
                <a:lnTo>
                  <a:pt x="666" y="303"/>
                </a:lnTo>
                <a:lnTo>
                  <a:pt x="662" y="286"/>
                </a:lnTo>
                <a:lnTo>
                  <a:pt x="660" y="270"/>
                </a:lnTo>
                <a:lnTo>
                  <a:pt x="659" y="251"/>
                </a:lnTo>
                <a:lnTo>
                  <a:pt x="659" y="232"/>
                </a:lnTo>
                <a:lnTo>
                  <a:pt x="659" y="213"/>
                </a:lnTo>
                <a:lnTo>
                  <a:pt x="662" y="192"/>
                </a:lnTo>
                <a:lnTo>
                  <a:pt x="670" y="171"/>
                </a:lnTo>
                <a:lnTo>
                  <a:pt x="651" y="159"/>
                </a:lnTo>
                <a:lnTo>
                  <a:pt x="637" y="147"/>
                </a:lnTo>
                <a:lnTo>
                  <a:pt x="624" y="136"/>
                </a:lnTo>
                <a:lnTo>
                  <a:pt x="616" y="121"/>
                </a:lnTo>
                <a:lnTo>
                  <a:pt x="607" y="107"/>
                </a:lnTo>
                <a:lnTo>
                  <a:pt x="599" y="94"/>
                </a:lnTo>
                <a:lnTo>
                  <a:pt x="589" y="76"/>
                </a:lnTo>
                <a:lnTo>
                  <a:pt x="578" y="59"/>
                </a:lnTo>
                <a:lnTo>
                  <a:pt x="572" y="52"/>
                </a:lnTo>
                <a:lnTo>
                  <a:pt x="564" y="44"/>
                </a:lnTo>
                <a:lnTo>
                  <a:pt x="555" y="38"/>
                </a:lnTo>
                <a:lnTo>
                  <a:pt x="547" y="32"/>
                </a:lnTo>
                <a:lnTo>
                  <a:pt x="541" y="27"/>
                </a:lnTo>
                <a:lnTo>
                  <a:pt x="538" y="21"/>
                </a:lnTo>
                <a:lnTo>
                  <a:pt x="534" y="13"/>
                </a:lnTo>
                <a:lnTo>
                  <a:pt x="532" y="7"/>
                </a:lnTo>
                <a:lnTo>
                  <a:pt x="532" y="4"/>
                </a:lnTo>
                <a:lnTo>
                  <a:pt x="532" y="2"/>
                </a:lnTo>
                <a:lnTo>
                  <a:pt x="532" y="0"/>
                </a:lnTo>
                <a:lnTo>
                  <a:pt x="532" y="2"/>
                </a:lnTo>
                <a:lnTo>
                  <a:pt x="530" y="4"/>
                </a:lnTo>
                <a:lnTo>
                  <a:pt x="530" y="5"/>
                </a:lnTo>
                <a:lnTo>
                  <a:pt x="530" y="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09" name="Freeform 50"/>
          <p:cNvSpPr>
            <a:spLocks/>
          </p:cNvSpPr>
          <p:nvPr/>
        </p:nvSpPr>
        <p:spPr bwMode="auto">
          <a:xfrm>
            <a:off x="4839965" y="1768475"/>
            <a:ext cx="327025" cy="366713"/>
          </a:xfrm>
          <a:custGeom>
            <a:avLst/>
            <a:gdLst>
              <a:gd name="T0" fmla="*/ 169 w 520"/>
              <a:gd name="T1" fmla="*/ 29 h 551"/>
              <a:gd name="T2" fmla="*/ 186 w 520"/>
              <a:gd name="T3" fmla="*/ 12 h 551"/>
              <a:gd name="T4" fmla="*/ 205 w 520"/>
              <a:gd name="T5" fmla="*/ 0 h 551"/>
              <a:gd name="T6" fmla="*/ 226 w 520"/>
              <a:gd name="T7" fmla="*/ 0 h 551"/>
              <a:gd name="T8" fmla="*/ 244 w 520"/>
              <a:gd name="T9" fmla="*/ 0 h 551"/>
              <a:gd name="T10" fmla="*/ 272 w 520"/>
              <a:gd name="T11" fmla="*/ 2 h 551"/>
              <a:gd name="T12" fmla="*/ 322 w 520"/>
              <a:gd name="T13" fmla="*/ 21 h 551"/>
              <a:gd name="T14" fmla="*/ 432 w 520"/>
              <a:gd name="T15" fmla="*/ 94 h 551"/>
              <a:gd name="T16" fmla="*/ 520 w 520"/>
              <a:gd name="T17" fmla="*/ 165 h 551"/>
              <a:gd name="T18" fmla="*/ 516 w 520"/>
              <a:gd name="T19" fmla="*/ 177 h 551"/>
              <a:gd name="T20" fmla="*/ 505 w 520"/>
              <a:gd name="T21" fmla="*/ 188 h 551"/>
              <a:gd name="T22" fmla="*/ 491 w 520"/>
              <a:gd name="T23" fmla="*/ 192 h 551"/>
              <a:gd name="T24" fmla="*/ 478 w 520"/>
              <a:gd name="T25" fmla="*/ 190 h 551"/>
              <a:gd name="T26" fmla="*/ 466 w 520"/>
              <a:gd name="T27" fmla="*/ 184 h 551"/>
              <a:gd name="T28" fmla="*/ 432 w 520"/>
              <a:gd name="T29" fmla="*/ 200 h 551"/>
              <a:gd name="T30" fmla="*/ 395 w 520"/>
              <a:gd name="T31" fmla="*/ 248 h 551"/>
              <a:gd name="T32" fmla="*/ 382 w 520"/>
              <a:gd name="T33" fmla="*/ 319 h 551"/>
              <a:gd name="T34" fmla="*/ 370 w 520"/>
              <a:gd name="T35" fmla="*/ 326 h 551"/>
              <a:gd name="T36" fmla="*/ 363 w 520"/>
              <a:gd name="T37" fmla="*/ 332 h 551"/>
              <a:gd name="T38" fmla="*/ 363 w 520"/>
              <a:gd name="T39" fmla="*/ 353 h 551"/>
              <a:gd name="T40" fmla="*/ 374 w 520"/>
              <a:gd name="T41" fmla="*/ 374 h 551"/>
              <a:gd name="T42" fmla="*/ 392 w 520"/>
              <a:gd name="T43" fmla="*/ 384 h 551"/>
              <a:gd name="T44" fmla="*/ 395 w 520"/>
              <a:gd name="T45" fmla="*/ 392 h 551"/>
              <a:gd name="T46" fmla="*/ 390 w 520"/>
              <a:gd name="T47" fmla="*/ 396 h 551"/>
              <a:gd name="T48" fmla="*/ 386 w 520"/>
              <a:gd name="T49" fmla="*/ 398 h 551"/>
              <a:gd name="T50" fmla="*/ 328 w 520"/>
              <a:gd name="T51" fmla="*/ 407 h 551"/>
              <a:gd name="T52" fmla="*/ 322 w 520"/>
              <a:gd name="T53" fmla="*/ 422 h 551"/>
              <a:gd name="T54" fmla="*/ 320 w 520"/>
              <a:gd name="T55" fmla="*/ 434 h 551"/>
              <a:gd name="T56" fmla="*/ 315 w 520"/>
              <a:gd name="T57" fmla="*/ 442 h 551"/>
              <a:gd name="T58" fmla="*/ 303 w 520"/>
              <a:gd name="T59" fmla="*/ 451 h 551"/>
              <a:gd name="T60" fmla="*/ 299 w 520"/>
              <a:gd name="T61" fmla="*/ 459 h 551"/>
              <a:gd name="T62" fmla="*/ 294 w 520"/>
              <a:gd name="T63" fmla="*/ 469 h 551"/>
              <a:gd name="T64" fmla="*/ 290 w 520"/>
              <a:gd name="T65" fmla="*/ 474 h 551"/>
              <a:gd name="T66" fmla="*/ 242 w 520"/>
              <a:gd name="T67" fmla="*/ 482 h 551"/>
              <a:gd name="T68" fmla="*/ 213 w 520"/>
              <a:gd name="T69" fmla="*/ 497 h 551"/>
              <a:gd name="T70" fmla="*/ 182 w 520"/>
              <a:gd name="T71" fmla="*/ 532 h 551"/>
              <a:gd name="T72" fmla="*/ 163 w 520"/>
              <a:gd name="T73" fmla="*/ 536 h 551"/>
              <a:gd name="T74" fmla="*/ 152 w 520"/>
              <a:gd name="T75" fmla="*/ 517 h 551"/>
              <a:gd name="T76" fmla="*/ 140 w 520"/>
              <a:gd name="T77" fmla="*/ 497 h 551"/>
              <a:gd name="T78" fmla="*/ 130 w 520"/>
              <a:gd name="T79" fmla="*/ 449 h 551"/>
              <a:gd name="T80" fmla="*/ 129 w 520"/>
              <a:gd name="T81" fmla="*/ 392 h 551"/>
              <a:gd name="T82" fmla="*/ 121 w 520"/>
              <a:gd name="T83" fmla="*/ 338 h 551"/>
              <a:gd name="T84" fmla="*/ 86 w 520"/>
              <a:gd name="T85" fmla="*/ 300 h 551"/>
              <a:gd name="T86" fmla="*/ 59 w 520"/>
              <a:gd name="T87" fmla="*/ 255 h 551"/>
              <a:gd name="T88" fmla="*/ 34 w 520"/>
              <a:gd name="T89" fmla="*/ 223 h 551"/>
              <a:gd name="T90" fmla="*/ 10 w 520"/>
              <a:gd name="T91" fmla="*/ 204 h 551"/>
              <a:gd name="T92" fmla="*/ 0 w 520"/>
              <a:gd name="T93" fmla="*/ 175 h 551"/>
              <a:gd name="T94" fmla="*/ 8 w 520"/>
              <a:gd name="T95" fmla="*/ 161 h 551"/>
              <a:gd name="T96" fmla="*/ 29 w 520"/>
              <a:gd name="T97" fmla="*/ 150 h 551"/>
              <a:gd name="T98" fmla="*/ 54 w 520"/>
              <a:gd name="T99" fmla="*/ 140 h 551"/>
              <a:gd name="T100" fmla="*/ 107 w 520"/>
              <a:gd name="T101" fmla="*/ 96 h 551"/>
              <a:gd name="T102" fmla="*/ 152 w 520"/>
              <a:gd name="T103" fmla="*/ 50 h 5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20"/>
              <a:gd name="T157" fmla="*/ 0 h 551"/>
              <a:gd name="T158" fmla="*/ 520 w 520"/>
              <a:gd name="T159" fmla="*/ 551 h 5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20" h="551">
                <a:moveTo>
                  <a:pt x="155" y="40"/>
                </a:moveTo>
                <a:lnTo>
                  <a:pt x="163" y="35"/>
                </a:lnTo>
                <a:lnTo>
                  <a:pt x="169" y="29"/>
                </a:lnTo>
                <a:lnTo>
                  <a:pt x="175" y="23"/>
                </a:lnTo>
                <a:lnTo>
                  <a:pt x="182" y="17"/>
                </a:lnTo>
                <a:lnTo>
                  <a:pt x="186" y="12"/>
                </a:lnTo>
                <a:lnTo>
                  <a:pt x="192" y="4"/>
                </a:lnTo>
                <a:lnTo>
                  <a:pt x="198" y="2"/>
                </a:lnTo>
                <a:lnTo>
                  <a:pt x="205" y="0"/>
                </a:lnTo>
                <a:lnTo>
                  <a:pt x="213" y="0"/>
                </a:lnTo>
                <a:lnTo>
                  <a:pt x="221" y="0"/>
                </a:lnTo>
                <a:lnTo>
                  <a:pt x="226" y="0"/>
                </a:lnTo>
                <a:lnTo>
                  <a:pt x="232" y="0"/>
                </a:lnTo>
                <a:lnTo>
                  <a:pt x="238" y="0"/>
                </a:lnTo>
                <a:lnTo>
                  <a:pt x="244" y="0"/>
                </a:lnTo>
                <a:lnTo>
                  <a:pt x="251" y="0"/>
                </a:lnTo>
                <a:lnTo>
                  <a:pt x="259" y="0"/>
                </a:lnTo>
                <a:lnTo>
                  <a:pt x="272" y="2"/>
                </a:lnTo>
                <a:lnTo>
                  <a:pt x="290" y="8"/>
                </a:lnTo>
                <a:lnTo>
                  <a:pt x="305" y="14"/>
                </a:lnTo>
                <a:lnTo>
                  <a:pt x="322" y="21"/>
                </a:lnTo>
                <a:lnTo>
                  <a:pt x="359" y="40"/>
                </a:lnTo>
                <a:lnTo>
                  <a:pt x="395" y="67"/>
                </a:lnTo>
                <a:lnTo>
                  <a:pt x="432" y="94"/>
                </a:lnTo>
                <a:lnTo>
                  <a:pt x="466" y="123"/>
                </a:lnTo>
                <a:lnTo>
                  <a:pt x="497" y="144"/>
                </a:lnTo>
                <a:lnTo>
                  <a:pt x="520" y="165"/>
                </a:lnTo>
                <a:lnTo>
                  <a:pt x="520" y="169"/>
                </a:lnTo>
                <a:lnTo>
                  <a:pt x="520" y="173"/>
                </a:lnTo>
                <a:lnTo>
                  <a:pt x="516" y="177"/>
                </a:lnTo>
                <a:lnTo>
                  <a:pt x="514" y="181"/>
                </a:lnTo>
                <a:lnTo>
                  <a:pt x="511" y="186"/>
                </a:lnTo>
                <a:lnTo>
                  <a:pt x="505" y="188"/>
                </a:lnTo>
                <a:lnTo>
                  <a:pt x="501" y="192"/>
                </a:lnTo>
                <a:lnTo>
                  <a:pt x="495" y="192"/>
                </a:lnTo>
                <a:lnTo>
                  <a:pt x="491" y="192"/>
                </a:lnTo>
                <a:lnTo>
                  <a:pt x="486" y="192"/>
                </a:lnTo>
                <a:lnTo>
                  <a:pt x="482" y="190"/>
                </a:lnTo>
                <a:lnTo>
                  <a:pt x="478" y="190"/>
                </a:lnTo>
                <a:lnTo>
                  <a:pt x="474" y="188"/>
                </a:lnTo>
                <a:lnTo>
                  <a:pt x="470" y="186"/>
                </a:lnTo>
                <a:lnTo>
                  <a:pt x="466" y="184"/>
                </a:lnTo>
                <a:lnTo>
                  <a:pt x="464" y="181"/>
                </a:lnTo>
                <a:lnTo>
                  <a:pt x="447" y="190"/>
                </a:lnTo>
                <a:lnTo>
                  <a:pt x="432" y="200"/>
                </a:lnTo>
                <a:lnTo>
                  <a:pt x="418" y="215"/>
                </a:lnTo>
                <a:lnTo>
                  <a:pt x="405" y="229"/>
                </a:lnTo>
                <a:lnTo>
                  <a:pt x="395" y="248"/>
                </a:lnTo>
                <a:lnTo>
                  <a:pt x="388" y="267"/>
                </a:lnTo>
                <a:lnTo>
                  <a:pt x="384" y="292"/>
                </a:lnTo>
                <a:lnTo>
                  <a:pt x="382" y="319"/>
                </a:lnTo>
                <a:lnTo>
                  <a:pt x="380" y="323"/>
                </a:lnTo>
                <a:lnTo>
                  <a:pt x="376" y="325"/>
                </a:lnTo>
                <a:lnTo>
                  <a:pt x="370" y="326"/>
                </a:lnTo>
                <a:lnTo>
                  <a:pt x="370" y="328"/>
                </a:lnTo>
                <a:lnTo>
                  <a:pt x="367" y="330"/>
                </a:lnTo>
                <a:lnTo>
                  <a:pt x="363" y="332"/>
                </a:lnTo>
                <a:lnTo>
                  <a:pt x="363" y="336"/>
                </a:lnTo>
                <a:lnTo>
                  <a:pt x="361" y="344"/>
                </a:lnTo>
                <a:lnTo>
                  <a:pt x="363" y="353"/>
                </a:lnTo>
                <a:lnTo>
                  <a:pt x="367" y="361"/>
                </a:lnTo>
                <a:lnTo>
                  <a:pt x="370" y="369"/>
                </a:lnTo>
                <a:lnTo>
                  <a:pt x="374" y="374"/>
                </a:lnTo>
                <a:lnTo>
                  <a:pt x="380" y="378"/>
                </a:lnTo>
                <a:lnTo>
                  <a:pt x="386" y="382"/>
                </a:lnTo>
                <a:lnTo>
                  <a:pt x="392" y="384"/>
                </a:lnTo>
                <a:lnTo>
                  <a:pt x="399" y="388"/>
                </a:lnTo>
                <a:lnTo>
                  <a:pt x="397" y="388"/>
                </a:lnTo>
                <a:lnTo>
                  <a:pt x="395" y="392"/>
                </a:lnTo>
                <a:lnTo>
                  <a:pt x="393" y="392"/>
                </a:lnTo>
                <a:lnTo>
                  <a:pt x="392" y="392"/>
                </a:lnTo>
                <a:lnTo>
                  <a:pt x="390" y="396"/>
                </a:lnTo>
                <a:lnTo>
                  <a:pt x="388" y="396"/>
                </a:lnTo>
                <a:lnTo>
                  <a:pt x="386" y="396"/>
                </a:lnTo>
                <a:lnTo>
                  <a:pt x="386" y="398"/>
                </a:lnTo>
                <a:lnTo>
                  <a:pt x="340" y="398"/>
                </a:lnTo>
                <a:lnTo>
                  <a:pt x="332" y="403"/>
                </a:lnTo>
                <a:lnTo>
                  <a:pt x="328" y="407"/>
                </a:lnTo>
                <a:lnTo>
                  <a:pt x="328" y="413"/>
                </a:lnTo>
                <a:lnTo>
                  <a:pt x="324" y="417"/>
                </a:lnTo>
                <a:lnTo>
                  <a:pt x="322" y="422"/>
                </a:lnTo>
                <a:lnTo>
                  <a:pt x="322" y="426"/>
                </a:lnTo>
                <a:lnTo>
                  <a:pt x="320" y="430"/>
                </a:lnTo>
                <a:lnTo>
                  <a:pt x="320" y="434"/>
                </a:lnTo>
                <a:lnTo>
                  <a:pt x="320" y="436"/>
                </a:lnTo>
                <a:lnTo>
                  <a:pt x="317" y="440"/>
                </a:lnTo>
                <a:lnTo>
                  <a:pt x="315" y="442"/>
                </a:lnTo>
                <a:lnTo>
                  <a:pt x="309" y="446"/>
                </a:lnTo>
                <a:lnTo>
                  <a:pt x="305" y="449"/>
                </a:lnTo>
                <a:lnTo>
                  <a:pt x="303" y="451"/>
                </a:lnTo>
                <a:lnTo>
                  <a:pt x="299" y="453"/>
                </a:lnTo>
                <a:lnTo>
                  <a:pt x="299" y="457"/>
                </a:lnTo>
                <a:lnTo>
                  <a:pt x="299" y="459"/>
                </a:lnTo>
                <a:lnTo>
                  <a:pt x="297" y="461"/>
                </a:lnTo>
                <a:lnTo>
                  <a:pt x="297" y="465"/>
                </a:lnTo>
                <a:lnTo>
                  <a:pt x="294" y="469"/>
                </a:lnTo>
                <a:lnTo>
                  <a:pt x="294" y="472"/>
                </a:lnTo>
                <a:lnTo>
                  <a:pt x="290" y="474"/>
                </a:lnTo>
                <a:lnTo>
                  <a:pt x="286" y="474"/>
                </a:lnTo>
                <a:lnTo>
                  <a:pt x="248" y="480"/>
                </a:lnTo>
                <a:lnTo>
                  <a:pt x="242" y="482"/>
                </a:lnTo>
                <a:lnTo>
                  <a:pt x="234" y="486"/>
                </a:lnTo>
                <a:lnTo>
                  <a:pt x="225" y="492"/>
                </a:lnTo>
                <a:lnTo>
                  <a:pt x="213" y="497"/>
                </a:lnTo>
                <a:lnTo>
                  <a:pt x="203" y="507"/>
                </a:lnTo>
                <a:lnTo>
                  <a:pt x="192" y="518"/>
                </a:lnTo>
                <a:lnTo>
                  <a:pt x="182" y="532"/>
                </a:lnTo>
                <a:lnTo>
                  <a:pt x="171" y="551"/>
                </a:lnTo>
                <a:lnTo>
                  <a:pt x="167" y="542"/>
                </a:lnTo>
                <a:lnTo>
                  <a:pt x="163" y="536"/>
                </a:lnTo>
                <a:lnTo>
                  <a:pt x="159" y="528"/>
                </a:lnTo>
                <a:lnTo>
                  <a:pt x="155" y="522"/>
                </a:lnTo>
                <a:lnTo>
                  <a:pt x="152" y="517"/>
                </a:lnTo>
                <a:lnTo>
                  <a:pt x="148" y="511"/>
                </a:lnTo>
                <a:lnTo>
                  <a:pt x="144" y="503"/>
                </a:lnTo>
                <a:lnTo>
                  <a:pt x="140" y="497"/>
                </a:lnTo>
                <a:lnTo>
                  <a:pt x="136" y="482"/>
                </a:lnTo>
                <a:lnTo>
                  <a:pt x="132" y="465"/>
                </a:lnTo>
                <a:lnTo>
                  <a:pt x="130" y="449"/>
                </a:lnTo>
                <a:lnTo>
                  <a:pt x="129" y="430"/>
                </a:lnTo>
                <a:lnTo>
                  <a:pt x="129" y="411"/>
                </a:lnTo>
                <a:lnTo>
                  <a:pt x="129" y="392"/>
                </a:lnTo>
                <a:lnTo>
                  <a:pt x="132" y="371"/>
                </a:lnTo>
                <a:lnTo>
                  <a:pt x="140" y="350"/>
                </a:lnTo>
                <a:lnTo>
                  <a:pt x="121" y="338"/>
                </a:lnTo>
                <a:lnTo>
                  <a:pt x="107" y="326"/>
                </a:lnTo>
                <a:lnTo>
                  <a:pt x="94" y="315"/>
                </a:lnTo>
                <a:lnTo>
                  <a:pt x="86" y="300"/>
                </a:lnTo>
                <a:lnTo>
                  <a:pt x="77" y="286"/>
                </a:lnTo>
                <a:lnTo>
                  <a:pt x="69" y="273"/>
                </a:lnTo>
                <a:lnTo>
                  <a:pt x="59" y="255"/>
                </a:lnTo>
                <a:lnTo>
                  <a:pt x="48" y="238"/>
                </a:lnTo>
                <a:lnTo>
                  <a:pt x="42" y="231"/>
                </a:lnTo>
                <a:lnTo>
                  <a:pt x="34" y="223"/>
                </a:lnTo>
                <a:lnTo>
                  <a:pt x="25" y="217"/>
                </a:lnTo>
                <a:lnTo>
                  <a:pt x="17" y="211"/>
                </a:lnTo>
                <a:lnTo>
                  <a:pt x="10" y="204"/>
                </a:lnTo>
                <a:lnTo>
                  <a:pt x="4" y="196"/>
                </a:lnTo>
                <a:lnTo>
                  <a:pt x="0" y="186"/>
                </a:lnTo>
                <a:lnTo>
                  <a:pt x="0" y="175"/>
                </a:lnTo>
                <a:lnTo>
                  <a:pt x="0" y="169"/>
                </a:lnTo>
                <a:lnTo>
                  <a:pt x="4" y="165"/>
                </a:lnTo>
                <a:lnTo>
                  <a:pt x="8" y="161"/>
                </a:lnTo>
                <a:lnTo>
                  <a:pt x="13" y="158"/>
                </a:lnTo>
                <a:lnTo>
                  <a:pt x="19" y="154"/>
                </a:lnTo>
                <a:lnTo>
                  <a:pt x="29" y="150"/>
                </a:lnTo>
                <a:lnTo>
                  <a:pt x="36" y="148"/>
                </a:lnTo>
                <a:lnTo>
                  <a:pt x="42" y="146"/>
                </a:lnTo>
                <a:lnTo>
                  <a:pt x="54" y="140"/>
                </a:lnTo>
                <a:lnTo>
                  <a:pt x="71" y="129"/>
                </a:lnTo>
                <a:lnTo>
                  <a:pt x="88" y="113"/>
                </a:lnTo>
                <a:lnTo>
                  <a:pt x="107" y="96"/>
                </a:lnTo>
                <a:lnTo>
                  <a:pt x="125" y="77"/>
                </a:lnTo>
                <a:lnTo>
                  <a:pt x="140" y="62"/>
                </a:lnTo>
                <a:lnTo>
                  <a:pt x="152" y="50"/>
                </a:lnTo>
                <a:lnTo>
                  <a:pt x="155" y="4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10" name="Freeform 51"/>
          <p:cNvSpPr>
            <a:spLocks/>
          </p:cNvSpPr>
          <p:nvPr/>
        </p:nvSpPr>
        <p:spPr bwMode="auto">
          <a:xfrm>
            <a:off x="4839965" y="1768475"/>
            <a:ext cx="357188" cy="366713"/>
          </a:xfrm>
          <a:custGeom>
            <a:avLst/>
            <a:gdLst>
              <a:gd name="T0" fmla="*/ 169 w 520"/>
              <a:gd name="T1" fmla="*/ 29 h 551"/>
              <a:gd name="T2" fmla="*/ 186 w 520"/>
              <a:gd name="T3" fmla="*/ 12 h 551"/>
              <a:gd name="T4" fmla="*/ 205 w 520"/>
              <a:gd name="T5" fmla="*/ 0 h 551"/>
              <a:gd name="T6" fmla="*/ 226 w 520"/>
              <a:gd name="T7" fmla="*/ 0 h 551"/>
              <a:gd name="T8" fmla="*/ 244 w 520"/>
              <a:gd name="T9" fmla="*/ 0 h 551"/>
              <a:gd name="T10" fmla="*/ 272 w 520"/>
              <a:gd name="T11" fmla="*/ 2 h 551"/>
              <a:gd name="T12" fmla="*/ 322 w 520"/>
              <a:gd name="T13" fmla="*/ 21 h 551"/>
              <a:gd name="T14" fmla="*/ 432 w 520"/>
              <a:gd name="T15" fmla="*/ 94 h 551"/>
              <a:gd name="T16" fmla="*/ 520 w 520"/>
              <a:gd name="T17" fmla="*/ 165 h 551"/>
              <a:gd name="T18" fmla="*/ 516 w 520"/>
              <a:gd name="T19" fmla="*/ 177 h 551"/>
              <a:gd name="T20" fmla="*/ 505 w 520"/>
              <a:gd name="T21" fmla="*/ 188 h 551"/>
              <a:gd name="T22" fmla="*/ 491 w 520"/>
              <a:gd name="T23" fmla="*/ 192 h 551"/>
              <a:gd name="T24" fmla="*/ 478 w 520"/>
              <a:gd name="T25" fmla="*/ 190 h 551"/>
              <a:gd name="T26" fmla="*/ 466 w 520"/>
              <a:gd name="T27" fmla="*/ 184 h 551"/>
              <a:gd name="T28" fmla="*/ 432 w 520"/>
              <a:gd name="T29" fmla="*/ 200 h 551"/>
              <a:gd name="T30" fmla="*/ 395 w 520"/>
              <a:gd name="T31" fmla="*/ 248 h 551"/>
              <a:gd name="T32" fmla="*/ 382 w 520"/>
              <a:gd name="T33" fmla="*/ 319 h 551"/>
              <a:gd name="T34" fmla="*/ 370 w 520"/>
              <a:gd name="T35" fmla="*/ 326 h 551"/>
              <a:gd name="T36" fmla="*/ 363 w 520"/>
              <a:gd name="T37" fmla="*/ 332 h 551"/>
              <a:gd name="T38" fmla="*/ 363 w 520"/>
              <a:gd name="T39" fmla="*/ 353 h 551"/>
              <a:gd name="T40" fmla="*/ 374 w 520"/>
              <a:gd name="T41" fmla="*/ 374 h 551"/>
              <a:gd name="T42" fmla="*/ 392 w 520"/>
              <a:gd name="T43" fmla="*/ 384 h 551"/>
              <a:gd name="T44" fmla="*/ 395 w 520"/>
              <a:gd name="T45" fmla="*/ 392 h 551"/>
              <a:gd name="T46" fmla="*/ 390 w 520"/>
              <a:gd name="T47" fmla="*/ 396 h 551"/>
              <a:gd name="T48" fmla="*/ 386 w 520"/>
              <a:gd name="T49" fmla="*/ 398 h 551"/>
              <a:gd name="T50" fmla="*/ 328 w 520"/>
              <a:gd name="T51" fmla="*/ 407 h 551"/>
              <a:gd name="T52" fmla="*/ 322 w 520"/>
              <a:gd name="T53" fmla="*/ 422 h 551"/>
              <a:gd name="T54" fmla="*/ 320 w 520"/>
              <a:gd name="T55" fmla="*/ 434 h 551"/>
              <a:gd name="T56" fmla="*/ 315 w 520"/>
              <a:gd name="T57" fmla="*/ 442 h 551"/>
              <a:gd name="T58" fmla="*/ 303 w 520"/>
              <a:gd name="T59" fmla="*/ 451 h 551"/>
              <a:gd name="T60" fmla="*/ 299 w 520"/>
              <a:gd name="T61" fmla="*/ 459 h 551"/>
              <a:gd name="T62" fmla="*/ 294 w 520"/>
              <a:gd name="T63" fmla="*/ 469 h 551"/>
              <a:gd name="T64" fmla="*/ 290 w 520"/>
              <a:gd name="T65" fmla="*/ 474 h 551"/>
              <a:gd name="T66" fmla="*/ 242 w 520"/>
              <a:gd name="T67" fmla="*/ 482 h 551"/>
              <a:gd name="T68" fmla="*/ 213 w 520"/>
              <a:gd name="T69" fmla="*/ 497 h 551"/>
              <a:gd name="T70" fmla="*/ 182 w 520"/>
              <a:gd name="T71" fmla="*/ 532 h 551"/>
              <a:gd name="T72" fmla="*/ 163 w 520"/>
              <a:gd name="T73" fmla="*/ 536 h 551"/>
              <a:gd name="T74" fmla="*/ 152 w 520"/>
              <a:gd name="T75" fmla="*/ 517 h 551"/>
              <a:gd name="T76" fmla="*/ 140 w 520"/>
              <a:gd name="T77" fmla="*/ 497 h 551"/>
              <a:gd name="T78" fmla="*/ 130 w 520"/>
              <a:gd name="T79" fmla="*/ 449 h 551"/>
              <a:gd name="T80" fmla="*/ 129 w 520"/>
              <a:gd name="T81" fmla="*/ 392 h 551"/>
              <a:gd name="T82" fmla="*/ 121 w 520"/>
              <a:gd name="T83" fmla="*/ 338 h 551"/>
              <a:gd name="T84" fmla="*/ 86 w 520"/>
              <a:gd name="T85" fmla="*/ 300 h 551"/>
              <a:gd name="T86" fmla="*/ 59 w 520"/>
              <a:gd name="T87" fmla="*/ 255 h 551"/>
              <a:gd name="T88" fmla="*/ 34 w 520"/>
              <a:gd name="T89" fmla="*/ 223 h 551"/>
              <a:gd name="T90" fmla="*/ 10 w 520"/>
              <a:gd name="T91" fmla="*/ 204 h 551"/>
              <a:gd name="T92" fmla="*/ 0 w 520"/>
              <a:gd name="T93" fmla="*/ 175 h 551"/>
              <a:gd name="T94" fmla="*/ 8 w 520"/>
              <a:gd name="T95" fmla="*/ 161 h 551"/>
              <a:gd name="T96" fmla="*/ 29 w 520"/>
              <a:gd name="T97" fmla="*/ 150 h 551"/>
              <a:gd name="T98" fmla="*/ 54 w 520"/>
              <a:gd name="T99" fmla="*/ 140 h 551"/>
              <a:gd name="T100" fmla="*/ 107 w 520"/>
              <a:gd name="T101" fmla="*/ 96 h 551"/>
              <a:gd name="T102" fmla="*/ 152 w 520"/>
              <a:gd name="T103" fmla="*/ 50 h 5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20"/>
              <a:gd name="T157" fmla="*/ 0 h 551"/>
              <a:gd name="T158" fmla="*/ 520 w 520"/>
              <a:gd name="T159" fmla="*/ 551 h 5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20" h="551">
                <a:moveTo>
                  <a:pt x="155" y="40"/>
                </a:moveTo>
                <a:lnTo>
                  <a:pt x="163" y="35"/>
                </a:lnTo>
                <a:lnTo>
                  <a:pt x="169" y="29"/>
                </a:lnTo>
                <a:lnTo>
                  <a:pt x="175" y="23"/>
                </a:lnTo>
                <a:lnTo>
                  <a:pt x="182" y="17"/>
                </a:lnTo>
                <a:lnTo>
                  <a:pt x="186" y="12"/>
                </a:lnTo>
                <a:lnTo>
                  <a:pt x="192" y="4"/>
                </a:lnTo>
                <a:lnTo>
                  <a:pt x="198" y="2"/>
                </a:lnTo>
                <a:lnTo>
                  <a:pt x="205" y="0"/>
                </a:lnTo>
                <a:lnTo>
                  <a:pt x="213" y="0"/>
                </a:lnTo>
                <a:lnTo>
                  <a:pt x="221" y="0"/>
                </a:lnTo>
                <a:lnTo>
                  <a:pt x="226" y="0"/>
                </a:lnTo>
                <a:lnTo>
                  <a:pt x="232" y="0"/>
                </a:lnTo>
                <a:lnTo>
                  <a:pt x="238" y="0"/>
                </a:lnTo>
                <a:lnTo>
                  <a:pt x="244" y="0"/>
                </a:lnTo>
                <a:lnTo>
                  <a:pt x="251" y="0"/>
                </a:lnTo>
                <a:lnTo>
                  <a:pt x="259" y="0"/>
                </a:lnTo>
                <a:lnTo>
                  <a:pt x="272" y="2"/>
                </a:lnTo>
                <a:lnTo>
                  <a:pt x="290" y="8"/>
                </a:lnTo>
                <a:lnTo>
                  <a:pt x="305" y="14"/>
                </a:lnTo>
                <a:lnTo>
                  <a:pt x="322" y="21"/>
                </a:lnTo>
                <a:lnTo>
                  <a:pt x="359" y="40"/>
                </a:lnTo>
                <a:lnTo>
                  <a:pt x="395" y="67"/>
                </a:lnTo>
                <a:lnTo>
                  <a:pt x="432" y="94"/>
                </a:lnTo>
                <a:lnTo>
                  <a:pt x="466" y="123"/>
                </a:lnTo>
                <a:lnTo>
                  <a:pt x="497" y="144"/>
                </a:lnTo>
                <a:lnTo>
                  <a:pt x="520" y="165"/>
                </a:lnTo>
                <a:lnTo>
                  <a:pt x="520" y="169"/>
                </a:lnTo>
                <a:lnTo>
                  <a:pt x="520" y="173"/>
                </a:lnTo>
                <a:lnTo>
                  <a:pt x="516" y="177"/>
                </a:lnTo>
                <a:lnTo>
                  <a:pt x="514" y="181"/>
                </a:lnTo>
                <a:lnTo>
                  <a:pt x="511" y="186"/>
                </a:lnTo>
                <a:lnTo>
                  <a:pt x="505" y="188"/>
                </a:lnTo>
                <a:lnTo>
                  <a:pt x="501" y="192"/>
                </a:lnTo>
                <a:lnTo>
                  <a:pt x="495" y="192"/>
                </a:lnTo>
                <a:lnTo>
                  <a:pt x="491" y="192"/>
                </a:lnTo>
                <a:lnTo>
                  <a:pt x="486" y="192"/>
                </a:lnTo>
                <a:lnTo>
                  <a:pt x="482" y="190"/>
                </a:lnTo>
                <a:lnTo>
                  <a:pt x="478" y="190"/>
                </a:lnTo>
                <a:lnTo>
                  <a:pt x="474" y="188"/>
                </a:lnTo>
                <a:lnTo>
                  <a:pt x="470" y="186"/>
                </a:lnTo>
                <a:lnTo>
                  <a:pt x="466" y="184"/>
                </a:lnTo>
                <a:lnTo>
                  <a:pt x="464" y="181"/>
                </a:lnTo>
                <a:lnTo>
                  <a:pt x="447" y="190"/>
                </a:lnTo>
                <a:lnTo>
                  <a:pt x="432" y="200"/>
                </a:lnTo>
                <a:lnTo>
                  <a:pt x="418" y="215"/>
                </a:lnTo>
                <a:lnTo>
                  <a:pt x="405" y="229"/>
                </a:lnTo>
                <a:lnTo>
                  <a:pt x="395" y="248"/>
                </a:lnTo>
                <a:lnTo>
                  <a:pt x="388" y="267"/>
                </a:lnTo>
                <a:lnTo>
                  <a:pt x="384" y="292"/>
                </a:lnTo>
                <a:lnTo>
                  <a:pt x="382" y="319"/>
                </a:lnTo>
                <a:lnTo>
                  <a:pt x="380" y="323"/>
                </a:lnTo>
                <a:lnTo>
                  <a:pt x="376" y="325"/>
                </a:lnTo>
                <a:lnTo>
                  <a:pt x="370" y="326"/>
                </a:lnTo>
                <a:lnTo>
                  <a:pt x="370" y="328"/>
                </a:lnTo>
                <a:lnTo>
                  <a:pt x="367" y="330"/>
                </a:lnTo>
                <a:lnTo>
                  <a:pt x="363" y="332"/>
                </a:lnTo>
                <a:lnTo>
                  <a:pt x="363" y="336"/>
                </a:lnTo>
                <a:lnTo>
                  <a:pt x="361" y="344"/>
                </a:lnTo>
                <a:lnTo>
                  <a:pt x="363" y="353"/>
                </a:lnTo>
                <a:lnTo>
                  <a:pt x="367" y="361"/>
                </a:lnTo>
                <a:lnTo>
                  <a:pt x="370" y="369"/>
                </a:lnTo>
                <a:lnTo>
                  <a:pt x="374" y="374"/>
                </a:lnTo>
                <a:lnTo>
                  <a:pt x="380" y="378"/>
                </a:lnTo>
                <a:lnTo>
                  <a:pt x="386" y="382"/>
                </a:lnTo>
                <a:lnTo>
                  <a:pt x="392" y="384"/>
                </a:lnTo>
                <a:lnTo>
                  <a:pt x="399" y="388"/>
                </a:lnTo>
                <a:lnTo>
                  <a:pt x="397" y="388"/>
                </a:lnTo>
                <a:lnTo>
                  <a:pt x="395" y="392"/>
                </a:lnTo>
                <a:lnTo>
                  <a:pt x="393" y="392"/>
                </a:lnTo>
                <a:lnTo>
                  <a:pt x="392" y="392"/>
                </a:lnTo>
                <a:lnTo>
                  <a:pt x="390" y="396"/>
                </a:lnTo>
                <a:lnTo>
                  <a:pt x="388" y="396"/>
                </a:lnTo>
                <a:lnTo>
                  <a:pt x="386" y="396"/>
                </a:lnTo>
                <a:lnTo>
                  <a:pt x="386" y="398"/>
                </a:lnTo>
                <a:lnTo>
                  <a:pt x="340" y="398"/>
                </a:lnTo>
                <a:lnTo>
                  <a:pt x="332" y="403"/>
                </a:lnTo>
                <a:lnTo>
                  <a:pt x="328" y="407"/>
                </a:lnTo>
                <a:lnTo>
                  <a:pt x="328" y="413"/>
                </a:lnTo>
                <a:lnTo>
                  <a:pt x="324" y="417"/>
                </a:lnTo>
                <a:lnTo>
                  <a:pt x="322" y="422"/>
                </a:lnTo>
                <a:lnTo>
                  <a:pt x="322" y="426"/>
                </a:lnTo>
                <a:lnTo>
                  <a:pt x="320" y="430"/>
                </a:lnTo>
                <a:lnTo>
                  <a:pt x="320" y="434"/>
                </a:lnTo>
                <a:lnTo>
                  <a:pt x="320" y="436"/>
                </a:lnTo>
                <a:lnTo>
                  <a:pt x="317" y="440"/>
                </a:lnTo>
                <a:lnTo>
                  <a:pt x="315" y="442"/>
                </a:lnTo>
                <a:lnTo>
                  <a:pt x="309" y="446"/>
                </a:lnTo>
                <a:lnTo>
                  <a:pt x="305" y="449"/>
                </a:lnTo>
                <a:lnTo>
                  <a:pt x="303" y="451"/>
                </a:lnTo>
                <a:lnTo>
                  <a:pt x="299" y="453"/>
                </a:lnTo>
                <a:lnTo>
                  <a:pt x="299" y="457"/>
                </a:lnTo>
                <a:lnTo>
                  <a:pt x="299" y="459"/>
                </a:lnTo>
                <a:lnTo>
                  <a:pt x="297" y="461"/>
                </a:lnTo>
                <a:lnTo>
                  <a:pt x="297" y="465"/>
                </a:lnTo>
                <a:lnTo>
                  <a:pt x="294" y="469"/>
                </a:lnTo>
                <a:lnTo>
                  <a:pt x="294" y="472"/>
                </a:lnTo>
                <a:lnTo>
                  <a:pt x="290" y="474"/>
                </a:lnTo>
                <a:lnTo>
                  <a:pt x="286" y="474"/>
                </a:lnTo>
                <a:lnTo>
                  <a:pt x="248" y="480"/>
                </a:lnTo>
                <a:lnTo>
                  <a:pt x="242" y="482"/>
                </a:lnTo>
                <a:lnTo>
                  <a:pt x="234" y="486"/>
                </a:lnTo>
                <a:lnTo>
                  <a:pt x="225" y="492"/>
                </a:lnTo>
                <a:lnTo>
                  <a:pt x="213" y="497"/>
                </a:lnTo>
                <a:lnTo>
                  <a:pt x="203" y="507"/>
                </a:lnTo>
                <a:lnTo>
                  <a:pt x="192" y="518"/>
                </a:lnTo>
                <a:lnTo>
                  <a:pt x="182" y="532"/>
                </a:lnTo>
                <a:lnTo>
                  <a:pt x="171" y="551"/>
                </a:lnTo>
                <a:lnTo>
                  <a:pt x="167" y="542"/>
                </a:lnTo>
                <a:lnTo>
                  <a:pt x="163" y="536"/>
                </a:lnTo>
                <a:lnTo>
                  <a:pt x="159" y="528"/>
                </a:lnTo>
                <a:lnTo>
                  <a:pt x="155" y="522"/>
                </a:lnTo>
                <a:lnTo>
                  <a:pt x="152" y="517"/>
                </a:lnTo>
                <a:lnTo>
                  <a:pt x="148" y="511"/>
                </a:lnTo>
                <a:lnTo>
                  <a:pt x="144" y="503"/>
                </a:lnTo>
                <a:lnTo>
                  <a:pt x="140" y="497"/>
                </a:lnTo>
                <a:lnTo>
                  <a:pt x="136" y="482"/>
                </a:lnTo>
                <a:lnTo>
                  <a:pt x="132" y="465"/>
                </a:lnTo>
                <a:lnTo>
                  <a:pt x="130" y="449"/>
                </a:lnTo>
                <a:lnTo>
                  <a:pt x="129" y="430"/>
                </a:lnTo>
                <a:lnTo>
                  <a:pt x="129" y="411"/>
                </a:lnTo>
                <a:lnTo>
                  <a:pt x="129" y="392"/>
                </a:lnTo>
                <a:lnTo>
                  <a:pt x="132" y="371"/>
                </a:lnTo>
                <a:lnTo>
                  <a:pt x="140" y="350"/>
                </a:lnTo>
                <a:lnTo>
                  <a:pt x="121" y="338"/>
                </a:lnTo>
                <a:lnTo>
                  <a:pt x="107" y="326"/>
                </a:lnTo>
                <a:lnTo>
                  <a:pt x="94" y="315"/>
                </a:lnTo>
                <a:lnTo>
                  <a:pt x="86" y="300"/>
                </a:lnTo>
                <a:lnTo>
                  <a:pt x="77" y="286"/>
                </a:lnTo>
                <a:lnTo>
                  <a:pt x="69" y="273"/>
                </a:lnTo>
                <a:lnTo>
                  <a:pt x="59" y="255"/>
                </a:lnTo>
                <a:lnTo>
                  <a:pt x="48" y="238"/>
                </a:lnTo>
                <a:lnTo>
                  <a:pt x="42" y="231"/>
                </a:lnTo>
                <a:lnTo>
                  <a:pt x="34" y="223"/>
                </a:lnTo>
                <a:lnTo>
                  <a:pt x="25" y="217"/>
                </a:lnTo>
                <a:lnTo>
                  <a:pt x="17" y="211"/>
                </a:lnTo>
                <a:lnTo>
                  <a:pt x="10" y="204"/>
                </a:lnTo>
                <a:lnTo>
                  <a:pt x="4" y="196"/>
                </a:lnTo>
                <a:lnTo>
                  <a:pt x="0" y="186"/>
                </a:lnTo>
                <a:lnTo>
                  <a:pt x="0" y="175"/>
                </a:lnTo>
                <a:lnTo>
                  <a:pt x="0" y="169"/>
                </a:lnTo>
                <a:lnTo>
                  <a:pt x="4" y="165"/>
                </a:lnTo>
                <a:lnTo>
                  <a:pt x="8" y="161"/>
                </a:lnTo>
                <a:lnTo>
                  <a:pt x="13" y="158"/>
                </a:lnTo>
                <a:lnTo>
                  <a:pt x="19" y="154"/>
                </a:lnTo>
                <a:lnTo>
                  <a:pt x="29" y="150"/>
                </a:lnTo>
                <a:lnTo>
                  <a:pt x="36" y="148"/>
                </a:lnTo>
                <a:lnTo>
                  <a:pt x="42" y="146"/>
                </a:lnTo>
                <a:lnTo>
                  <a:pt x="54" y="140"/>
                </a:lnTo>
                <a:lnTo>
                  <a:pt x="71" y="129"/>
                </a:lnTo>
                <a:lnTo>
                  <a:pt x="88" y="113"/>
                </a:lnTo>
                <a:lnTo>
                  <a:pt x="107" y="96"/>
                </a:lnTo>
                <a:lnTo>
                  <a:pt x="125" y="77"/>
                </a:lnTo>
                <a:lnTo>
                  <a:pt x="140" y="62"/>
                </a:lnTo>
                <a:lnTo>
                  <a:pt x="152" y="50"/>
                </a:lnTo>
                <a:lnTo>
                  <a:pt x="155" y="4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11" name="Freeform 52"/>
          <p:cNvSpPr>
            <a:spLocks/>
          </p:cNvSpPr>
          <p:nvPr/>
        </p:nvSpPr>
        <p:spPr bwMode="auto">
          <a:xfrm>
            <a:off x="5079678" y="1762125"/>
            <a:ext cx="433387" cy="320675"/>
          </a:xfrm>
          <a:custGeom>
            <a:avLst/>
            <a:gdLst>
              <a:gd name="T0" fmla="*/ 13 w 689"/>
              <a:gd name="T1" fmla="*/ 186 h 483"/>
              <a:gd name="T2" fmla="*/ 65 w 689"/>
              <a:gd name="T3" fmla="*/ 128 h 483"/>
              <a:gd name="T4" fmla="*/ 92 w 689"/>
              <a:gd name="T5" fmla="*/ 128 h 483"/>
              <a:gd name="T6" fmla="*/ 109 w 689"/>
              <a:gd name="T7" fmla="*/ 132 h 483"/>
              <a:gd name="T8" fmla="*/ 129 w 689"/>
              <a:gd name="T9" fmla="*/ 122 h 483"/>
              <a:gd name="T10" fmla="*/ 138 w 689"/>
              <a:gd name="T11" fmla="*/ 103 h 483"/>
              <a:gd name="T12" fmla="*/ 209 w 689"/>
              <a:gd name="T13" fmla="*/ 80 h 483"/>
              <a:gd name="T14" fmla="*/ 257 w 689"/>
              <a:gd name="T15" fmla="*/ 61 h 483"/>
              <a:gd name="T16" fmla="*/ 296 w 689"/>
              <a:gd name="T17" fmla="*/ 51 h 483"/>
              <a:gd name="T18" fmla="*/ 326 w 689"/>
              <a:gd name="T19" fmla="*/ 55 h 483"/>
              <a:gd name="T20" fmla="*/ 351 w 689"/>
              <a:gd name="T21" fmla="*/ 42 h 483"/>
              <a:gd name="T22" fmla="*/ 370 w 689"/>
              <a:gd name="T23" fmla="*/ 23 h 483"/>
              <a:gd name="T24" fmla="*/ 405 w 689"/>
              <a:gd name="T25" fmla="*/ 17 h 483"/>
              <a:gd name="T26" fmla="*/ 436 w 689"/>
              <a:gd name="T27" fmla="*/ 17 h 483"/>
              <a:gd name="T28" fmla="*/ 459 w 689"/>
              <a:gd name="T29" fmla="*/ 21 h 483"/>
              <a:gd name="T30" fmla="*/ 470 w 689"/>
              <a:gd name="T31" fmla="*/ 30 h 483"/>
              <a:gd name="T32" fmla="*/ 495 w 689"/>
              <a:gd name="T33" fmla="*/ 28 h 483"/>
              <a:gd name="T34" fmla="*/ 541 w 689"/>
              <a:gd name="T35" fmla="*/ 5 h 483"/>
              <a:gd name="T36" fmla="*/ 585 w 689"/>
              <a:gd name="T37" fmla="*/ 3 h 483"/>
              <a:gd name="T38" fmla="*/ 610 w 689"/>
              <a:gd name="T39" fmla="*/ 23 h 483"/>
              <a:gd name="T40" fmla="*/ 637 w 689"/>
              <a:gd name="T41" fmla="*/ 26 h 483"/>
              <a:gd name="T42" fmla="*/ 670 w 689"/>
              <a:gd name="T43" fmla="*/ 17 h 483"/>
              <a:gd name="T44" fmla="*/ 685 w 689"/>
              <a:gd name="T45" fmla="*/ 38 h 483"/>
              <a:gd name="T46" fmla="*/ 670 w 689"/>
              <a:gd name="T47" fmla="*/ 99 h 483"/>
              <a:gd name="T48" fmla="*/ 666 w 689"/>
              <a:gd name="T49" fmla="*/ 147 h 483"/>
              <a:gd name="T50" fmla="*/ 674 w 689"/>
              <a:gd name="T51" fmla="*/ 188 h 483"/>
              <a:gd name="T52" fmla="*/ 670 w 689"/>
              <a:gd name="T53" fmla="*/ 255 h 483"/>
              <a:gd name="T54" fmla="*/ 643 w 689"/>
              <a:gd name="T55" fmla="*/ 320 h 483"/>
              <a:gd name="T56" fmla="*/ 570 w 689"/>
              <a:gd name="T57" fmla="*/ 380 h 483"/>
              <a:gd name="T58" fmla="*/ 484 w 689"/>
              <a:gd name="T59" fmla="*/ 422 h 483"/>
              <a:gd name="T60" fmla="*/ 440 w 689"/>
              <a:gd name="T61" fmla="*/ 460 h 483"/>
              <a:gd name="T62" fmla="*/ 420 w 689"/>
              <a:gd name="T63" fmla="*/ 481 h 483"/>
              <a:gd name="T64" fmla="*/ 409 w 689"/>
              <a:gd name="T65" fmla="*/ 478 h 483"/>
              <a:gd name="T66" fmla="*/ 378 w 689"/>
              <a:gd name="T67" fmla="*/ 474 h 483"/>
              <a:gd name="T68" fmla="*/ 345 w 689"/>
              <a:gd name="T69" fmla="*/ 474 h 483"/>
              <a:gd name="T70" fmla="*/ 322 w 689"/>
              <a:gd name="T71" fmla="*/ 468 h 483"/>
              <a:gd name="T72" fmla="*/ 282 w 689"/>
              <a:gd name="T73" fmla="*/ 447 h 483"/>
              <a:gd name="T74" fmla="*/ 246 w 689"/>
              <a:gd name="T75" fmla="*/ 435 h 483"/>
              <a:gd name="T76" fmla="*/ 196 w 689"/>
              <a:gd name="T77" fmla="*/ 420 h 483"/>
              <a:gd name="T78" fmla="*/ 184 w 689"/>
              <a:gd name="T79" fmla="*/ 405 h 483"/>
              <a:gd name="T80" fmla="*/ 163 w 689"/>
              <a:gd name="T81" fmla="*/ 397 h 483"/>
              <a:gd name="T82" fmla="*/ 142 w 689"/>
              <a:gd name="T83" fmla="*/ 397 h 483"/>
              <a:gd name="T84" fmla="*/ 130 w 689"/>
              <a:gd name="T85" fmla="*/ 412 h 483"/>
              <a:gd name="T86" fmla="*/ 109 w 689"/>
              <a:gd name="T87" fmla="*/ 414 h 483"/>
              <a:gd name="T88" fmla="*/ 77 w 689"/>
              <a:gd name="T89" fmla="*/ 405 h 483"/>
              <a:gd name="T90" fmla="*/ 56 w 689"/>
              <a:gd name="T91" fmla="*/ 397 h 483"/>
              <a:gd name="T92" fmla="*/ 27 w 689"/>
              <a:gd name="T93" fmla="*/ 382 h 483"/>
              <a:gd name="T94" fmla="*/ 27 w 689"/>
              <a:gd name="T95" fmla="*/ 362 h 483"/>
              <a:gd name="T96" fmla="*/ 50 w 689"/>
              <a:gd name="T97" fmla="*/ 339 h 483"/>
              <a:gd name="T98" fmla="*/ 52 w 689"/>
              <a:gd name="T99" fmla="*/ 311 h 483"/>
              <a:gd name="T100" fmla="*/ 40 w 689"/>
              <a:gd name="T101" fmla="*/ 307 h 483"/>
              <a:gd name="T102" fmla="*/ 27 w 689"/>
              <a:gd name="T103" fmla="*/ 276 h 483"/>
              <a:gd name="T104" fmla="*/ 6 w 689"/>
              <a:gd name="T105" fmla="*/ 257 h 4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89"/>
              <a:gd name="T160" fmla="*/ 0 h 483"/>
              <a:gd name="T161" fmla="*/ 689 w 689"/>
              <a:gd name="T162" fmla="*/ 483 h 4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89" h="483">
                <a:moveTo>
                  <a:pt x="0" y="257"/>
                </a:moveTo>
                <a:lnTo>
                  <a:pt x="2" y="230"/>
                </a:lnTo>
                <a:lnTo>
                  <a:pt x="6" y="205"/>
                </a:lnTo>
                <a:lnTo>
                  <a:pt x="13" y="186"/>
                </a:lnTo>
                <a:lnTo>
                  <a:pt x="23" y="167"/>
                </a:lnTo>
                <a:lnTo>
                  <a:pt x="36" y="153"/>
                </a:lnTo>
                <a:lnTo>
                  <a:pt x="50" y="140"/>
                </a:lnTo>
                <a:lnTo>
                  <a:pt x="65" y="128"/>
                </a:lnTo>
                <a:lnTo>
                  <a:pt x="82" y="119"/>
                </a:lnTo>
                <a:lnTo>
                  <a:pt x="84" y="122"/>
                </a:lnTo>
                <a:lnTo>
                  <a:pt x="88" y="124"/>
                </a:lnTo>
                <a:lnTo>
                  <a:pt x="92" y="128"/>
                </a:lnTo>
                <a:lnTo>
                  <a:pt x="96" y="128"/>
                </a:lnTo>
                <a:lnTo>
                  <a:pt x="100" y="128"/>
                </a:lnTo>
                <a:lnTo>
                  <a:pt x="104" y="132"/>
                </a:lnTo>
                <a:lnTo>
                  <a:pt x="109" y="132"/>
                </a:lnTo>
                <a:lnTo>
                  <a:pt x="113" y="132"/>
                </a:lnTo>
                <a:lnTo>
                  <a:pt x="119" y="132"/>
                </a:lnTo>
                <a:lnTo>
                  <a:pt x="123" y="128"/>
                </a:lnTo>
                <a:lnTo>
                  <a:pt x="129" y="122"/>
                </a:lnTo>
                <a:lnTo>
                  <a:pt x="132" y="119"/>
                </a:lnTo>
                <a:lnTo>
                  <a:pt x="134" y="113"/>
                </a:lnTo>
                <a:lnTo>
                  <a:pt x="138" y="109"/>
                </a:lnTo>
                <a:lnTo>
                  <a:pt x="138" y="103"/>
                </a:lnTo>
                <a:lnTo>
                  <a:pt x="138" y="99"/>
                </a:lnTo>
                <a:lnTo>
                  <a:pt x="198" y="103"/>
                </a:lnTo>
                <a:lnTo>
                  <a:pt x="201" y="90"/>
                </a:lnTo>
                <a:lnTo>
                  <a:pt x="209" y="80"/>
                </a:lnTo>
                <a:lnTo>
                  <a:pt x="221" y="74"/>
                </a:lnTo>
                <a:lnTo>
                  <a:pt x="232" y="69"/>
                </a:lnTo>
                <a:lnTo>
                  <a:pt x="244" y="63"/>
                </a:lnTo>
                <a:lnTo>
                  <a:pt x="257" y="61"/>
                </a:lnTo>
                <a:lnTo>
                  <a:pt x="267" y="55"/>
                </a:lnTo>
                <a:lnTo>
                  <a:pt x="276" y="51"/>
                </a:lnTo>
                <a:lnTo>
                  <a:pt x="286" y="51"/>
                </a:lnTo>
                <a:lnTo>
                  <a:pt x="296" y="51"/>
                </a:lnTo>
                <a:lnTo>
                  <a:pt x="303" y="51"/>
                </a:lnTo>
                <a:lnTo>
                  <a:pt x="311" y="51"/>
                </a:lnTo>
                <a:lnTo>
                  <a:pt x="319" y="55"/>
                </a:lnTo>
                <a:lnTo>
                  <a:pt x="326" y="55"/>
                </a:lnTo>
                <a:lnTo>
                  <a:pt x="336" y="55"/>
                </a:lnTo>
                <a:lnTo>
                  <a:pt x="344" y="55"/>
                </a:lnTo>
                <a:lnTo>
                  <a:pt x="347" y="48"/>
                </a:lnTo>
                <a:lnTo>
                  <a:pt x="351" y="42"/>
                </a:lnTo>
                <a:lnTo>
                  <a:pt x="355" y="36"/>
                </a:lnTo>
                <a:lnTo>
                  <a:pt x="359" y="30"/>
                </a:lnTo>
                <a:lnTo>
                  <a:pt x="367" y="26"/>
                </a:lnTo>
                <a:lnTo>
                  <a:pt x="370" y="23"/>
                </a:lnTo>
                <a:lnTo>
                  <a:pt x="376" y="21"/>
                </a:lnTo>
                <a:lnTo>
                  <a:pt x="384" y="17"/>
                </a:lnTo>
                <a:lnTo>
                  <a:pt x="393" y="17"/>
                </a:lnTo>
                <a:lnTo>
                  <a:pt x="405" y="17"/>
                </a:lnTo>
                <a:lnTo>
                  <a:pt x="413" y="17"/>
                </a:lnTo>
                <a:lnTo>
                  <a:pt x="420" y="17"/>
                </a:lnTo>
                <a:lnTo>
                  <a:pt x="428" y="17"/>
                </a:lnTo>
                <a:lnTo>
                  <a:pt x="436" y="17"/>
                </a:lnTo>
                <a:lnTo>
                  <a:pt x="445" y="17"/>
                </a:lnTo>
                <a:lnTo>
                  <a:pt x="453" y="17"/>
                </a:lnTo>
                <a:lnTo>
                  <a:pt x="457" y="17"/>
                </a:lnTo>
                <a:lnTo>
                  <a:pt x="459" y="21"/>
                </a:lnTo>
                <a:lnTo>
                  <a:pt x="463" y="23"/>
                </a:lnTo>
                <a:lnTo>
                  <a:pt x="464" y="26"/>
                </a:lnTo>
                <a:lnTo>
                  <a:pt x="468" y="28"/>
                </a:lnTo>
                <a:lnTo>
                  <a:pt x="470" y="30"/>
                </a:lnTo>
                <a:lnTo>
                  <a:pt x="472" y="32"/>
                </a:lnTo>
                <a:lnTo>
                  <a:pt x="478" y="32"/>
                </a:lnTo>
                <a:lnTo>
                  <a:pt x="486" y="32"/>
                </a:lnTo>
                <a:lnTo>
                  <a:pt x="495" y="28"/>
                </a:lnTo>
                <a:lnTo>
                  <a:pt x="507" y="23"/>
                </a:lnTo>
                <a:lnTo>
                  <a:pt x="520" y="17"/>
                </a:lnTo>
                <a:lnTo>
                  <a:pt x="530" y="9"/>
                </a:lnTo>
                <a:lnTo>
                  <a:pt x="541" y="5"/>
                </a:lnTo>
                <a:lnTo>
                  <a:pt x="555" y="1"/>
                </a:lnTo>
                <a:lnTo>
                  <a:pt x="566" y="0"/>
                </a:lnTo>
                <a:lnTo>
                  <a:pt x="578" y="1"/>
                </a:lnTo>
                <a:lnTo>
                  <a:pt x="585" y="3"/>
                </a:lnTo>
                <a:lnTo>
                  <a:pt x="593" y="9"/>
                </a:lnTo>
                <a:lnTo>
                  <a:pt x="601" y="13"/>
                </a:lnTo>
                <a:lnTo>
                  <a:pt x="605" y="17"/>
                </a:lnTo>
                <a:lnTo>
                  <a:pt x="610" y="23"/>
                </a:lnTo>
                <a:lnTo>
                  <a:pt x="618" y="26"/>
                </a:lnTo>
                <a:lnTo>
                  <a:pt x="628" y="26"/>
                </a:lnTo>
                <a:lnTo>
                  <a:pt x="631" y="26"/>
                </a:lnTo>
                <a:lnTo>
                  <a:pt x="637" y="26"/>
                </a:lnTo>
                <a:lnTo>
                  <a:pt x="643" y="24"/>
                </a:lnTo>
                <a:lnTo>
                  <a:pt x="651" y="23"/>
                </a:lnTo>
                <a:lnTo>
                  <a:pt x="658" y="21"/>
                </a:lnTo>
                <a:lnTo>
                  <a:pt x="670" y="17"/>
                </a:lnTo>
                <a:lnTo>
                  <a:pt x="679" y="13"/>
                </a:lnTo>
                <a:lnTo>
                  <a:pt x="689" y="9"/>
                </a:lnTo>
                <a:lnTo>
                  <a:pt x="687" y="24"/>
                </a:lnTo>
                <a:lnTo>
                  <a:pt x="685" y="38"/>
                </a:lnTo>
                <a:lnTo>
                  <a:pt x="683" y="55"/>
                </a:lnTo>
                <a:lnTo>
                  <a:pt x="679" y="69"/>
                </a:lnTo>
                <a:lnTo>
                  <a:pt x="676" y="84"/>
                </a:lnTo>
                <a:lnTo>
                  <a:pt x="670" y="99"/>
                </a:lnTo>
                <a:lnTo>
                  <a:pt x="666" y="111"/>
                </a:lnTo>
                <a:lnTo>
                  <a:pt x="658" y="122"/>
                </a:lnTo>
                <a:lnTo>
                  <a:pt x="662" y="136"/>
                </a:lnTo>
                <a:lnTo>
                  <a:pt x="666" y="147"/>
                </a:lnTo>
                <a:lnTo>
                  <a:pt x="670" y="157"/>
                </a:lnTo>
                <a:lnTo>
                  <a:pt x="670" y="167"/>
                </a:lnTo>
                <a:lnTo>
                  <a:pt x="670" y="178"/>
                </a:lnTo>
                <a:lnTo>
                  <a:pt x="674" y="188"/>
                </a:lnTo>
                <a:lnTo>
                  <a:pt x="674" y="197"/>
                </a:lnTo>
                <a:lnTo>
                  <a:pt x="676" y="209"/>
                </a:lnTo>
                <a:lnTo>
                  <a:pt x="674" y="232"/>
                </a:lnTo>
                <a:lnTo>
                  <a:pt x="670" y="255"/>
                </a:lnTo>
                <a:lnTo>
                  <a:pt x="666" y="272"/>
                </a:lnTo>
                <a:lnTo>
                  <a:pt x="658" y="291"/>
                </a:lnTo>
                <a:lnTo>
                  <a:pt x="653" y="307"/>
                </a:lnTo>
                <a:lnTo>
                  <a:pt x="643" y="320"/>
                </a:lnTo>
                <a:lnTo>
                  <a:pt x="631" y="334"/>
                </a:lnTo>
                <a:lnTo>
                  <a:pt x="622" y="343"/>
                </a:lnTo>
                <a:lnTo>
                  <a:pt x="599" y="362"/>
                </a:lnTo>
                <a:lnTo>
                  <a:pt x="570" y="380"/>
                </a:lnTo>
                <a:lnTo>
                  <a:pt x="541" y="393"/>
                </a:lnTo>
                <a:lnTo>
                  <a:pt x="512" y="407"/>
                </a:lnTo>
                <a:lnTo>
                  <a:pt x="495" y="414"/>
                </a:lnTo>
                <a:lnTo>
                  <a:pt x="484" y="422"/>
                </a:lnTo>
                <a:lnTo>
                  <a:pt x="468" y="430"/>
                </a:lnTo>
                <a:lnTo>
                  <a:pt x="459" y="439"/>
                </a:lnTo>
                <a:lnTo>
                  <a:pt x="449" y="451"/>
                </a:lnTo>
                <a:lnTo>
                  <a:pt x="440" y="460"/>
                </a:lnTo>
                <a:lnTo>
                  <a:pt x="432" y="470"/>
                </a:lnTo>
                <a:lnTo>
                  <a:pt x="426" y="483"/>
                </a:lnTo>
                <a:lnTo>
                  <a:pt x="424" y="481"/>
                </a:lnTo>
                <a:lnTo>
                  <a:pt x="420" y="481"/>
                </a:lnTo>
                <a:lnTo>
                  <a:pt x="418" y="478"/>
                </a:lnTo>
                <a:lnTo>
                  <a:pt x="415" y="478"/>
                </a:lnTo>
                <a:lnTo>
                  <a:pt x="411" y="478"/>
                </a:lnTo>
                <a:lnTo>
                  <a:pt x="409" y="478"/>
                </a:lnTo>
                <a:lnTo>
                  <a:pt x="405" y="474"/>
                </a:lnTo>
                <a:lnTo>
                  <a:pt x="401" y="474"/>
                </a:lnTo>
                <a:lnTo>
                  <a:pt x="388" y="474"/>
                </a:lnTo>
                <a:lnTo>
                  <a:pt x="378" y="474"/>
                </a:lnTo>
                <a:lnTo>
                  <a:pt x="368" y="474"/>
                </a:lnTo>
                <a:lnTo>
                  <a:pt x="359" y="474"/>
                </a:lnTo>
                <a:lnTo>
                  <a:pt x="351" y="474"/>
                </a:lnTo>
                <a:lnTo>
                  <a:pt x="345" y="474"/>
                </a:lnTo>
                <a:lnTo>
                  <a:pt x="340" y="474"/>
                </a:lnTo>
                <a:lnTo>
                  <a:pt x="336" y="474"/>
                </a:lnTo>
                <a:lnTo>
                  <a:pt x="330" y="474"/>
                </a:lnTo>
                <a:lnTo>
                  <a:pt x="322" y="468"/>
                </a:lnTo>
                <a:lnTo>
                  <a:pt x="313" y="464"/>
                </a:lnTo>
                <a:lnTo>
                  <a:pt x="303" y="458"/>
                </a:lnTo>
                <a:lnTo>
                  <a:pt x="292" y="453"/>
                </a:lnTo>
                <a:lnTo>
                  <a:pt x="282" y="447"/>
                </a:lnTo>
                <a:lnTo>
                  <a:pt x="274" y="443"/>
                </a:lnTo>
                <a:lnTo>
                  <a:pt x="271" y="443"/>
                </a:lnTo>
                <a:lnTo>
                  <a:pt x="259" y="439"/>
                </a:lnTo>
                <a:lnTo>
                  <a:pt x="246" y="435"/>
                </a:lnTo>
                <a:lnTo>
                  <a:pt x="232" y="431"/>
                </a:lnTo>
                <a:lnTo>
                  <a:pt x="219" y="428"/>
                </a:lnTo>
                <a:lnTo>
                  <a:pt x="205" y="426"/>
                </a:lnTo>
                <a:lnTo>
                  <a:pt x="196" y="420"/>
                </a:lnTo>
                <a:lnTo>
                  <a:pt x="190" y="416"/>
                </a:lnTo>
                <a:lnTo>
                  <a:pt x="186" y="410"/>
                </a:lnTo>
                <a:lnTo>
                  <a:pt x="186" y="407"/>
                </a:lnTo>
                <a:lnTo>
                  <a:pt x="184" y="405"/>
                </a:lnTo>
                <a:lnTo>
                  <a:pt x="180" y="401"/>
                </a:lnTo>
                <a:lnTo>
                  <a:pt x="177" y="401"/>
                </a:lnTo>
                <a:lnTo>
                  <a:pt x="169" y="397"/>
                </a:lnTo>
                <a:lnTo>
                  <a:pt x="163" y="397"/>
                </a:lnTo>
                <a:lnTo>
                  <a:pt x="159" y="397"/>
                </a:lnTo>
                <a:lnTo>
                  <a:pt x="153" y="397"/>
                </a:lnTo>
                <a:lnTo>
                  <a:pt x="148" y="397"/>
                </a:lnTo>
                <a:lnTo>
                  <a:pt x="142" y="397"/>
                </a:lnTo>
                <a:lnTo>
                  <a:pt x="138" y="401"/>
                </a:lnTo>
                <a:lnTo>
                  <a:pt x="134" y="407"/>
                </a:lnTo>
                <a:lnTo>
                  <a:pt x="132" y="410"/>
                </a:lnTo>
                <a:lnTo>
                  <a:pt x="130" y="412"/>
                </a:lnTo>
                <a:lnTo>
                  <a:pt x="125" y="414"/>
                </a:lnTo>
                <a:lnTo>
                  <a:pt x="119" y="416"/>
                </a:lnTo>
                <a:lnTo>
                  <a:pt x="115" y="416"/>
                </a:lnTo>
                <a:lnTo>
                  <a:pt x="109" y="414"/>
                </a:lnTo>
                <a:lnTo>
                  <a:pt x="104" y="412"/>
                </a:lnTo>
                <a:lnTo>
                  <a:pt x="92" y="410"/>
                </a:lnTo>
                <a:lnTo>
                  <a:pt x="84" y="408"/>
                </a:lnTo>
                <a:lnTo>
                  <a:pt x="77" y="405"/>
                </a:lnTo>
                <a:lnTo>
                  <a:pt x="71" y="401"/>
                </a:lnTo>
                <a:lnTo>
                  <a:pt x="65" y="401"/>
                </a:lnTo>
                <a:lnTo>
                  <a:pt x="61" y="401"/>
                </a:lnTo>
                <a:lnTo>
                  <a:pt x="56" y="397"/>
                </a:lnTo>
                <a:lnTo>
                  <a:pt x="48" y="393"/>
                </a:lnTo>
                <a:lnTo>
                  <a:pt x="40" y="389"/>
                </a:lnTo>
                <a:lnTo>
                  <a:pt x="34" y="385"/>
                </a:lnTo>
                <a:lnTo>
                  <a:pt x="27" y="382"/>
                </a:lnTo>
                <a:lnTo>
                  <a:pt x="23" y="378"/>
                </a:lnTo>
                <a:lnTo>
                  <a:pt x="19" y="376"/>
                </a:lnTo>
                <a:lnTo>
                  <a:pt x="23" y="368"/>
                </a:lnTo>
                <a:lnTo>
                  <a:pt x="27" y="362"/>
                </a:lnTo>
                <a:lnTo>
                  <a:pt x="33" y="359"/>
                </a:lnTo>
                <a:lnTo>
                  <a:pt x="38" y="351"/>
                </a:lnTo>
                <a:lnTo>
                  <a:pt x="44" y="345"/>
                </a:lnTo>
                <a:lnTo>
                  <a:pt x="50" y="339"/>
                </a:lnTo>
                <a:lnTo>
                  <a:pt x="54" y="332"/>
                </a:lnTo>
                <a:lnTo>
                  <a:pt x="56" y="320"/>
                </a:lnTo>
                <a:lnTo>
                  <a:pt x="54" y="314"/>
                </a:lnTo>
                <a:lnTo>
                  <a:pt x="52" y="311"/>
                </a:lnTo>
                <a:lnTo>
                  <a:pt x="50" y="309"/>
                </a:lnTo>
                <a:lnTo>
                  <a:pt x="46" y="309"/>
                </a:lnTo>
                <a:lnTo>
                  <a:pt x="44" y="309"/>
                </a:lnTo>
                <a:lnTo>
                  <a:pt x="40" y="307"/>
                </a:lnTo>
                <a:lnTo>
                  <a:pt x="38" y="305"/>
                </a:lnTo>
                <a:lnTo>
                  <a:pt x="38" y="303"/>
                </a:lnTo>
                <a:lnTo>
                  <a:pt x="34" y="286"/>
                </a:lnTo>
                <a:lnTo>
                  <a:pt x="27" y="276"/>
                </a:lnTo>
                <a:lnTo>
                  <a:pt x="23" y="266"/>
                </a:lnTo>
                <a:lnTo>
                  <a:pt x="15" y="263"/>
                </a:lnTo>
                <a:lnTo>
                  <a:pt x="10" y="259"/>
                </a:lnTo>
                <a:lnTo>
                  <a:pt x="6" y="257"/>
                </a:lnTo>
                <a:lnTo>
                  <a:pt x="2" y="257"/>
                </a:lnTo>
                <a:lnTo>
                  <a:pt x="0" y="257"/>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12" name="Freeform 53"/>
          <p:cNvSpPr>
            <a:spLocks/>
          </p:cNvSpPr>
          <p:nvPr/>
        </p:nvSpPr>
        <p:spPr bwMode="auto">
          <a:xfrm>
            <a:off x="5079678" y="1762125"/>
            <a:ext cx="433387" cy="320675"/>
          </a:xfrm>
          <a:custGeom>
            <a:avLst/>
            <a:gdLst>
              <a:gd name="T0" fmla="*/ 13 w 689"/>
              <a:gd name="T1" fmla="*/ 186 h 483"/>
              <a:gd name="T2" fmla="*/ 65 w 689"/>
              <a:gd name="T3" fmla="*/ 128 h 483"/>
              <a:gd name="T4" fmla="*/ 92 w 689"/>
              <a:gd name="T5" fmla="*/ 128 h 483"/>
              <a:gd name="T6" fmla="*/ 109 w 689"/>
              <a:gd name="T7" fmla="*/ 132 h 483"/>
              <a:gd name="T8" fmla="*/ 129 w 689"/>
              <a:gd name="T9" fmla="*/ 122 h 483"/>
              <a:gd name="T10" fmla="*/ 138 w 689"/>
              <a:gd name="T11" fmla="*/ 103 h 483"/>
              <a:gd name="T12" fmla="*/ 209 w 689"/>
              <a:gd name="T13" fmla="*/ 80 h 483"/>
              <a:gd name="T14" fmla="*/ 257 w 689"/>
              <a:gd name="T15" fmla="*/ 61 h 483"/>
              <a:gd name="T16" fmla="*/ 296 w 689"/>
              <a:gd name="T17" fmla="*/ 51 h 483"/>
              <a:gd name="T18" fmla="*/ 326 w 689"/>
              <a:gd name="T19" fmla="*/ 55 h 483"/>
              <a:gd name="T20" fmla="*/ 351 w 689"/>
              <a:gd name="T21" fmla="*/ 42 h 483"/>
              <a:gd name="T22" fmla="*/ 370 w 689"/>
              <a:gd name="T23" fmla="*/ 23 h 483"/>
              <a:gd name="T24" fmla="*/ 405 w 689"/>
              <a:gd name="T25" fmla="*/ 17 h 483"/>
              <a:gd name="T26" fmla="*/ 436 w 689"/>
              <a:gd name="T27" fmla="*/ 17 h 483"/>
              <a:gd name="T28" fmla="*/ 459 w 689"/>
              <a:gd name="T29" fmla="*/ 21 h 483"/>
              <a:gd name="T30" fmla="*/ 470 w 689"/>
              <a:gd name="T31" fmla="*/ 30 h 483"/>
              <a:gd name="T32" fmla="*/ 495 w 689"/>
              <a:gd name="T33" fmla="*/ 28 h 483"/>
              <a:gd name="T34" fmla="*/ 541 w 689"/>
              <a:gd name="T35" fmla="*/ 5 h 483"/>
              <a:gd name="T36" fmla="*/ 585 w 689"/>
              <a:gd name="T37" fmla="*/ 3 h 483"/>
              <a:gd name="T38" fmla="*/ 610 w 689"/>
              <a:gd name="T39" fmla="*/ 23 h 483"/>
              <a:gd name="T40" fmla="*/ 637 w 689"/>
              <a:gd name="T41" fmla="*/ 26 h 483"/>
              <a:gd name="T42" fmla="*/ 670 w 689"/>
              <a:gd name="T43" fmla="*/ 17 h 483"/>
              <a:gd name="T44" fmla="*/ 685 w 689"/>
              <a:gd name="T45" fmla="*/ 38 h 483"/>
              <a:gd name="T46" fmla="*/ 670 w 689"/>
              <a:gd name="T47" fmla="*/ 99 h 483"/>
              <a:gd name="T48" fmla="*/ 666 w 689"/>
              <a:gd name="T49" fmla="*/ 147 h 483"/>
              <a:gd name="T50" fmla="*/ 674 w 689"/>
              <a:gd name="T51" fmla="*/ 188 h 483"/>
              <a:gd name="T52" fmla="*/ 670 w 689"/>
              <a:gd name="T53" fmla="*/ 255 h 483"/>
              <a:gd name="T54" fmla="*/ 643 w 689"/>
              <a:gd name="T55" fmla="*/ 320 h 483"/>
              <a:gd name="T56" fmla="*/ 570 w 689"/>
              <a:gd name="T57" fmla="*/ 380 h 483"/>
              <a:gd name="T58" fmla="*/ 484 w 689"/>
              <a:gd name="T59" fmla="*/ 422 h 483"/>
              <a:gd name="T60" fmla="*/ 440 w 689"/>
              <a:gd name="T61" fmla="*/ 460 h 483"/>
              <a:gd name="T62" fmla="*/ 420 w 689"/>
              <a:gd name="T63" fmla="*/ 481 h 483"/>
              <a:gd name="T64" fmla="*/ 409 w 689"/>
              <a:gd name="T65" fmla="*/ 478 h 483"/>
              <a:gd name="T66" fmla="*/ 378 w 689"/>
              <a:gd name="T67" fmla="*/ 474 h 483"/>
              <a:gd name="T68" fmla="*/ 345 w 689"/>
              <a:gd name="T69" fmla="*/ 474 h 483"/>
              <a:gd name="T70" fmla="*/ 322 w 689"/>
              <a:gd name="T71" fmla="*/ 468 h 483"/>
              <a:gd name="T72" fmla="*/ 282 w 689"/>
              <a:gd name="T73" fmla="*/ 447 h 483"/>
              <a:gd name="T74" fmla="*/ 246 w 689"/>
              <a:gd name="T75" fmla="*/ 435 h 483"/>
              <a:gd name="T76" fmla="*/ 196 w 689"/>
              <a:gd name="T77" fmla="*/ 420 h 483"/>
              <a:gd name="T78" fmla="*/ 184 w 689"/>
              <a:gd name="T79" fmla="*/ 405 h 483"/>
              <a:gd name="T80" fmla="*/ 163 w 689"/>
              <a:gd name="T81" fmla="*/ 397 h 483"/>
              <a:gd name="T82" fmla="*/ 142 w 689"/>
              <a:gd name="T83" fmla="*/ 397 h 483"/>
              <a:gd name="T84" fmla="*/ 130 w 689"/>
              <a:gd name="T85" fmla="*/ 412 h 483"/>
              <a:gd name="T86" fmla="*/ 109 w 689"/>
              <a:gd name="T87" fmla="*/ 414 h 483"/>
              <a:gd name="T88" fmla="*/ 77 w 689"/>
              <a:gd name="T89" fmla="*/ 405 h 483"/>
              <a:gd name="T90" fmla="*/ 56 w 689"/>
              <a:gd name="T91" fmla="*/ 397 h 483"/>
              <a:gd name="T92" fmla="*/ 27 w 689"/>
              <a:gd name="T93" fmla="*/ 382 h 483"/>
              <a:gd name="T94" fmla="*/ 27 w 689"/>
              <a:gd name="T95" fmla="*/ 362 h 483"/>
              <a:gd name="T96" fmla="*/ 50 w 689"/>
              <a:gd name="T97" fmla="*/ 339 h 483"/>
              <a:gd name="T98" fmla="*/ 52 w 689"/>
              <a:gd name="T99" fmla="*/ 311 h 483"/>
              <a:gd name="T100" fmla="*/ 40 w 689"/>
              <a:gd name="T101" fmla="*/ 307 h 483"/>
              <a:gd name="T102" fmla="*/ 27 w 689"/>
              <a:gd name="T103" fmla="*/ 276 h 483"/>
              <a:gd name="T104" fmla="*/ 6 w 689"/>
              <a:gd name="T105" fmla="*/ 257 h 48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89"/>
              <a:gd name="T160" fmla="*/ 0 h 483"/>
              <a:gd name="T161" fmla="*/ 689 w 689"/>
              <a:gd name="T162" fmla="*/ 483 h 48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89" h="483">
                <a:moveTo>
                  <a:pt x="0" y="257"/>
                </a:moveTo>
                <a:lnTo>
                  <a:pt x="2" y="230"/>
                </a:lnTo>
                <a:lnTo>
                  <a:pt x="6" y="205"/>
                </a:lnTo>
                <a:lnTo>
                  <a:pt x="13" y="186"/>
                </a:lnTo>
                <a:lnTo>
                  <a:pt x="23" y="167"/>
                </a:lnTo>
                <a:lnTo>
                  <a:pt x="36" y="153"/>
                </a:lnTo>
                <a:lnTo>
                  <a:pt x="50" y="140"/>
                </a:lnTo>
                <a:lnTo>
                  <a:pt x="65" y="128"/>
                </a:lnTo>
                <a:lnTo>
                  <a:pt x="82" y="119"/>
                </a:lnTo>
                <a:lnTo>
                  <a:pt x="84" y="122"/>
                </a:lnTo>
                <a:lnTo>
                  <a:pt x="88" y="124"/>
                </a:lnTo>
                <a:lnTo>
                  <a:pt x="92" y="128"/>
                </a:lnTo>
                <a:lnTo>
                  <a:pt x="96" y="128"/>
                </a:lnTo>
                <a:lnTo>
                  <a:pt x="100" y="128"/>
                </a:lnTo>
                <a:lnTo>
                  <a:pt x="104" y="132"/>
                </a:lnTo>
                <a:lnTo>
                  <a:pt x="109" y="132"/>
                </a:lnTo>
                <a:lnTo>
                  <a:pt x="113" y="132"/>
                </a:lnTo>
                <a:lnTo>
                  <a:pt x="119" y="132"/>
                </a:lnTo>
                <a:lnTo>
                  <a:pt x="123" y="128"/>
                </a:lnTo>
                <a:lnTo>
                  <a:pt x="129" y="122"/>
                </a:lnTo>
                <a:lnTo>
                  <a:pt x="132" y="119"/>
                </a:lnTo>
                <a:lnTo>
                  <a:pt x="134" y="113"/>
                </a:lnTo>
                <a:lnTo>
                  <a:pt x="138" y="109"/>
                </a:lnTo>
                <a:lnTo>
                  <a:pt x="138" y="103"/>
                </a:lnTo>
                <a:lnTo>
                  <a:pt x="138" y="99"/>
                </a:lnTo>
                <a:lnTo>
                  <a:pt x="198" y="103"/>
                </a:lnTo>
                <a:lnTo>
                  <a:pt x="201" y="90"/>
                </a:lnTo>
                <a:lnTo>
                  <a:pt x="209" y="80"/>
                </a:lnTo>
                <a:lnTo>
                  <a:pt x="221" y="74"/>
                </a:lnTo>
                <a:lnTo>
                  <a:pt x="232" y="69"/>
                </a:lnTo>
                <a:lnTo>
                  <a:pt x="244" y="63"/>
                </a:lnTo>
                <a:lnTo>
                  <a:pt x="257" y="61"/>
                </a:lnTo>
                <a:lnTo>
                  <a:pt x="267" y="55"/>
                </a:lnTo>
                <a:lnTo>
                  <a:pt x="276" y="51"/>
                </a:lnTo>
                <a:lnTo>
                  <a:pt x="286" y="51"/>
                </a:lnTo>
                <a:lnTo>
                  <a:pt x="296" y="51"/>
                </a:lnTo>
                <a:lnTo>
                  <a:pt x="303" y="51"/>
                </a:lnTo>
                <a:lnTo>
                  <a:pt x="311" y="51"/>
                </a:lnTo>
                <a:lnTo>
                  <a:pt x="319" y="55"/>
                </a:lnTo>
                <a:lnTo>
                  <a:pt x="326" y="55"/>
                </a:lnTo>
                <a:lnTo>
                  <a:pt x="336" y="55"/>
                </a:lnTo>
                <a:lnTo>
                  <a:pt x="344" y="55"/>
                </a:lnTo>
                <a:lnTo>
                  <a:pt x="347" y="48"/>
                </a:lnTo>
                <a:lnTo>
                  <a:pt x="351" y="42"/>
                </a:lnTo>
                <a:lnTo>
                  <a:pt x="355" y="36"/>
                </a:lnTo>
                <a:lnTo>
                  <a:pt x="359" y="30"/>
                </a:lnTo>
                <a:lnTo>
                  <a:pt x="367" y="26"/>
                </a:lnTo>
                <a:lnTo>
                  <a:pt x="370" y="23"/>
                </a:lnTo>
                <a:lnTo>
                  <a:pt x="376" y="21"/>
                </a:lnTo>
                <a:lnTo>
                  <a:pt x="384" y="17"/>
                </a:lnTo>
                <a:lnTo>
                  <a:pt x="393" y="17"/>
                </a:lnTo>
                <a:lnTo>
                  <a:pt x="405" y="17"/>
                </a:lnTo>
                <a:lnTo>
                  <a:pt x="413" y="17"/>
                </a:lnTo>
                <a:lnTo>
                  <a:pt x="420" y="17"/>
                </a:lnTo>
                <a:lnTo>
                  <a:pt x="428" y="17"/>
                </a:lnTo>
                <a:lnTo>
                  <a:pt x="436" y="17"/>
                </a:lnTo>
                <a:lnTo>
                  <a:pt x="445" y="17"/>
                </a:lnTo>
                <a:lnTo>
                  <a:pt x="453" y="17"/>
                </a:lnTo>
                <a:lnTo>
                  <a:pt x="457" y="17"/>
                </a:lnTo>
                <a:lnTo>
                  <a:pt x="459" y="21"/>
                </a:lnTo>
                <a:lnTo>
                  <a:pt x="463" y="23"/>
                </a:lnTo>
                <a:lnTo>
                  <a:pt x="464" y="26"/>
                </a:lnTo>
                <a:lnTo>
                  <a:pt x="468" y="28"/>
                </a:lnTo>
                <a:lnTo>
                  <a:pt x="470" y="30"/>
                </a:lnTo>
                <a:lnTo>
                  <a:pt x="472" y="32"/>
                </a:lnTo>
                <a:lnTo>
                  <a:pt x="478" y="32"/>
                </a:lnTo>
                <a:lnTo>
                  <a:pt x="486" y="32"/>
                </a:lnTo>
                <a:lnTo>
                  <a:pt x="495" y="28"/>
                </a:lnTo>
                <a:lnTo>
                  <a:pt x="507" y="23"/>
                </a:lnTo>
                <a:lnTo>
                  <a:pt x="520" y="17"/>
                </a:lnTo>
                <a:lnTo>
                  <a:pt x="530" y="9"/>
                </a:lnTo>
                <a:lnTo>
                  <a:pt x="541" y="5"/>
                </a:lnTo>
                <a:lnTo>
                  <a:pt x="555" y="1"/>
                </a:lnTo>
                <a:lnTo>
                  <a:pt x="566" y="0"/>
                </a:lnTo>
                <a:lnTo>
                  <a:pt x="578" y="1"/>
                </a:lnTo>
                <a:lnTo>
                  <a:pt x="585" y="3"/>
                </a:lnTo>
                <a:lnTo>
                  <a:pt x="593" y="9"/>
                </a:lnTo>
                <a:lnTo>
                  <a:pt x="601" y="13"/>
                </a:lnTo>
                <a:lnTo>
                  <a:pt x="605" y="17"/>
                </a:lnTo>
                <a:lnTo>
                  <a:pt x="610" y="23"/>
                </a:lnTo>
                <a:lnTo>
                  <a:pt x="618" y="26"/>
                </a:lnTo>
                <a:lnTo>
                  <a:pt x="628" y="26"/>
                </a:lnTo>
                <a:lnTo>
                  <a:pt x="631" y="26"/>
                </a:lnTo>
                <a:lnTo>
                  <a:pt x="637" y="26"/>
                </a:lnTo>
                <a:lnTo>
                  <a:pt x="643" y="24"/>
                </a:lnTo>
                <a:lnTo>
                  <a:pt x="651" y="23"/>
                </a:lnTo>
                <a:lnTo>
                  <a:pt x="658" y="21"/>
                </a:lnTo>
                <a:lnTo>
                  <a:pt x="670" y="17"/>
                </a:lnTo>
                <a:lnTo>
                  <a:pt x="679" y="13"/>
                </a:lnTo>
                <a:lnTo>
                  <a:pt x="689" y="9"/>
                </a:lnTo>
                <a:lnTo>
                  <a:pt x="687" y="24"/>
                </a:lnTo>
                <a:lnTo>
                  <a:pt x="685" y="38"/>
                </a:lnTo>
                <a:lnTo>
                  <a:pt x="683" y="55"/>
                </a:lnTo>
                <a:lnTo>
                  <a:pt x="679" y="69"/>
                </a:lnTo>
                <a:lnTo>
                  <a:pt x="676" y="84"/>
                </a:lnTo>
                <a:lnTo>
                  <a:pt x="670" y="99"/>
                </a:lnTo>
                <a:lnTo>
                  <a:pt x="666" y="111"/>
                </a:lnTo>
                <a:lnTo>
                  <a:pt x="658" y="122"/>
                </a:lnTo>
                <a:lnTo>
                  <a:pt x="662" y="136"/>
                </a:lnTo>
                <a:lnTo>
                  <a:pt x="666" y="147"/>
                </a:lnTo>
                <a:lnTo>
                  <a:pt x="670" y="157"/>
                </a:lnTo>
                <a:lnTo>
                  <a:pt x="670" y="167"/>
                </a:lnTo>
                <a:lnTo>
                  <a:pt x="670" y="178"/>
                </a:lnTo>
                <a:lnTo>
                  <a:pt x="674" y="188"/>
                </a:lnTo>
                <a:lnTo>
                  <a:pt x="674" y="197"/>
                </a:lnTo>
                <a:lnTo>
                  <a:pt x="676" y="209"/>
                </a:lnTo>
                <a:lnTo>
                  <a:pt x="674" y="232"/>
                </a:lnTo>
                <a:lnTo>
                  <a:pt x="670" y="255"/>
                </a:lnTo>
                <a:lnTo>
                  <a:pt x="666" y="272"/>
                </a:lnTo>
                <a:lnTo>
                  <a:pt x="658" y="291"/>
                </a:lnTo>
                <a:lnTo>
                  <a:pt x="653" y="307"/>
                </a:lnTo>
                <a:lnTo>
                  <a:pt x="643" y="320"/>
                </a:lnTo>
                <a:lnTo>
                  <a:pt x="631" y="334"/>
                </a:lnTo>
                <a:lnTo>
                  <a:pt x="622" y="343"/>
                </a:lnTo>
                <a:lnTo>
                  <a:pt x="599" y="362"/>
                </a:lnTo>
                <a:lnTo>
                  <a:pt x="570" y="380"/>
                </a:lnTo>
                <a:lnTo>
                  <a:pt x="541" y="393"/>
                </a:lnTo>
                <a:lnTo>
                  <a:pt x="512" y="407"/>
                </a:lnTo>
                <a:lnTo>
                  <a:pt x="495" y="414"/>
                </a:lnTo>
                <a:lnTo>
                  <a:pt x="484" y="422"/>
                </a:lnTo>
                <a:lnTo>
                  <a:pt x="468" y="430"/>
                </a:lnTo>
                <a:lnTo>
                  <a:pt x="459" y="439"/>
                </a:lnTo>
                <a:lnTo>
                  <a:pt x="449" y="451"/>
                </a:lnTo>
                <a:lnTo>
                  <a:pt x="440" y="460"/>
                </a:lnTo>
                <a:lnTo>
                  <a:pt x="432" y="470"/>
                </a:lnTo>
                <a:lnTo>
                  <a:pt x="426" y="483"/>
                </a:lnTo>
                <a:lnTo>
                  <a:pt x="424" y="481"/>
                </a:lnTo>
                <a:lnTo>
                  <a:pt x="420" y="481"/>
                </a:lnTo>
                <a:lnTo>
                  <a:pt x="418" y="478"/>
                </a:lnTo>
                <a:lnTo>
                  <a:pt x="415" y="478"/>
                </a:lnTo>
                <a:lnTo>
                  <a:pt x="411" y="478"/>
                </a:lnTo>
                <a:lnTo>
                  <a:pt x="409" y="478"/>
                </a:lnTo>
                <a:lnTo>
                  <a:pt x="405" y="474"/>
                </a:lnTo>
                <a:lnTo>
                  <a:pt x="401" y="474"/>
                </a:lnTo>
                <a:lnTo>
                  <a:pt x="388" y="474"/>
                </a:lnTo>
                <a:lnTo>
                  <a:pt x="378" y="474"/>
                </a:lnTo>
                <a:lnTo>
                  <a:pt x="368" y="474"/>
                </a:lnTo>
                <a:lnTo>
                  <a:pt x="359" y="474"/>
                </a:lnTo>
                <a:lnTo>
                  <a:pt x="351" y="474"/>
                </a:lnTo>
                <a:lnTo>
                  <a:pt x="345" y="474"/>
                </a:lnTo>
                <a:lnTo>
                  <a:pt x="340" y="474"/>
                </a:lnTo>
                <a:lnTo>
                  <a:pt x="336" y="474"/>
                </a:lnTo>
                <a:lnTo>
                  <a:pt x="330" y="474"/>
                </a:lnTo>
                <a:lnTo>
                  <a:pt x="322" y="468"/>
                </a:lnTo>
                <a:lnTo>
                  <a:pt x="313" y="464"/>
                </a:lnTo>
                <a:lnTo>
                  <a:pt x="303" y="458"/>
                </a:lnTo>
                <a:lnTo>
                  <a:pt x="292" y="453"/>
                </a:lnTo>
                <a:lnTo>
                  <a:pt x="282" y="447"/>
                </a:lnTo>
                <a:lnTo>
                  <a:pt x="274" y="443"/>
                </a:lnTo>
                <a:lnTo>
                  <a:pt x="271" y="443"/>
                </a:lnTo>
                <a:lnTo>
                  <a:pt x="259" y="439"/>
                </a:lnTo>
                <a:lnTo>
                  <a:pt x="246" y="435"/>
                </a:lnTo>
                <a:lnTo>
                  <a:pt x="232" y="431"/>
                </a:lnTo>
                <a:lnTo>
                  <a:pt x="219" y="428"/>
                </a:lnTo>
                <a:lnTo>
                  <a:pt x="205" y="426"/>
                </a:lnTo>
                <a:lnTo>
                  <a:pt x="196" y="420"/>
                </a:lnTo>
                <a:lnTo>
                  <a:pt x="190" y="416"/>
                </a:lnTo>
                <a:lnTo>
                  <a:pt x="186" y="410"/>
                </a:lnTo>
                <a:lnTo>
                  <a:pt x="186" y="407"/>
                </a:lnTo>
                <a:lnTo>
                  <a:pt x="184" y="405"/>
                </a:lnTo>
                <a:lnTo>
                  <a:pt x="180" y="401"/>
                </a:lnTo>
                <a:lnTo>
                  <a:pt x="177" y="401"/>
                </a:lnTo>
                <a:lnTo>
                  <a:pt x="169" y="397"/>
                </a:lnTo>
                <a:lnTo>
                  <a:pt x="163" y="397"/>
                </a:lnTo>
                <a:lnTo>
                  <a:pt x="159" y="397"/>
                </a:lnTo>
                <a:lnTo>
                  <a:pt x="153" y="397"/>
                </a:lnTo>
                <a:lnTo>
                  <a:pt x="148" y="397"/>
                </a:lnTo>
                <a:lnTo>
                  <a:pt x="142" y="397"/>
                </a:lnTo>
                <a:lnTo>
                  <a:pt x="138" y="401"/>
                </a:lnTo>
                <a:lnTo>
                  <a:pt x="134" y="407"/>
                </a:lnTo>
                <a:lnTo>
                  <a:pt x="132" y="410"/>
                </a:lnTo>
                <a:lnTo>
                  <a:pt x="130" y="412"/>
                </a:lnTo>
                <a:lnTo>
                  <a:pt x="125" y="414"/>
                </a:lnTo>
                <a:lnTo>
                  <a:pt x="119" y="416"/>
                </a:lnTo>
                <a:lnTo>
                  <a:pt x="115" y="416"/>
                </a:lnTo>
                <a:lnTo>
                  <a:pt x="109" y="414"/>
                </a:lnTo>
                <a:lnTo>
                  <a:pt x="104" y="412"/>
                </a:lnTo>
                <a:lnTo>
                  <a:pt x="92" y="410"/>
                </a:lnTo>
                <a:lnTo>
                  <a:pt x="84" y="408"/>
                </a:lnTo>
                <a:lnTo>
                  <a:pt x="77" y="405"/>
                </a:lnTo>
                <a:lnTo>
                  <a:pt x="71" y="401"/>
                </a:lnTo>
                <a:lnTo>
                  <a:pt x="65" y="401"/>
                </a:lnTo>
                <a:lnTo>
                  <a:pt x="61" y="401"/>
                </a:lnTo>
                <a:lnTo>
                  <a:pt x="56" y="397"/>
                </a:lnTo>
                <a:lnTo>
                  <a:pt x="48" y="393"/>
                </a:lnTo>
                <a:lnTo>
                  <a:pt x="40" y="389"/>
                </a:lnTo>
                <a:lnTo>
                  <a:pt x="34" y="385"/>
                </a:lnTo>
                <a:lnTo>
                  <a:pt x="27" y="382"/>
                </a:lnTo>
                <a:lnTo>
                  <a:pt x="23" y="378"/>
                </a:lnTo>
                <a:lnTo>
                  <a:pt x="19" y="376"/>
                </a:lnTo>
                <a:lnTo>
                  <a:pt x="23" y="368"/>
                </a:lnTo>
                <a:lnTo>
                  <a:pt x="27" y="362"/>
                </a:lnTo>
                <a:lnTo>
                  <a:pt x="33" y="359"/>
                </a:lnTo>
                <a:lnTo>
                  <a:pt x="38" y="351"/>
                </a:lnTo>
                <a:lnTo>
                  <a:pt x="44" y="345"/>
                </a:lnTo>
                <a:lnTo>
                  <a:pt x="50" y="339"/>
                </a:lnTo>
                <a:lnTo>
                  <a:pt x="54" y="332"/>
                </a:lnTo>
                <a:lnTo>
                  <a:pt x="56" y="320"/>
                </a:lnTo>
                <a:lnTo>
                  <a:pt x="54" y="314"/>
                </a:lnTo>
                <a:lnTo>
                  <a:pt x="52" y="311"/>
                </a:lnTo>
                <a:lnTo>
                  <a:pt x="50" y="309"/>
                </a:lnTo>
                <a:lnTo>
                  <a:pt x="46" y="309"/>
                </a:lnTo>
                <a:lnTo>
                  <a:pt x="44" y="309"/>
                </a:lnTo>
                <a:lnTo>
                  <a:pt x="40" y="307"/>
                </a:lnTo>
                <a:lnTo>
                  <a:pt x="38" y="305"/>
                </a:lnTo>
                <a:lnTo>
                  <a:pt x="38" y="303"/>
                </a:lnTo>
                <a:lnTo>
                  <a:pt x="34" y="286"/>
                </a:lnTo>
                <a:lnTo>
                  <a:pt x="27" y="276"/>
                </a:lnTo>
                <a:lnTo>
                  <a:pt x="23" y="266"/>
                </a:lnTo>
                <a:lnTo>
                  <a:pt x="15" y="263"/>
                </a:lnTo>
                <a:lnTo>
                  <a:pt x="10" y="259"/>
                </a:lnTo>
                <a:lnTo>
                  <a:pt x="6" y="257"/>
                </a:lnTo>
                <a:lnTo>
                  <a:pt x="2" y="257"/>
                </a:lnTo>
                <a:lnTo>
                  <a:pt x="0" y="25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13" name="Freeform 54"/>
          <p:cNvSpPr>
            <a:spLocks/>
          </p:cNvSpPr>
          <p:nvPr/>
        </p:nvSpPr>
        <p:spPr bwMode="auto">
          <a:xfrm>
            <a:off x="5347965" y="1490663"/>
            <a:ext cx="455613" cy="674687"/>
          </a:xfrm>
          <a:custGeom>
            <a:avLst/>
            <a:gdLst>
              <a:gd name="T0" fmla="*/ 14 w 728"/>
              <a:gd name="T1" fmla="*/ 896 h 1013"/>
              <a:gd name="T2" fmla="*/ 44 w 728"/>
              <a:gd name="T3" fmla="*/ 906 h 1013"/>
              <a:gd name="T4" fmla="*/ 156 w 728"/>
              <a:gd name="T5" fmla="*/ 906 h 1013"/>
              <a:gd name="T6" fmla="*/ 227 w 728"/>
              <a:gd name="T7" fmla="*/ 912 h 1013"/>
              <a:gd name="T8" fmla="*/ 257 w 728"/>
              <a:gd name="T9" fmla="*/ 929 h 1013"/>
              <a:gd name="T10" fmla="*/ 273 w 728"/>
              <a:gd name="T11" fmla="*/ 929 h 1013"/>
              <a:gd name="T12" fmla="*/ 286 w 728"/>
              <a:gd name="T13" fmla="*/ 935 h 1013"/>
              <a:gd name="T14" fmla="*/ 271 w 728"/>
              <a:gd name="T15" fmla="*/ 940 h 1013"/>
              <a:gd name="T16" fmla="*/ 275 w 728"/>
              <a:gd name="T17" fmla="*/ 963 h 1013"/>
              <a:gd name="T18" fmla="*/ 290 w 728"/>
              <a:gd name="T19" fmla="*/ 1013 h 1013"/>
              <a:gd name="T20" fmla="*/ 336 w 728"/>
              <a:gd name="T21" fmla="*/ 1008 h 1013"/>
              <a:gd name="T22" fmla="*/ 365 w 728"/>
              <a:gd name="T23" fmla="*/ 990 h 1013"/>
              <a:gd name="T24" fmla="*/ 371 w 728"/>
              <a:gd name="T25" fmla="*/ 940 h 1013"/>
              <a:gd name="T26" fmla="*/ 413 w 728"/>
              <a:gd name="T27" fmla="*/ 908 h 1013"/>
              <a:gd name="T28" fmla="*/ 422 w 728"/>
              <a:gd name="T29" fmla="*/ 873 h 1013"/>
              <a:gd name="T30" fmla="*/ 451 w 728"/>
              <a:gd name="T31" fmla="*/ 858 h 1013"/>
              <a:gd name="T32" fmla="*/ 491 w 728"/>
              <a:gd name="T33" fmla="*/ 831 h 1013"/>
              <a:gd name="T34" fmla="*/ 497 w 728"/>
              <a:gd name="T35" fmla="*/ 810 h 1013"/>
              <a:gd name="T36" fmla="*/ 532 w 728"/>
              <a:gd name="T37" fmla="*/ 785 h 1013"/>
              <a:gd name="T38" fmla="*/ 522 w 728"/>
              <a:gd name="T39" fmla="*/ 771 h 1013"/>
              <a:gd name="T40" fmla="*/ 520 w 728"/>
              <a:gd name="T41" fmla="*/ 748 h 1013"/>
              <a:gd name="T42" fmla="*/ 538 w 728"/>
              <a:gd name="T43" fmla="*/ 720 h 1013"/>
              <a:gd name="T44" fmla="*/ 513 w 728"/>
              <a:gd name="T45" fmla="*/ 698 h 1013"/>
              <a:gd name="T46" fmla="*/ 503 w 728"/>
              <a:gd name="T47" fmla="*/ 627 h 1013"/>
              <a:gd name="T48" fmla="*/ 505 w 728"/>
              <a:gd name="T49" fmla="*/ 601 h 1013"/>
              <a:gd name="T50" fmla="*/ 509 w 728"/>
              <a:gd name="T51" fmla="*/ 556 h 1013"/>
              <a:gd name="T52" fmla="*/ 509 w 728"/>
              <a:gd name="T53" fmla="*/ 499 h 1013"/>
              <a:gd name="T54" fmla="*/ 578 w 728"/>
              <a:gd name="T55" fmla="*/ 476 h 1013"/>
              <a:gd name="T56" fmla="*/ 611 w 728"/>
              <a:gd name="T57" fmla="*/ 458 h 1013"/>
              <a:gd name="T58" fmla="*/ 639 w 728"/>
              <a:gd name="T59" fmla="*/ 414 h 1013"/>
              <a:gd name="T60" fmla="*/ 668 w 728"/>
              <a:gd name="T61" fmla="*/ 401 h 1013"/>
              <a:gd name="T62" fmla="*/ 689 w 728"/>
              <a:gd name="T63" fmla="*/ 412 h 1013"/>
              <a:gd name="T64" fmla="*/ 718 w 728"/>
              <a:gd name="T65" fmla="*/ 387 h 1013"/>
              <a:gd name="T66" fmla="*/ 726 w 728"/>
              <a:gd name="T67" fmla="*/ 328 h 1013"/>
              <a:gd name="T68" fmla="*/ 697 w 728"/>
              <a:gd name="T69" fmla="*/ 251 h 1013"/>
              <a:gd name="T70" fmla="*/ 678 w 728"/>
              <a:gd name="T71" fmla="*/ 140 h 1013"/>
              <a:gd name="T72" fmla="*/ 589 w 728"/>
              <a:gd name="T73" fmla="*/ 69 h 1013"/>
              <a:gd name="T74" fmla="*/ 541 w 728"/>
              <a:gd name="T75" fmla="*/ 34 h 1013"/>
              <a:gd name="T76" fmla="*/ 491 w 728"/>
              <a:gd name="T77" fmla="*/ 13 h 1013"/>
              <a:gd name="T78" fmla="*/ 457 w 728"/>
              <a:gd name="T79" fmla="*/ 0 h 1013"/>
              <a:gd name="T80" fmla="*/ 376 w 728"/>
              <a:gd name="T81" fmla="*/ 21 h 1013"/>
              <a:gd name="T82" fmla="*/ 311 w 728"/>
              <a:gd name="T83" fmla="*/ 48 h 1013"/>
              <a:gd name="T84" fmla="*/ 309 w 728"/>
              <a:gd name="T85" fmla="*/ 71 h 1013"/>
              <a:gd name="T86" fmla="*/ 321 w 728"/>
              <a:gd name="T87" fmla="*/ 109 h 1013"/>
              <a:gd name="T88" fmla="*/ 363 w 728"/>
              <a:gd name="T89" fmla="*/ 136 h 1013"/>
              <a:gd name="T90" fmla="*/ 382 w 728"/>
              <a:gd name="T91" fmla="*/ 188 h 1013"/>
              <a:gd name="T92" fmla="*/ 390 w 728"/>
              <a:gd name="T93" fmla="*/ 243 h 1013"/>
              <a:gd name="T94" fmla="*/ 371 w 728"/>
              <a:gd name="T95" fmla="*/ 299 h 1013"/>
              <a:gd name="T96" fmla="*/ 371 w 728"/>
              <a:gd name="T97" fmla="*/ 330 h 1013"/>
              <a:gd name="T98" fmla="*/ 369 w 728"/>
              <a:gd name="T99" fmla="*/ 368 h 1013"/>
              <a:gd name="T100" fmla="*/ 300 w 728"/>
              <a:gd name="T101" fmla="*/ 407 h 1013"/>
              <a:gd name="T102" fmla="*/ 257 w 728"/>
              <a:gd name="T103" fmla="*/ 464 h 1013"/>
              <a:gd name="T104" fmla="*/ 232 w 728"/>
              <a:gd name="T105" fmla="*/ 531 h 1013"/>
              <a:gd name="T106" fmla="*/ 244 w 728"/>
              <a:gd name="T107" fmla="*/ 587 h 1013"/>
              <a:gd name="T108" fmla="*/ 244 w 728"/>
              <a:gd name="T109" fmla="*/ 664 h 1013"/>
              <a:gd name="T110" fmla="*/ 205 w 728"/>
              <a:gd name="T111" fmla="*/ 743 h 1013"/>
              <a:gd name="T112" fmla="*/ 86 w 728"/>
              <a:gd name="T113" fmla="*/ 816 h 1013"/>
              <a:gd name="T114" fmla="*/ 23 w 728"/>
              <a:gd name="T115" fmla="*/ 860 h 10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28"/>
              <a:gd name="T175" fmla="*/ 0 h 1013"/>
              <a:gd name="T176" fmla="*/ 728 w 728"/>
              <a:gd name="T177" fmla="*/ 1013 h 10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28" h="1013">
                <a:moveTo>
                  <a:pt x="0" y="892"/>
                </a:moveTo>
                <a:lnTo>
                  <a:pt x="4" y="892"/>
                </a:lnTo>
                <a:lnTo>
                  <a:pt x="8" y="894"/>
                </a:lnTo>
                <a:lnTo>
                  <a:pt x="10" y="896"/>
                </a:lnTo>
                <a:lnTo>
                  <a:pt x="14" y="896"/>
                </a:lnTo>
                <a:lnTo>
                  <a:pt x="19" y="898"/>
                </a:lnTo>
                <a:lnTo>
                  <a:pt x="21" y="900"/>
                </a:lnTo>
                <a:lnTo>
                  <a:pt x="25" y="904"/>
                </a:lnTo>
                <a:lnTo>
                  <a:pt x="27" y="906"/>
                </a:lnTo>
                <a:lnTo>
                  <a:pt x="44" y="906"/>
                </a:lnTo>
                <a:lnTo>
                  <a:pt x="56" y="904"/>
                </a:lnTo>
                <a:lnTo>
                  <a:pt x="75" y="904"/>
                </a:lnTo>
                <a:lnTo>
                  <a:pt x="100" y="904"/>
                </a:lnTo>
                <a:lnTo>
                  <a:pt x="129" y="906"/>
                </a:lnTo>
                <a:lnTo>
                  <a:pt x="156" y="906"/>
                </a:lnTo>
                <a:lnTo>
                  <a:pt x="182" y="908"/>
                </a:lnTo>
                <a:lnTo>
                  <a:pt x="202" y="908"/>
                </a:lnTo>
                <a:lnTo>
                  <a:pt x="213" y="908"/>
                </a:lnTo>
                <a:lnTo>
                  <a:pt x="221" y="910"/>
                </a:lnTo>
                <a:lnTo>
                  <a:pt x="227" y="912"/>
                </a:lnTo>
                <a:lnTo>
                  <a:pt x="232" y="915"/>
                </a:lnTo>
                <a:lnTo>
                  <a:pt x="240" y="917"/>
                </a:lnTo>
                <a:lnTo>
                  <a:pt x="244" y="921"/>
                </a:lnTo>
                <a:lnTo>
                  <a:pt x="252" y="925"/>
                </a:lnTo>
                <a:lnTo>
                  <a:pt x="257" y="929"/>
                </a:lnTo>
                <a:lnTo>
                  <a:pt x="263" y="929"/>
                </a:lnTo>
                <a:lnTo>
                  <a:pt x="267" y="929"/>
                </a:lnTo>
                <a:lnTo>
                  <a:pt x="269" y="929"/>
                </a:lnTo>
                <a:lnTo>
                  <a:pt x="271" y="929"/>
                </a:lnTo>
                <a:lnTo>
                  <a:pt x="273" y="929"/>
                </a:lnTo>
                <a:lnTo>
                  <a:pt x="275" y="929"/>
                </a:lnTo>
                <a:lnTo>
                  <a:pt x="278" y="929"/>
                </a:lnTo>
                <a:lnTo>
                  <a:pt x="282" y="933"/>
                </a:lnTo>
                <a:lnTo>
                  <a:pt x="290" y="935"/>
                </a:lnTo>
                <a:lnTo>
                  <a:pt x="286" y="935"/>
                </a:lnTo>
                <a:lnTo>
                  <a:pt x="282" y="936"/>
                </a:lnTo>
                <a:lnTo>
                  <a:pt x="278" y="936"/>
                </a:lnTo>
                <a:lnTo>
                  <a:pt x="278" y="938"/>
                </a:lnTo>
                <a:lnTo>
                  <a:pt x="275" y="938"/>
                </a:lnTo>
                <a:lnTo>
                  <a:pt x="271" y="940"/>
                </a:lnTo>
                <a:lnTo>
                  <a:pt x="269" y="940"/>
                </a:lnTo>
                <a:lnTo>
                  <a:pt x="265" y="940"/>
                </a:lnTo>
                <a:lnTo>
                  <a:pt x="269" y="948"/>
                </a:lnTo>
                <a:lnTo>
                  <a:pt x="271" y="956"/>
                </a:lnTo>
                <a:lnTo>
                  <a:pt x="275" y="963"/>
                </a:lnTo>
                <a:lnTo>
                  <a:pt x="278" y="973"/>
                </a:lnTo>
                <a:lnTo>
                  <a:pt x="282" y="981"/>
                </a:lnTo>
                <a:lnTo>
                  <a:pt x="286" y="988"/>
                </a:lnTo>
                <a:lnTo>
                  <a:pt x="288" y="1002"/>
                </a:lnTo>
                <a:lnTo>
                  <a:pt x="290" y="1013"/>
                </a:lnTo>
                <a:lnTo>
                  <a:pt x="296" y="1013"/>
                </a:lnTo>
                <a:lnTo>
                  <a:pt x="301" y="1011"/>
                </a:lnTo>
                <a:lnTo>
                  <a:pt x="311" y="1009"/>
                </a:lnTo>
                <a:lnTo>
                  <a:pt x="324" y="1009"/>
                </a:lnTo>
                <a:lnTo>
                  <a:pt x="336" y="1008"/>
                </a:lnTo>
                <a:lnTo>
                  <a:pt x="348" y="1006"/>
                </a:lnTo>
                <a:lnTo>
                  <a:pt x="355" y="1002"/>
                </a:lnTo>
                <a:lnTo>
                  <a:pt x="359" y="998"/>
                </a:lnTo>
                <a:lnTo>
                  <a:pt x="363" y="994"/>
                </a:lnTo>
                <a:lnTo>
                  <a:pt x="365" y="990"/>
                </a:lnTo>
                <a:lnTo>
                  <a:pt x="365" y="986"/>
                </a:lnTo>
                <a:lnTo>
                  <a:pt x="365" y="975"/>
                </a:lnTo>
                <a:lnTo>
                  <a:pt x="365" y="963"/>
                </a:lnTo>
                <a:lnTo>
                  <a:pt x="367" y="950"/>
                </a:lnTo>
                <a:lnTo>
                  <a:pt x="371" y="940"/>
                </a:lnTo>
                <a:lnTo>
                  <a:pt x="376" y="931"/>
                </a:lnTo>
                <a:lnTo>
                  <a:pt x="384" y="925"/>
                </a:lnTo>
                <a:lnTo>
                  <a:pt x="394" y="917"/>
                </a:lnTo>
                <a:lnTo>
                  <a:pt x="405" y="913"/>
                </a:lnTo>
                <a:lnTo>
                  <a:pt x="413" y="908"/>
                </a:lnTo>
                <a:lnTo>
                  <a:pt x="419" y="900"/>
                </a:lnTo>
                <a:lnTo>
                  <a:pt x="422" y="892"/>
                </a:lnTo>
                <a:lnTo>
                  <a:pt x="422" y="887"/>
                </a:lnTo>
                <a:lnTo>
                  <a:pt x="422" y="877"/>
                </a:lnTo>
                <a:lnTo>
                  <a:pt x="422" y="873"/>
                </a:lnTo>
                <a:lnTo>
                  <a:pt x="422" y="869"/>
                </a:lnTo>
                <a:lnTo>
                  <a:pt x="422" y="867"/>
                </a:lnTo>
                <a:lnTo>
                  <a:pt x="432" y="865"/>
                </a:lnTo>
                <a:lnTo>
                  <a:pt x="443" y="862"/>
                </a:lnTo>
                <a:lnTo>
                  <a:pt x="451" y="858"/>
                </a:lnTo>
                <a:lnTo>
                  <a:pt x="459" y="854"/>
                </a:lnTo>
                <a:lnTo>
                  <a:pt x="467" y="848"/>
                </a:lnTo>
                <a:lnTo>
                  <a:pt x="474" y="844"/>
                </a:lnTo>
                <a:lnTo>
                  <a:pt x="484" y="837"/>
                </a:lnTo>
                <a:lnTo>
                  <a:pt x="491" y="831"/>
                </a:lnTo>
                <a:lnTo>
                  <a:pt x="490" y="827"/>
                </a:lnTo>
                <a:lnTo>
                  <a:pt x="490" y="823"/>
                </a:lnTo>
                <a:lnTo>
                  <a:pt x="491" y="819"/>
                </a:lnTo>
                <a:lnTo>
                  <a:pt x="491" y="817"/>
                </a:lnTo>
                <a:lnTo>
                  <a:pt x="497" y="810"/>
                </a:lnTo>
                <a:lnTo>
                  <a:pt x="503" y="806"/>
                </a:lnTo>
                <a:lnTo>
                  <a:pt x="513" y="798"/>
                </a:lnTo>
                <a:lnTo>
                  <a:pt x="522" y="792"/>
                </a:lnTo>
                <a:lnTo>
                  <a:pt x="528" y="789"/>
                </a:lnTo>
                <a:lnTo>
                  <a:pt x="532" y="785"/>
                </a:lnTo>
                <a:lnTo>
                  <a:pt x="532" y="783"/>
                </a:lnTo>
                <a:lnTo>
                  <a:pt x="532" y="781"/>
                </a:lnTo>
                <a:lnTo>
                  <a:pt x="528" y="779"/>
                </a:lnTo>
                <a:lnTo>
                  <a:pt x="526" y="775"/>
                </a:lnTo>
                <a:lnTo>
                  <a:pt x="522" y="771"/>
                </a:lnTo>
                <a:lnTo>
                  <a:pt x="518" y="768"/>
                </a:lnTo>
                <a:lnTo>
                  <a:pt x="516" y="762"/>
                </a:lnTo>
                <a:lnTo>
                  <a:pt x="516" y="758"/>
                </a:lnTo>
                <a:lnTo>
                  <a:pt x="516" y="752"/>
                </a:lnTo>
                <a:lnTo>
                  <a:pt x="520" y="748"/>
                </a:lnTo>
                <a:lnTo>
                  <a:pt x="526" y="744"/>
                </a:lnTo>
                <a:lnTo>
                  <a:pt x="530" y="741"/>
                </a:lnTo>
                <a:lnTo>
                  <a:pt x="536" y="733"/>
                </a:lnTo>
                <a:lnTo>
                  <a:pt x="538" y="729"/>
                </a:lnTo>
                <a:lnTo>
                  <a:pt x="538" y="720"/>
                </a:lnTo>
                <a:lnTo>
                  <a:pt x="536" y="708"/>
                </a:lnTo>
                <a:lnTo>
                  <a:pt x="528" y="708"/>
                </a:lnTo>
                <a:lnTo>
                  <a:pt x="522" y="704"/>
                </a:lnTo>
                <a:lnTo>
                  <a:pt x="518" y="702"/>
                </a:lnTo>
                <a:lnTo>
                  <a:pt x="513" y="698"/>
                </a:lnTo>
                <a:lnTo>
                  <a:pt x="509" y="695"/>
                </a:lnTo>
                <a:lnTo>
                  <a:pt x="501" y="687"/>
                </a:lnTo>
                <a:lnTo>
                  <a:pt x="495" y="683"/>
                </a:lnTo>
                <a:lnTo>
                  <a:pt x="490" y="679"/>
                </a:lnTo>
                <a:lnTo>
                  <a:pt x="503" y="627"/>
                </a:lnTo>
                <a:lnTo>
                  <a:pt x="501" y="622"/>
                </a:lnTo>
                <a:lnTo>
                  <a:pt x="501" y="618"/>
                </a:lnTo>
                <a:lnTo>
                  <a:pt x="503" y="610"/>
                </a:lnTo>
                <a:lnTo>
                  <a:pt x="503" y="606"/>
                </a:lnTo>
                <a:lnTo>
                  <a:pt x="505" y="601"/>
                </a:lnTo>
                <a:lnTo>
                  <a:pt x="509" y="595"/>
                </a:lnTo>
                <a:lnTo>
                  <a:pt x="509" y="589"/>
                </a:lnTo>
                <a:lnTo>
                  <a:pt x="509" y="579"/>
                </a:lnTo>
                <a:lnTo>
                  <a:pt x="509" y="568"/>
                </a:lnTo>
                <a:lnTo>
                  <a:pt x="509" y="556"/>
                </a:lnTo>
                <a:lnTo>
                  <a:pt x="505" y="545"/>
                </a:lnTo>
                <a:lnTo>
                  <a:pt x="503" y="531"/>
                </a:lnTo>
                <a:lnTo>
                  <a:pt x="503" y="520"/>
                </a:lnTo>
                <a:lnTo>
                  <a:pt x="503" y="508"/>
                </a:lnTo>
                <a:lnTo>
                  <a:pt x="509" y="499"/>
                </a:lnTo>
                <a:lnTo>
                  <a:pt x="513" y="487"/>
                </a:lnTo>
                <a:lnTo>
                  <a:pt x="563" y="487"/>
                </a:lnTo>
                <a:lnTo>
                  <a:pt x="568" y="481"/>
                </a:lnTo>
                <a:lnTo>
                  <a:pt x="572" y="480"/>
                </a:lnTo>
                <a:lnTo>
                  <a:pt x="578" y="476"/>
                </a:lnTo>
                <a:lnTo>
                  <a:pt x="582" y="474"/>
                </a:lnTo>
                <a:lnTo>
                  <a:pt x="589" y="472"/>
                </a:lnTo>
                <a:lnTo>
                  <a:pt x="595" y="470"/>
                </a:lnTo>
                <a:lnTo>
                  <a:pt x="603" y="464"/>
                </a:lnTo>
                <a:lnTo>
                  <a:pt x="611" y="458"/>
                </a:lnTo>
                <a:lnTo>
                  <a:pt x="614" y="455"/>
                </a:lnTo>
                <a:lnTo>
                  <a:pt x="618" y="447"/>
                </a:lnTo>
                <a:lnTo>
                  <a:pt x="624" y="437"/>
                </a:lnTo>
                <a:lnTo>
                  <a:pt x="634" y="426"/>
                </a:lnTo>
                <a:lnTo>
                  <a:pt x="639" y="414"/>
                </a:lnTo>
                <a:lnTo>
                  <a:pt x="645" y="407"/>
                </a:lnTo>
                <a:lnTo>
                  <a:pt x="653" y="401"/>
                </a:lnTo>
                <a:lnTo>
                  <a:pt x="657" y="399"/>
                </a:lnTo>
                <a:lnTo>
                  <a:pt x="662" y="399"/>
                </a:lnTo>
                <a:lnTo>
                  <a:pt x="668" y="401"/>
                </a:lnTo>
                <a:lnTo>
                  <a:pt x="672" y="403"/>
                </a:lnTo>
                <a:lnTo>
                  <a:pt x="676" y="405"/>
                </a:lnTo>
                <a:lnTo>
                  <a:pt x="680" y="409"/>
                </a:lnTo>
                <a:lnTo>
                  <a:pt x="683" y="410"/>
                </a:lnTo>
                <a:lnTo>
                  <a:pt x="689" y="412"/>
                </a:lnTo>
                <a:lnTo>
                  <a:pt x="695" y="412"/>
                </a:lnTo>
                <a:lnTo>
                  <a:pt x="703" y="410"/>
                </a:lnTo>
                <a:lnTo>
                  <a:pt x="708" y="405"/>
                </a:lnTo>
                <a:lnTo>
                  <a:pt x="714" y="397"/>
                </a:lnTo>
                <a:lnTo>
                  <a:pt x="718" y="387"/>
                </a:lnTo>
                <a:lnTo>
                  <a:pt x="722" y="376"/>
                </a:lnTo>
                <a:lnTo>
                  <a:pt x="724" y="366"/>
                </a:lnTo>
                <a:lnTo>
                  <a:pt x="726" y="357"/>
                </a:lnTo>
                <a:lnTo>
                  <a:pt x="728" y="345"/>
                </a:lnTo>
                <a:lnTo>
                  <a:pt x="726" y="328"/>
                </a:lnTo>
                <a:lnTo>
                  <a:pt x="722" y="311"/>
                </a:lnTo>
                <a:lnTo>
                  <a:pt x="716" y="295"/>
                </a:lnTo>
                <a:lnTo>
                  <a:pt x="710" y="282"/>
                </a:lnTo>
                <a:lnTo>
                  <a:pt x="705" y="266"/>
                </a:lnTo>
                <a:lnTo>
                  <a:pt x="697" y="251"/>
                </a:lnTo>
                <a:lnTo>
                  <a:pt x="693" y="236"/>
                </a:lnTo>
                <a:lnTo>
                  <a:pt x="691" y="220"/>
                </a:lnTo>
                <a:lnTo>
                  <a:pt x="691" y="190"/>
                </a:lnTo>
                <a:lnTo>
                  <a:pt x="685" y="163"/>
                </a:lnTo>
                <a:lnTo>
                  <a:pt x="678" y="140"/>
                </a:lnTo>
                <a:lnTo>
                  <a:pt x="668" y="119"/>
                </a:lnTo>
                <a:lnTo>
                  <a:pt x="653" y="103"/>
                </a:lnTo>
                <a:lnTo>
                  <a:pt x="635" y="90"/>
                </a:lnTo>
                <a:lnTo>
                  <a:pt x="612" y="78"/>
                </a:lnTo>
                <a:lnTo>
                  <a:pt x="589" y="69"/>
                </a:lnTo>
                <a:lnTo>
                  <a:pt x="576" y="65"/>
                </a:lnTo>
                <a:lnTo>
                  <a:pt x="568" y="59"/>
                </a:lnTo>
                <a:lnTo>
                  <a:pt x="561" y="51"/>
                </a:lnTo>
                <a:lnTo>
                  <a:pt x="551" y="42"/>
                </a:lnTo>
                <a:lnTo>
                  <a:pt x="541" y="34"/>
                </a:lnTo>
                <a:lnTo>
                  <a:pt x="534" y="28"/>
                </a:lnTo>
                <a:lnTo>
                  <a:pt x="522" y="23"/>
                </a:lnTo>
                <a:lnTo>
                  <a:pt x="505" y="19"/>
                </a:lnTo>
                <a:lnTo>
                  <a:pt x="497" y="17"/>
                </a:lnTo>
                <a:lnTo>
                  <a:pt x="491" y="13"/>
                </a:lnTo>
                <a:lnTo>
                  <a:pt x="486" y="13"/>
                </a:lnTo>
                <a:lnTo>
                  <a:pt x="480" y="9"/>
                </a:lnTo>
                <a:lnTo>
                  <a:pt x="474" y="5"/>
                </a:lnTo>
                <a:lnTo>
                  <a:pt x="465" y="2"/>
                </a:lnTo>
                <a:lnTo>
                  <a:pt x="457" y="0"/>
                </a:lnTo>
                <a:lnTo>
                  <a:pt x="445" y="0"/>
                </a:lnTo>
                <a:lnTo>
                  <a:pt x="424" y="2"/>
                </a:lnTo>
                <a:lnTo>
                  <a:pt x="407" y="5"/>
                </a:lnTo>
                <a:lnTo>
                  <a:pt x="390" y="13"/>
                </a:lnTo>
                <a:lnTo>
                  <a:pt x="376" y="21"/>
                </a:lnTo>
                <a:lnTo>
                  <a:pt x="365" y="28"/>
                </a:lnTo>
                <a:lnTo>
                  <a:pt x="348" y="34"/>
                </a:lnTo>
                <a:lnTo>
                  <a:pt x="330" y="38"/>
                </a:lnTo>
                <a:lnTo>
                  <a:pt x="309" y="40"/>
                </a:lnTo>
                <a:lnTo>
                  <a:pt x="311" y="48"/>
                </a:lnTo>
                <a:lnTo>
                  <a:pt x="311" y="51"/>
                </a:lnTo>
                <a:lnTo>
                  <a:pt x="311" y="55"/>
                </a:lnTo>
                <a:lnTo>
                  <a:pt x="311" y="61"/>
                </a:lnTo>
                <a:lnTo>
                  <a:pt x="309" y="65"/>
                </a:lnTo>
                <a:lnTo>
                  <a:pt x="309" y="71"/>
                </a:lnTo>
                <a:lnTo>
                  <a:pt x="309" y="76"/>
                </a:lnTo>
                <a:lnTo>
                  <a:pt x="309" y="86"/>
                </a:lnTo>
                <a:lnTo>
                  <a:pt x="309" y="94"/>
                </a:lnTo>
                <a:lnTo>
                  <a:pt x="313" y="101"/>
                </a:lnTo>
                <a:lnTo>
                  <a:pt x="321" y="109"/>
                </a:lnTo>
                <a:lnTo>
                  <a:pt x="326" y="115"/>
                </a:lnTo>
                <a:lnTo>
                  <a:pt x="334" y="121"/>
                </a:lnTo>
                <a:lnTo>
                  <a:pt x="344" y="128"/>
                </a:lnTo>
                <a:lnTo>
                  <a:pt x="351" y="134"/>
                </a:lnTo>
                <a:lnTo>
                  <a:pt x="363" y="136"/>
                </a:lnTo>
                <a:lnTo>
                  <a:pt x="359" y="149"/>
                </a:lnTo>
                <a:lnTo>
                  <a:pt x="365" y="163"/>
                </a:lnTo>
                <a:lnTo>
                  <a:pt x="369" y="172"/>
                </a:lnTo>
                <a:lnTo>
                  <a:pt x="374" y="180"/>
                </a:lnTo>
                <a:lnTo>
                  <a:pt x="382" y="188"/>
                </a:lnTo>
                <a:lnTo>
                  <a:pt x="388" y="195"/>
                </a:lnTo>
                <a:lnTo>
                  <a:pt x="394" y="205"/>
                </a:lnTo>
                <a:lnTo>
                  <a:pt x="394" y="215"/>
                </a:lnTo>
                <a:lnTo>
                  <a:pt x="394" y="230"/>
                </a:lnTo>
                <a:lnTo>
                  <a:pt x="390" y="243"/>
                </a:lnTo>
                <a:lnTo>
                  <a:pt x="386" y="257"/>
                </a:lnTo>
                <a:lnTo>
                  <a:pt x="382" y="268"/>
                </a:lnTo>
                <a:lnTo>
                  <a:pt x="378" y="282"/>
                </a:lnTo>
                <a:lnTo>
                  <a:pt x="374" y="291"/>
                </a:lnTo>
                <a:lnTo>
                  <a:pt x="371" y="299"/>
                </a:lnTo>
                <a:lnTo>
                  <a:pt x="371" y="307"/>
                </a:lnTo>
                <a:lnTo>
                  <a:pt x="371" y="313"/>
                </a:lnTo>
                <a:lnTo>
                  <a:pt x="371" y="320"/>
                </a:lnTo>
                <a:lnTo>
                  <a:pt x="371" y="324"/>
                </a:lnTo>
                <a:lnTo>
                  <a:pt x="371" y="330"/>
                </a:lnTo>
                <a:lnTo>
                  <a:pt x="371" y="336"/>
                </a:lnTo>
                <a:lnTo>
                  <a:pt x="371" y="343"/>
                </a:lnTo>
                <a:lnTo>
                  <a:pt x="371" y="353"/>
                </a:lnTo>
                <a:lnTo>
                  <a:pt x="371" y="362"/>
                </a:lnTo>
                <a:lnTo>
                  <a:pt x="369" y="368"/>
                </a:lnTo>
                <a:lnTo>
                  <a:pt x="359" y="374"/>
                </a:lnTo>
                <a:lnTo>
                  <a:pt x="349" y="382"/>
                </a:lnTo>
                <a:lnTo>
                  <a:pt x="334" y="391"/>
                </a:lnTo>
                <a:lnTo>
                  <a:pt x="317" y="399"/>
                </a:lnTo>
                <a:lnTo>
                  <a:pt x="300" y="407"/>
                </a:lnTo>
                <a:lnTo>
                  <a:pt x="282" y="414"/>
                </a:lnTo>
                <a:lnTo>
                  <a:pt x="263" y="420"/>
                </a:lnTo>
                <a:lnTo>
                  <a:pt x="261" y="435"/>
                </a:lnTo>
                <a:lnTo>
                  <a:pt x="261" y="449"/>
                </a:lnTo>
                <a:lnTo>
                  <a:pt x="257" y="464"/>
                </a:lnTo>
                <a:lnTo>
                  <a:pt x="255" y="480"/>
                </a:lnTo>
                <a:lnTo>
                  <a:pt x="252" y="493"/>
                </a:lnTo>
                <a:lnTo>
                  <a:pt x="244" y="508"/>
                </a:lnTo>
                <a:lnTo>
                  <a:pt x="240" y="520"/>
                </a:lnTo>
                <a:lnTo>
                  <a:pt x="232" y="531"/>
                </a:lnTo>
                <a:lnTo>
                  <a:pt x="236" y="545"/>
                </a:lnTo>
                <a:lnTo>
                  <a:pt x="240" y="556"/>
                </a:lnTo>
                <a:lnTo>
                  <a:pt x="244" y="566"/>
                </a:lnTo>
                <a:lnTo>
                  <a:pt x="244" y="576"/>
                </a:lnTo>
                <a:lnTo>
                  <a:pt x="244" y="587"/>
                </a:lnTo>
                <a:lnTo>
                  <a:pt x="248" y="597"/>
                </a:lnTo>
                <a:lnTo>
                  <a:pt x="248" y="606"/>
                </a:lnTo>
                <a:lnTo>
                  <a:pt x="250" y="618"/>
                </a:lnTo>
                <a:lnTo>
                  <a:pt x="248" y="641"/>
                </a:lnTo>
                <a:lnTo>
                  <a:pt x="244" y="664"/>
                </a:lnTo>
                <a:lnTo>
                  <a:pt x="240" y="681"/>
                </a:lnTo>
                <a:lnTo>
                  <a:pt x="232" y="700"/>
                </a:lnTo>
                <a:lnTo>
                  <a:pt x="227" y="716"/>
                </a:lnTo>
                <a:lnTo>
                  <a:pt x="217" y="729"/>
                </a:lnTo>
                <a:lnTo>
                  <a:pt x="205" y="743"/>
                </a:lnTo>
                <a:lnTo>
                  <a:pt x="196" y="752"/>
                </a:lnTo>
                <a:lnTo>
                  <a:pt x="173" y="771"/>
                </a:lnTo>
                <a:lnTo>
                  <a:pt x="144" y="789"/>
                </a:lnTo>
                <a:lnTo>
                  <a:pt x="115" y="802"/>
                </a:lnTo>
                <a:lnTo>
                  <a:pt x="86" y="816"/>
                </a:lnTo>
                <a:lnTo>
                  <a:pt x="69" y="823"/>
                </a:lnTo>
                <a:lnTo>
                  <a:pt x="58" y="831"/>
                </a:lnTo>
                <a:lnTo>
                  <a:pt x="42" y="839"/>
                </a:lnTo>
                <a:lnTo>
                  <a:pt x="33" y="848"/>
                </a:lnTo>
                <a:lnTo>
                  <a:pt x="23" y="860"/>
                </a:lnTo>
                <a:lnTo>
                  <a:pt x="14" y="869"/>
                </a:lnTo>
                <a:lnTo>
                  <a:pt x="6" y="879"/>
                </a:lnTo>
                <a:lnTo>
                  <a:pt x="0" y="892"/>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14" name="Freeform 55"/>
          <p:cNvSpPr>
            <a:spLocks/>
          </p:cNvSpPr>
          <p:nvPr/>
        </p:nvSpPr>
        <p:spPr bwMode="auto">
          <a:xfrm>
            <a:off x="5347965" y="1490663"/>
            <a:ext cx="455613" cy="674687"/>
          </a:xfrm>
          <a:custGeom>
            <a:avLst/>
            <a:gdLst>
              <a:gd name="T0" fmla="*/ 14 w 728"/>
              <a:gd name="T1" fmla="*/ 896 h 1013"/>
              <a:gd name="T2" fmla="*/ 44 w 728"/>
              <a:gd name="T3" fmla="*/ 906 h 1013"/>
              <a:gd name="T4" fmla="*/ 156 w 728"/>
              <a:gd name="T5" fmla="*/ 906 h 1013"/>
              <a:gd name="T6" fmla="*/ 227 w 728"/>
              <a:gd name="T7" fmla="*/ 912 h 1013"/>
              <a:gd name="T8" fmla="*/ 257 w 728"/>
              <a:gd name="T9" fmla="*/ 929 h 1013"/>
              <a:gd name="T10" fmla="*/ 273 w 728"/>
              <a:gd name="T11" fmla="*/ 929 h 1013"/>
              <a:gd name="T12" fmla="*/ 286 w 728"/>
              <a:gd name="T13" fmla="*/ 935 h 1013"/>
              <a:gd name="T14" fmla="*/ 271 w 728"/>
              <a:gd name="T15" fmla="*/ 940 h 1013"/>
              <a:gd name="T16" fmla="*/ 275 w 728"/>
              <a:gd name="T17" fmla="*/ 963 h 1013"/>
              <a:gd name="T18" fmla="*/ 290 w 728"/>
              <a:gd name="T19" fmla="*/ 1013 h 1013"/>
              <a:gd name="T20" fmla="*/ 336 w 728"/>
              <a:gd name="T21" fmla="*/ 1008 h 1013"/>
              <a:gd name="T22" fmla="*/ 365 w 728"/>
              <a:gd name="T23" fmla="*/ 990 h 1013"/>
              <a:gd name="T24" fmla="*/ 371 w 728"/>
              <a:gd name="T25" fmla="*/ 940 h 1013"/>
              <a:gd name="T26" fmla="*/ 413 w 728"/>
              <a:gd name="T27" fmla="*/ 908 h 1013"/>
              <a:gd name="T28" fmla="*/ 422 w 728"/>
              <a:gd name="T29" fmla="*/ 873 h 1013"/>
              <a:gd name="T30" fmla="*/ 451 w 728"/>
              <a:gd name="T31" fmla="*/ 858 h 1013"/>
              <a:gd name="T32" fmla="*/ 491 w 728"/>
              <a:gd name="T33" fmla="*/ 831 h 1013"/>
              <a:gd name="T34" fmla="*/ 497 w 728"/>
              <a:gd name="T35" fmla="*/ 810 h 1013"/>
              <a:gd name="T36" fmla="*/ 532 w 728"/>
              <a:gd name="T37" fmla="*/ 785 h 1013"/>
              <a:gd name="T38" fmla="*/ 522 w 728"/>
              <a:gd name="T39" fmla="*/ 771 h 1013"/>
              <a:gd name="T40" fmla="*/ 520 w 728"/>
              <a:gd name="T41" fmla="*/ 748 h 1013"/>
              <a:gd name="T42" fmla="*/ 538 w 728"/>
              <a:gd name="T43" fmla="*/ 720 h 1013"/>
              <a:gd name="T44" fmla="*/ 513 w 728"/>
              <a:gd name="T45" fmla="*/ 698 h 1013"/>
              <a:gd name="T46" fmla="*/ 503 w 728"/>
              <a:gd name="T47" fmla="*/ 627 h 1013"/>
              <a:gd name="T48" fmla="*/ 505 w 728"/>
              <a:gd name="T49" fmla="*/ 601 h 1013"/>
              <a:gd name="T50" fmla="*/ 509 w 728"/>
              <a:gd name="T51" fmla="*/ 556 h 1013"/>
              <a:gd name="T52" fmla="*/ 509 w 728"/>
              <a:gd name="T53" fmla="*/ 499 h 1013"/>
              <a:gd name="T54" fmla="*/ 578 w 728"/>
              <a:gd name="T55" fmla="*/ 476 h 1013"/>
              <a:gd name="T56" fmla="*/ 611 w 728"/>
              <a:gd name="T57" fmla="*/ 458 h 1013"/>
              <a:gd name="T58" fmla="*/ 639 w 728"/>
              <a:gd name="T59" fmla="*/ 414 h 1013"/>
              <a:gd name="T60" fmla="*/ 668 w 728"/>
              <a:gd name="T61" fmla="*/ 401 h 1013"/>
              <a:gd name="T62" fmla="*/ 689 w 728"/>
              <a:gd name="T63" fmla="*/ 412 h 1013"/>
              <a:gd name="T64" fmla="*/ 718 w 728"/>
              <a:gd name="T65" fmla="*/ 387 h 1013"/>
              <a:gd name="T66" fmla="*/ 726 w 728"/>
              <a:gd name="T67" fmla="*/ 328 h 1013"/>
              <a:gd name="T68" fmla="*/ 697 w 728"/>
              <a:gd name="T69" fmla="*/ 251 h 1013"/>
              <a:gd name="T70" fmla="*/ 678 w 728"/>
              <a:gd name="T71" fmla="*/ 140 h 1013"/>
              <a:gd name="T72" fmla="*/ 589 w 728"/>
              <a:gd name="T73" fmla="*/ 69 h 1013"/>
              <a:gd name="T74" fmla="*/ 541 w 728"/>
              <a:gd name="T75" fmla="*/ 34 h 1013"/>
              <a:gd name="T76" fmla="*/ 491 w 728"/>
              <a:gd name="T77" fmla="*/ 13 h 1013"/>
              <a:gd name="T78" fmla="*/ 457 w 728"/>
              <a:gd name="T79" fmla="*/ 0 h 1013"/>
              <a:gd name="T80" fmla="*/ 376 w 728"/>
              <a:gd name="T81" fmla="*/ 21 h 1013"/>
              <a:gd name="T82" fmla="*/ 311 w 728"/>
              <a:gd name="T83" fmla="*/ 48 h 1013"/>
              <a:gd name="T84" fmla="*/ 309 w 728"/>
              <a:gd name="T85" fmla="*/ 71 h 1013"/>
              <a:gd name="T86" fmla="*/ 321 w 728"/>
              <a:gd name="T87" fmla="*/ 109 h 1013"/>
              <a:gd name="T88" fmla="*/ 363 w 728"/>
              <a:gd name="T89" fmla="*/ 136 h 1013"/>
              <a:gd name="T90" fmla="*/ 382 w 728"/>
              <a:gd name="T91" fmla="*/ 188 h 1013"/>
              <a:gd name="T92" fmla="*/ 390 w 728"/>
              <a:gd name="T93" fmla="*/ 243 h 1013"/>
              <a:gd name="T94" fmla="*/ 371 w 728"/>
              <a:gd name="T95" fmla="*/ 299 h 1013"/>
              <a:gd name="T96" fmla="*/ 371 w 728"/>
              <a:gd name="T97" fmla="*/ 330 h 1013"/>
              <a:gd name="T98" fmla="*/ 369 w 728"/>
              <a:gd name="T99" fmla="*/ 368 h 1013"/>
              <a:gd name="T100" fmla="*/ 300 w 728"/>
              <a:gd name="T101" fmla="*/ 407 h 1013"/>
              <a:gd name="T102" fmla="*/ 257 w 728"/>
              <a:gd name="T103" fmla="*/ 464 h 1013"/>
              <a:gd name="T104" fmla="*/ 232 w 728"/>
              <a:gd name="T105" fmla="*/ 531 h 1013"/>
              <a:gd name="T106" fmla="*/ 244 w 728"/>
              <a:gd name="T107" fmla="*/ 587 h 1013"/>
              <a:gd name="T108" fmla="*/ 244 w 728"/>
              <a:gd name="T109" fmla="*/ 664 h 1013"/>
              <a:gd name="T110" fmla="*/ 205 w 728"/>
              <a:gd name="T111" fmla="*/ 743 h 1013"/>
              <a:gd name="T112" fmla="*/ 86 w 728"/>
              <a:gd name="T113" fmla="*/ 816 h 1013"/>
              <a:gd name="T114" fmla="*/ 23 w 728"/>
              <a:gd name="T115" fmla="*/ 860 h 101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728"/>
              <a:gd name="T175" fmla="*/ 0 h 1013"/>
              <a:gd name="T176" fmla="*/ 728 w 728"/>
              <a:gd name="T177" fmla="*/ 1013 h 101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728" h="1013">
                <a:moveTo>
                  <a:pt x="0" y="892"/>
                </a:moveTo>
                <a:lnTo>
                  <a:pt x="4" y="892"/>
                </a:lnTo>
                <a:lnTo>
                  <a:pt x="8" y="894"/>
                </a:lnTo>
                <a:lnTo>
                  <a:pt x="10" y="896"/>
                </a:lnTo>
                <a:lnTo>
                  <a:pt x="14" y="896"/>
                </a:lnTo>
                <a:lnTo>
                  <a:pt x="19" y="898"/>
                </a:lnTo>
                <a:lnTo>
                  <a:pt x="21" y="900"/>
                </a:lnTo>
                <a:lnTo>
                  <a:pt x="25" y="904"/>
                </a:lnTo>
                <a:lnTo>
                  <a:pt x="27" y="906"/>
                </a:lnTo>
                <a:lnTo>
                  <a:pt x="44" y="906"/>
                </a:lnTo>
                <a:lnTo>
                  <a:pt x="56" y="904"/>
                </a:lnTo>
                <a:lnTo>
                  <a:pt x="75" y="904"/>
                </a:lnTo>
                <a:lnTo>
                  <a:pt x="100" y="904"/>
                </a:lnTo>
                <a:lnTo>
                  <a:pt x="129" y="906"/>
                </a:lnTo>
                <a:lnTo>
                  <a:pt x="156" y="906"/>
                </a:lnTo>
                <a:lnTo>
                  <a:pt x="182" y="908"/>
                </a:lnTo>
                <a:lnTo>
                  <a:pt x="202" y="908"/>
                </a:lnTo>
                <a:lnTo>
                  <a:pt x="213" y="908"/>
                </a:lnTo>
                <a:lnTo>
                  <a:pt x="221" y="910"/>
                </a:lnTo>
                <a:lnTo>
                  <a:pt x="227" y="912"/>
                </a:lnTo>
                <a:lnTo>
                  <a:pt x="232" y="915"/>
                </a:lnTo>
                <a:lnTo>
                  <a:pt x="240" y="917"/>
                </a:lnTo>
                <a:lnTo>
                  <a:pt x="244" y="921"/>
                </a:lnTo>
                <a:lnTo>
                  <a:pt x="252" y="925"/>
                </a:lnTo>
                <a:lnTo>
                  <a:pt x="257" y="929"/>
                </a:lnTo>
                <a:lnTo>
                  <a:pt x="263" y="929"/>
                </a:lnTo>
                <a:lnTo>
                  <a:pt x="267" y="929"/>
                </a:lnTo>
                <a:lnTo>
                  <a:pt x="269" y="929"/>
                </a:lnTo>
                <a:lnTo>
                  <a:pt x="271" y="929"/>
                </a:lnTo>
                <a:lnTo>
                  <a:pt x="273" y="929"/>
                </a:lnTo>
                <a:lnTo>
                  <a:pt x="275" y="929"/>
                </a:lnTo>
                <a:lnTo>
                  <a:pt x="278" y="929"/>
                </a:lnTo>
                <a:lnTo>
                  <a:pt x="282" y="933"/>
                </a:lnTo>
                <a:lnTo>
                  <a:pt x="290" y="935"/>
                </a:lnTo>
                <a:lnTo>
                  <a:pt x="286" y="935"/>
                </a:lnTo>
                <a:lnTo>
                  <a:pt x="282" y="936"/>
                </a:lnTo>
                <a:lnTo>
                  <a:pt x="278" y="936"/>
                </a:lnTo>
                <a:lnTo>
                  <a:pt x="278" y="938"/>
                </a:lnTo>
                <a:lnTo>
                  <a:pt x="275" y="938"/>
                </a:lnTo>
                <a:lnTo>
                  <a:pt x="271" y="940"/>
                </a:lnTo>
                <a:lnTo>
                  <a:pt x="269" y="940"/>
                </a:lnTo>
                <a:lnTo>
                  <a:pt x="265" y="940"/>
                </a:lnTo>
                <a:lnTo>
                  <a:pt x="269" y="948"/>
                </a:lnTo>
                <a:lnTo>
                  <a:pt x="271" y="956"/>
                </a:lnTo>
                <a:lnTo>
                  <a:pt x="275" y="963"/>
                </a:lnTo>
                <a:lnTo>
                  <a:pt x="278" y="973"/>
                </a:lnTo>
                <a:lnTo>
                  <a:pt x="282" y="981"/>
                </a:lnTo>
                <a:lnTo>
                  <a:pt x="286" y="988"/>
                </a:lnTo>
                <a:lnTo>
                  <a:pt x="288" y="1002"/>
                </a:lnTo>
                <a:lnTo>
                  <a:pt x="290" y="1013"/>
                </a:lnTo>
                <a:lnTo>
                  <a:pt x="296" y="1013"/>
                </a:lnTo>
                <a:lnTo>
                  <a:pt x="301" y="1011"/>
                </a:lnTo>
                <a:lnTo>
                  <a:pt x="311" y="1009"/>
                </a:lnTo>
                <a:lnTo>
                  <a:pt x="324" y="1009"/>
                </a:lnTo>
                <a:lnTo>
                  <a:pt x="336" y="1008"/>
                </a:lnTo>
                <a:lnTo>
                  <a:pt x="348" y="1006"/>
                </a:lnTo>
                <a:lnTo>
                  <a:pt x="355" y="1002"/>
                </a:lnTo>
                <a:lnTo>
                  <a:pt x="359" y="998"/>
                </a:lnTo>
                <a:lnTo>
                  <a:pt x="363" y="994"/>
                </a:lnTo>
                <a:lnTo>
                  <a:pt x="365" y="990"/>
                </a:lnTo>
                <a:lnTo>
                  <a:pt x="365" y="986"/>
                </a:lnTo>
                <a:lnTo>
                  <a:pt x="365" y="975"/>
                </a:lnTo>
                <a:lnTo>
                  <a:pt x="365" y="963"/>
                </a:lnTo>
                <a:lnTo>
                  <a:pt x="367" y="950"/>
                </a:lnTo>
                <a:lnTo>
                  <a:pt x="371" y="940"/>
                </a:lnTo>
                <a:lnTo>
                  <a:pt x="376" y="931"/>
                </a:lnTo>
                <a:lnTo>
                  <a:pt x="384" y="925"/>
                </a:lnTo>
                <a:lnTo>
                  <a:pt x="394" y="917"/>
                </a:lnTo>
                <a:lnTo>
                  <a:pt x="405" y="913"/>
                </a:lnTo>
                <a:lnTo>
                  <a:pt x="413" y="908"/>
                </a:lnTo>
                <a:lnTo>
                  <a:pt x="419" y="900"/>
                </a:lnTo>
                <a:lnTo>
                  <a:pt x="422" y="892"/>
                </a:lnTo>
                <a:lnTo>
                  <a:pt x="422" y="887"/>
                </a:lnTo>
                <a:lnTo>
                  <a:pt x="422" y="877"/>
                </a:lnTo>
                <a:lnTo>
                  <a:pt x="422" y="873"/>
                </a:lnTo>
                <a:lnTo>
                  <a:pt x="422" y="869"/>
                </a:lnTo>
                <a:lnTo>
                  <a:pt x="422" y="867"/>
                </a:lnTo>
                <a:lnTo>
                  <a:pt x="432" y="865"/>
                </a:lnTo>
                <a:lnTo>
                  <a:pt x="443" y="862"/>
                </a:lnTo>
                <a:lnTo>
                  <a:pt x="451" y="858"/>
                </a:lnTo>
                <a:lnTo>
                  <a:pt x="459" y="854"/>
                </a:lnTo>
                <a:lnTo>
                  <a:pt x="467" y="848"/>
                </a:lnTo>
                <a:lnTo>
                  <a:pt x="474" y="844"/>
                </a:lnTo>
                <a:lnTo>
                  <a:pt x="484" y="837"/>
                </a:lnTo>
                <a:lnTo>
                  <a:pt x="491" y="831"/>
                </a:lnTo>
                <a:lnTo>
                  <a:pt x="490" y="827"/>
                </a:lnTo>
                <a:lnTo>
                  <a:pt x="490" y="823"/>
                </a:lnTo>
                <a:lnTo>
                  <a:pt x="491" y="819"/>
                </a:lnTo>
                <a:lnTo>
                  <a:pt x="491" y="817"/>
                </a:lnTo>
                <a:lnTo>
                  <a:pt x="497" y="810"/>
                </a:lnTo>
                <a:lnTo>
                  <a:pt x="503" y="806"/>
                </a:lnTo>
                <a:lnTo>
                  <a:pt x="513" y="798"/>
                </a:lnTo>
                <a:lnTo>
                  <a:pt x="522" y="792"/>
                </a:lnTo>
                <a:lnTo>
                  <a:pt x="528" y="789"/>
                </a:lnTo>
                <a:lnTo>
                  <a:pt x="532" y="785"/>
                </a:lnTo>
                <a:lnTo>
                  <a:pt x="532" y="783"/>
                </a:lnTo>
                <a:lnTo>
                  <a:pt x="532" y="781"/>
                </a:lnTo>
                <a:lnTo>
                  <a:pt x="528" y="779"/>
                </a:lnTo>
                <a:lnTo>
                  <a:pt x="526" y="775"/>
                </a:lnTo>
                <a:lnTo>
                  <a:pt x="522" y="771"/>
                </a:lnTo>
                <a:lnTo>
                  <a:pt x="518" y="768"/>
                </a:lnTo>
                <a:lnTo>
                  <a:pt x="516" y="762"/>
                </a:lnTo>
                <a:lnTo>
                  <a:pt x="516" y="758"/>
                </a:lnTo>
                <a:lnTo>
                  <a:pt x="516" y="752"/>
                </a:lnTo>
                <a:lnTo>
                  <a:pt x="520" y="748"/>
                </a:lnTo>
                <a:lnTo>
                  <a:pt x="526" y="744"/>
                </a:lnTo>
                <a:lnTo>
                  <a:pt x="530" y="741"/>
                </a:lnTo>
                <a:lnTo>
                  <a:pt x="536" y="733"/>
                </a:lnTo>
                <a:lnTo>
                  <a:pt x="538" y="729"/>
                </a:lnTo>
                <a:lnTo>
                  <a:pt x="538" y="720"/>
                </a:lnTo>
                <a:lnTo>
                  <a:pt x="536" y="708"/>
                </a:lnTo>
                <a:lnTo>
                  <a:pt x="528" y="708"/>
                </a:lnTo>
                <a:lnTo>
                  <a:pt x="522" y="704"/>
                </a:lnTo>
                <a:lnTo>
                  <a:pt x="518" y="702"/>
                </a:lnTo>
                <a:lnTo>
                  <a:pt x="513" y="698"/>
                </a:lnTo>
                <a:lnTo>
                  <a:pt x="509" y="695"/>
                </a:lnTo>
                <a:lnTo>
                  <a:pt x="501" y="687"/>
                </a:lnTo>
                <a:lnTo>
                  <a:pt x="495" y="683"/>
                </a:lnTo>
                <a:lnTo>
                  <a:pt x="490" y="679"/>
                </a:lnTo>
                <a:lnTo>
                  <a:pt x="503" y="627"/>
                </a:lnTo>
                <a:lnTo>
                  <a:pt x="501" y="622"/>
                </a:lnTo>
                <a:lnTo>
                  <a:pt x="501" y="618"/>
                </a:lnTo>
                <a:lnTo>
                  <a:pt x="503" y="610"/>
                </a:lnTo>
                <a:lnTo>
                  <a:pt x="503" y="606"/>
                </a:lnTo>
                <a:lnTo>
                  <a:pt x="505" y="601"/>
                </a:lnTo>
                <a:lnTo>
                  <a:pt x="509" y="595"/>
                </a:lnTo>
                <a:lnTo>
                  <a:pt x="509" y="589"/>
                </a:lnTo>
                <a:lnTo>
                  <a:pt x="509" y="579"/>
                </a:lnTo>
                <a:lnTo>
                  <a:pt x="509" y="568"/>
                </a:lnTo>
                <a:lnTo>
                  <a:pt x="509" y="556"/>
                </a:lnTo>
                <a:lnTo>
                  <a:pt x="505" y="545"/>
                </a:lnTo>
                <a:lnTo>
                  <a:pt x="503" y="531"/>
                </a:lnTo>
                <a:lnTo>
                  <a:pt x="503" y="520"/>
                </a:lnTo>
                <a:lnTo>
                  <a:pt x="503" y="508"/>
                </a:lnTo>
                <a:lnTo>
                  <a:pt x="509" y="499"/>
                </a:lnTo>
                <a:lnTo>
                  <a:pt x="513" y="487"/>
                </a:lnTo>
                <a:lnTo>
                  <a:pt x="563" y="487"/>
                </a:lnTo>
                <a:lnTo>
                  <a:pt x="568" y="481"/>
                </a:lnTo>
                <a:lnTo>
                  <a:pt x="572" y="480"/>
                </a:lnTo>
                <a:lnTo>
                  <a:pt x="578" y="476"/>
                </a:lnTo>
                <a:lnTo>
                  <a:pt x="582" y="474"/>
                </a:lnTo>
                <a:lnTo>
                  <a:pt x="589" y="472"/>
                </a:lnTo>
                <a:lnTo>
                  <a:pt x="595" y="470"/>
                </a:lnTo>
                <a:lnTo>
                  <a:pt x="603" y="464"/>
                </a:lnTo>
                <a:lnTo>
                  <a:pt x="611" y="458"/>
                </a:lnTo>
                <a:lnTo>
                  <a:pt x="614" y="455"/>
                </a:lnTo>
                <a:lnTo>
                  <a:pt x="618" y="447"/>
                </a:lnTo>
                <a:lnTo>
                  <a:pt x="624" y="437"/>
                </a:lnTo>
                <a:lnTo>
                  <a:pt x="634" y="426"/>
                </a:lnTo>
                <a:lnTo>
                  <a:pt x="639" y="414"/>
                </a:lnTo>
                <a:lnTo>
                  <a:pt x="645" y="407"/>
                </a:lnTo>
                <a:lnTo>
                  <a:pt x="653" y="401"/>
                </a:lnTo>
                <a:lnTo>
                  <a:pt x="657" y="399"/>
                </a:lnTo>
                <a:lnTo>
                  <a:pt x="662" y="399"/>
                </a:lnTo>
                <a:lnTo>
                  <a:pt x="668" y="401"/>
                </a:lnTo>
                <a:lnTo>
                  <a:pt x="672" y="403"/>
                </a:lnTo>
                <a:lnTo>
                  <a:pt x="676" y="405"/>
                </a:lnTo>
                <a:lnTo>
                  <a:pt x="680" y="409"/>
                </a:lnTo>
                <a:lnTo>
                  <a:pt x="683" y="410"/>
                </a:lnTo>
                <a:lnTo>
                  <a:pt x="689" y="412"/>
                </a:lnTo>
                <a:lnTo>
                  <a:pt x="695" y="412"/>
                </a:lnTo>
                <a:lnTo>
                  <a:pt x="703" y="410"/>
                </a:lnTo>
                <a:lnTo>
                  <a:pt x="708" y="405"/>
                </a:lnTo>
                <a:lnTo>
                  <a:pt x="714" y="397"/>
                </a:lnTo>
                <a:lnTo>
                  <a:pt x="718" y="387"/>
                </a:lnTo>
                <a:lnTo>
                  <a:pt x="722" y="376"/>
                </a:lnTo>
                <a:lnTo>
                  <a:pt x="724" y="366"/>
                </a:lnTo>
                <a:lnTo>
                  <a:pt x="726" y="357"/>
                </a:lnTo>
                <a:lnTo>
                  <a:pt x="728" y="345"/>
                </a:lnTo>
                <a:lnTo>
                  <a:pt x="726" y="328"/>
                </a:lnTo>
                <a:lnTo>
                  <a:pt x="722" y="311"/>
                </a:lnTo>
                <a:lnTo>
                  <a:pt x="716" y="295"/>
                </a:lnTo>
                <a:lnTo>
                  <a:pt x="710" y="282"/>
                </a:lnTo>
                <a:lnTo>
                  <a:pt x="705" y="266"/>
                </a:lnTo>
                <a:lnTo>
                  <a:pt x="697" y="251"/>
                </a:lnTo>
                <a:lnTo>
                  <a:pt x="693" y="236"/>
                </a:lnTo>
                <a:lnTo>
                  <a:pt x="691" y="220"/>
                </a:lnTo>
                <a:lnTo>
                  <a:pt x="691" y="190"/>
                </a:lnTo>
                <a:lnTo>
                  <a:pt x="685" y="163"/>
                </a:lnTo>
                <a:lnTo>
                  <a:pt x="678" y="140"/>
                </a:lnTo>
                <a:lnTo>
                  <a:pt x="668" y="119"/>
                </a:lnTo>
                <a:lnTo>
                  <a:pt x="653" y="103"/>
                </a:lnTo>
                <a:lnTo>
                  <a:pt x="635" y="90"/>
                </a:lnTo>
                <a:lnTo>
                  <a:pt x="612" y="78"/>
                </a:lnTo>
                <a:lnTo>
                  <a:pt x="589" y="69"/>
                </a:lnTo>
                <a:lnTo>
                  <a:pt x="576" y="65"/>
                </a:lnTo>
                <a:lnTo>
                  <a:pt x="568" y="59"/>
                </a:lnTo>
                <a:lnTo>
                  <a:pt x="561" y="51"/>
                </a:lnTo>
                <a:lnTo>
                  <a:pt x="551" y="42"/>
                </a:lnTo>
                <a:lnTo>
                  <a:pt x="541" y="34"/>
                </a:lnTo>
                <a:lnTo>
                  <a:pt x="534" y="28"/>
                </a:lnTo>
                <a:lnTo>
                  <a:pt x="522" y="23"/>
                </a:lnTo>
                <a:lnTo>
                  <a:pt x="505" y="19"/>
                </a:lnTo>
                <a:lnTo>
                  <a:pt x="497" y="17"/>
                </a:lnTo>
                <a:lnTo>
                  <a:pt x="491" y="13"/>
                </a:lnTo>
                <a:lnTo>
                  <a:pt x="486" y="13"/>
                </a:lnTo>
                <a:lnTo>
                  <a:pt x="480" y="9"/>
                </a:lnTo>
                <a:lnTo>
                  <a:pt x="474" y="5"/>
                </a:lnTo>
                <a:lnTo>
                  <a:pt x="465" y="2"/>
                </a:lnTo>
                <a:lnTo>
                  <a:pt x="457" y="0"/>
                </a:lnTo>
                <a:lnTo>
                  <a:pt x="445" y="0"/>
                </a:lnTo>
                <a:lnTo>
                  <a:pt x="424" y="2"/>
                </a:lnTo>
                <a:lnTo>
                  <a:pt x="407" y="5"/>
                </a:lnTo>
                <a:lnTo>
                  <a:pt x="390" y="13"/>
                </a:lnTo>
                <a:lnTo>
                  <a:pt x="376" y="21"/>
                </a:lnTo>
                <a:lnTo>
                  <a:pt x="365" y="28"/>
                </a:lnTo>
                <a:lnTo>
                  <a:pt x="348" y="34"/>
                </a:lnTo>
                <a:lnTo>
                  <a:pt x="330" y="38"/>
                </a:lnTo>
                <a:lnTo>
                  <a:pt x="309" y="40"/>
                </a:lnTo>
                <a:lnTo>
                  <a:pt x="311" y="48"/>
                </a:lnTo>
                <a:lnTo>
                  <a:pt x="311" y="51"/>
                </a:lnTo>
                <a:lnTo>
                  <a:pt x="311" y="55"/>
                </a:lnTo>
                <a:lnTo>
                  <a:pt x="311" y="61"/>
                </a:lnTo>
                <a:lnTo>
                  <a:pt x="309" y="65"/>
                </a:lnTo>
                <a:lnTo>
                  <a:pt x="309" y="71"/>
                </a:lnTo>
                <a:lnTo>
                  <a:pt x="309" y="76"/>
                </a:lnTo>
                <a:lnTo>
                  <a:pt x="309" y="86"/>
                </a:lnTo>
                <a:lnTo>
                  <a:pt x="309" y="94"/>
                </a:lnTo>
                <a:lnTo>
                  <a:pt x="313" y="101"/>
                </a:lnTo>
                <a:lnTo>
                  <a:pt x="321" y="109"/>
                </a:lnTo>
                <a:lnTo>
                  <a:pt x="326" y="115"/>
                </a:lnTo>
                <a:lnTo>
                  <a:pt x="334" y="121"/>
                </a:lnTo>
                <a:lnTo>
                  <a:pt x="344" y="128"/>
                </a:lnTo>
                <a:lnTo>
                  <a:pt x="351" y="134"/>
                </a:lnTo>
                <a:lnTo>
                  <a:pt x="363" y="136"/>
                </a:lnTo>
                <a:lnTo>
                  <a:pt x="359" y="149"/>
                </a:lnTo>
                <a:lnTo>
                  <a:pt x="365" y="163"/>
                </a:lnTo>
                <a:lnTo>
                  <a:pt x="369" y="172"/>
                </a:lnTo>
                <a:lnTo>
                  <a:pt x="374" y="180"/>
                </a:lnTo>
                <a:lnTo>
                  <a:pt x="382" y="188"/>
                </a:lnTo>
                <a:lnTo>
                  <a:pt x="388" y="195"/>
                </a:lnTo>
                <a:lnTo>
                  <a:pt x="394" y="205"/>
                </a:lnTo>
                <a:lnTo>
                  <a:pt x="394" y="215"/>
                </a:lnTo>
                <a:lnTo>
                  <a:pt x="394" y="230"/>
                </a:lnTo>
                <a:lnTo>
                  <a:pt x="390" y="243"/>
                </a:lnTo>
                <a:lnTo>
                  <a:pt x="386" y="257"/>
                </a:lnTo>
                <a:lnTo>
                  <a:pt x="382" y="268"/>
                </a:lnTo>
                <a:lnTo>
                  <a:pt x="378" y="282"/>
                </a:lnTo>
                <a:lnTo>
                  <a:pt x="374" y="291"/>
                </a:lnTo>
                <a:lnTo>
                  <a:pt x="371" y="299"/>
                </a:lnTo>
                <a:lnTo>
                  <a:pt x="371" y="307"/>
                </a:lnTo>
                <a:lnTo>
                  <a:pt x="371" y="313"/>
                </a:lnTo>
                <a:lnTo>
                  <a:pt x="371" y="320"/>
                </a:lnTo>
                <a:lnTo>
                  <a:pt x="371" y="324"/>
                </a:lnTo>
                <a:lnTo>
                  <a:pt x="371" y="330"/>
                </a:lnTo>
                <a:lnTo>
                  <a:pt x="371" y="336"/>
                </a:lnTo>
                <a:lnTo>
                  <a:pt x="371" y="343"/>
                </a:lnTo>
                <a:lnTo>
                  <a:pt x="371" y="353"/>
                </a:lnTo>
                <a:lnTo>
                  <a:pt x="371" y="362"/>
                </a:lnTo>
                <a:lnTo>
                  <a:pt x="369" y="368"/>
                </a:lnTo>
                <a:lnTo>
                  <a:pt x="359" y="374"/>
                </a:lnTo>
                <a:lnTo>
                  <a:pt x="349" y="382"/>
                </a:lnTo>
                <a:lnTo>
                  <a:pt x="334" y="391"/>
                </a:lnTo>
                <a:lnTo>
                  <a:pt x="317" y="399"/>
                </a:lnTo>
                <a:lnTo>
                  <a:pt x="300" y="407"/>
                </a:lnTo>
                <a:lnTo>
                  <a:pt x="282" y="414"/>
                </a:lnTo>
                <a:lnTo>
                  <a:pt x="263" y="420"/>
                </a:lnTo>
                <a:lnTo>
                  <a:pt x="261" y="435"/>
                </a:lnTo>
                <a:lnTo>
                  <a:pt x="261" y="449"/>
                </a:lnTo>
                <a:lnTo>
                  <a:pt x="257" y="464"/>
                </a:lnTo>
                <a:lnTo>
                  <a:pt x="255" y="480"/>
                </a:lnTo>
                <a:lnTo>
                  <a:pt x="252" y="493"/>
                </a:lnTo>
                <a:lnTo>
                  <a:pt x="244" y="508"/>
                </a:lnTo>
                <a:lnTo>
                  <a:pt x="240" y="520"/>
                </a:lnTo>
                <a:lnTo>
                  <a:pt x="232" y="531"/>
                </a:lnTo>
                <a:lnTo>
                  <a:pt x="236" y="545"/>
                </a:lnTo>
                <a:lnTo>
                  <a:pt x="240" y="556"/>
                </a:lnTo>
                <a:lnTo>
                  <a:pt x="244" y="566"/>
                </a:lnTo>
                <a:lnTo>
                  <a:pt x="244" y="576"/>
                </a:lnTo>
                <a:lnTo>
                  <a:pt x="244" y="587"/>
                </a:lnTo>
                <a:lnTo>
                  <a:pt x="248" y="597"/>
                </a:lnTo>
                <a:lnTo>
                  <a:pt x="248" y="606"/>
                </a:lnTo>
                <a:lnTo>
                  <a:pt x="250" y="618"/>
                </a:lnTo>
                <a:lnTo>
                  <a:pt x="248" y="641"/>
                </a:lnTo>
                <a:lnTo>
                  <a:pt x="244" y="664"/>
                </a:lnTo>
                <a:lnTo>
                  <a:pt x="240" y="681"/>
                </a:lnTo>
                <a:lnTo>
                  <a:pt x="232" y="700"/>
                </a:lnTo>
                <a:lnTo>
                  <a:pt x="227" y="716"/>
                </a:lnTo>
                <a:lnTo>
                  <a:pt x="217" y="729"/>
                </a:lnTo>
                <a:lnTo>
                  <a:pt x="205" y="743"/>
                </a:lnTo>
                <a:lnTo>
                  <a:pt x="196" y="752"/>
                </a:lnTo>
                <a:lnTo>
                  <a:pt x="173" y="771"/>
                </a:lnTo>
                <a:lnTo>
                  <a:pt x="144" y="789"/>
                </a:lnTo>
                <a:lnTo>
                  <a:pt x="115" y="802"/>
                </a:lnTo>
                <a:lnTo>
                  <a:pt x="86" y="816"/>
                </a:lnTo>
                <a:lnTo>
                  <a:pt x="69" y="823"/>
                </a:lnTo>
                <a:lnTo>
                  <a:pt x="58" y="831"/>
                </a:lnTo>
                <a:lnTo>
                  <a:pt x="42" y="839"/>
                </a:lnTo>
                <a:lnTo>
                  <a:pt x="33" y="848"/>
                </a:lnTo>
                <a:lnTo>
                  <a:pt x="23" y="860"/>
                </a:lnTo>
                <a:lnTo>
                  <a:pt x="14" y="869"/>
                </a:lnTo>
                <a:lnTo>
                  <a:pt x="6" y="879"/>
                </a:lnTo>
                <a:lnTo>
                  <a:pt x="0" y="892"/>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15" name="Freeform 56"/>
          <p:cNvSpPr>
            <a:spLocks/>
          </p:cNvSpPr>
          <p:nvPr/>
        </p:nvSpPr>
        <p:spPr bwMode="auto">
          <a:xfrm>
            <a:off x="4800278" y="2171700"/>
            <a:ext cx="131762" cy="155575"/>
          </a:xfrm>
          <a:custGeom>
            <a:avLst/>
            <a:gdLst>
              <a:gd name="T0" fmla="*/ 115 w 209"/>
              <a:gd name="T1" fmla="*/ 6 h 232"/>
              <a:gd name="T2" fmla="*/ 126 w 209"/>
              <a:gd name="T3" fmla="*/ 13 h 232"/>
              <a:gd name="T4" fmla="*/ 138 w 209"/>
              <a:gd name="T5" fmla="*/ 17 h 232"/>
              <a:gd name="T6" fmla="*/ 151 w 209"/>
              <a:gd name="T7" fmla="*/ 19 h 232"/>
              <a:gd name="T8" fmla="*/ 161 w 209"/>
              <a:gd name="T9" fmla="*/ 25 h 232"/>
              <a:gd name="T10" fmla="*/ 170 w 209"/>
              <a:gd name="T11" fmla="*/ 36 h 232"/>
              <a:gd name="T12" fmla="*/ 184 w 209"/>
              <a:gd name="T13" fmla="*/ 44 h 232"/>
              <a:gd name="T14" fmla="*/ 199 w 209"/>
              <a:gd name="T15" fmla="*/ 50 h 232"/>
              <a:gd name="T16" fmla="*/ 199 w 209"/>
              <a:gd name="T17" fmla="*/ 59 h 232"/>
              <a:gd name="T18" fmla="*/ 199 w 209"/>
              <a:gd name="T19" fmla="*/ 71 h 232"/>
              <a:gd name="T20" fmla="*/ 199 w 209"/>
              <a:gd name="T21" fmla="*/ 79 h 232"/>
              <a:gd name="T22" fmla="*/ 203 w 209"/>
              <a:gd name="T23" fmla="*/ 88 h 232"/>
              <a:gd name="T24" fmla="*/ 203 w 209"/>
              <a:gd name="T25" fmla="*/ 105 h 232"/>
              <a:gd name="T26" fmla="*/ 207 w 209"/>
              <a:gd name="T27" fmla="*/ 127 h 232"/>
              <a:gd name="T28" fmla="*/ 209 w 209"/>
              <a:gd name="T29" fmla="*/ 148 h 232"/>
              <a:gd name="T30" fmla="*/ 207 w 209"/>
              <a:gd name="T31" fmla="*/ 173 h 232"/>
              <a:gd name="T32" fmla="*/ 199 w 209"/>
              <a:gd name="T33" fmla="*/ 192 h 232"/>
              <a:gd name="T34" fmla="*/ 190 w 209"/>
              <a:gd name="T35" fmla="*/ 203 h 232"/>
              <a:gd name="T36" fmla="*/ 174 w 209"/>
              <a:gd name="T37" fmla="*/ 207 h 232"/>
              <a:gd name="T38" fmla="*/ 147 w 209"/>
              <a:gd name="T39" fmla="*/ 211 h 232"/>
              <a:gd name="T40" fmla="*/ 130 w 209"/>
              <a:gd name="T41" fmla="*/ 215 h 232"/>
              <a:gd name="T42" fmla="*/ 119 w 209"/>
              <a:gd name="T43" fmla="*/ 224 h 232"/>
              <a:gd name="T44" fmla="*/ 105 w 209"/>
              <a:gd name="T45" fmla="*/ 222 h 232"/>
              <a:gd name="T46" fmla="*/ 88 w 209"/>
              <a:gd name="T47" fmla="*/ 209 h 232"/>
              <a:gd name="T48" fmla="*/ 76 w 209"/>
              <a:gd name="T49" fmla="*/ 194 h 232"/>
              <a:gd name="T50" fmla="*/ 63 w 209"/>
              <a:gd name="T51" fmla="*/ 182 h 232"/>
              <a:gd name="T52" fmla="*/ 46 w 209"/>
              <a:gd name="T53" fmla="*/ 176 h 232"/>
              <a:gd name="T54" fmla="*/ 34 w 209"/>
              <a:gd name="T55" fmla="*/ 176 h 232"/>
              <a:gd name="T56" fmla="*/ 25 w 209"/>
              <a:gd name="T57" fmla="*/ 180 h 232"/>
              <a:gd name="T58" fmla="*/ 11 w 209"/>
              <a:gd name="T59" fmla="*/ 180 h 232"/>
              <a:gd name="T60" fmla="*/ 3 w 209"/>
              <a:gd name="T61" fmla="*/ 176 h 232"/>
              <a:gd name="T62" fmla="*/ 1 w 209"/>
              <a:gd name="T63" fmla="*/ 171 h 232"/>
              <a:gd name="T64" fmla="*/ 0 w 209"/>
              <a:gd name="T65" fmla="*/ 163 h 232"/>
              <a:gd name="T66" fmla="*/ 1 w 209"/>
              <a:gd name="T67" fmla="*/ 155 h 232"/>
              <a:gd name="T68" fmla="*/ 1 w 209"/>
              <a:gd name="T69" fmla="*/ 136 h 232"/>
              <a:gd name="T70" fmla="*/ 7 w 209"/>
              <a:gd name="T71" fmla="*/ 109 h 232"/>
              <a:gd name="T72" fmla="*/ 19 w 209"/>
              <a:gd name="T73" fmla="*/ 88 h 232"/>
              <a:gd name="T74" fmla="*/ 30 w 209"/>
              <a:gd name="T75" fmla="*/ 69 h 232"/>
              <a:gd name="T76" fmla="*/ 57 w 209"/>
              <a:gd name="T77" fmla="*/ 44 h 232"/>
              <a:gd name="T78" fmla="*/ 94 w 209"/>
              <a:gd name="T79" fmla="*/ 17 h 23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09"/>
              <a:gd name="T121" fmla="*/ 0 h 232"/>
              <a:gd name="T122" fmla="*/ 209 w 209"/>
              <a:gd name="T123" fmla="*/ 232 h 23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09" h="232">
                <a:moveTo>
                  <a:pt x="111" y="0"/>
                </a:moveTo>
                <a:lnTo>
                  <a:pt x="115" y="6"/>
                </a:lnTo>
                <a:lnTo>
                  <a:pt x="119" y="11"/>
                </a:lnTo>
                <a:lnTo>
                  <a:pt x="126" y="13"/>
                </a:lnTo>
                <a:lnTo>
                  <a:pt x="132" y="15"/>
                </a:lnTo>
                <a:lnTo>
                  <a:pt x="138" y="17"/>
                </a:lnTo>
                <a:lnTo>
                  <a:pt x="145" y="19"/>
                </a:lnTo>
                <a:lnTo>
                  <a:pt x="151" y="19"/>
                </a:lnTo>
                <a:lnTo>
                  <a:pt x="157" y="19"/>
                </a:lnTo>
                <a:lnTo>
                  <a:pt x="161" y="25"/>
                </a:lnTo>
                <a:lnTo>
                  <a:pt x="165" y="31"/>
                </a:lnTo>
                <a:lnTo>
                  <a:pt x="170" y="36"/>
                </a:lnTo>
                <a:lnTo>
                  <a:pt x="178" y="40"/>
                </a:lnTo>
                <a:lnTo>
                  <a:pt x="184" y="44"/>
                </a:lnTo>
                <a:lnTo>
                  <a:pt x="192" y="46"/>
                </a:lnTo>
                <a:lnTo>
                  <a:pt x="199" y="50"/>
                </a:lnTo>
                <a:lnTo>
                  <a:pt x="203" y="52"/>
                </a:lnTo>
                <a:lnTo>
                  <a:pt x="199" y="59"/>
                </a:lnTo>
                <a:lnTo>
                  <a:pt x="199" y="65"/>
                </a:lnTo>
                <a:lnTo>
                  <a:pt x="199" y="71"/>
                </a:lnTo>
                <a:lnTo>
                  <a:pt x="199" y="75"/>
                </a:lnTo>
                <a:lnTo>
                  <a:pt x="199" y="79"/>
                </a:lnTo>
                <a:lnTo>
                  <a:pt x="203" y="82"/>
                </a:lnTo>
                <a:lnTo>
                  <a:pt x="203" y="88"/>
                </a:lnTo>
                <a:lnTo>
                  <a:pt x="203" y="94"/>
                </a:lnTo>
                <a:lnTo>
                  <a:pt x="203" y="105"/>
                </a:lnTo>
                <a:lnTo>
                  <a:pt x="203" y="115"/>
                </a:lnTo>
                <a:lnTo>
                  <a:pt x="207" y="127"/>
                </a:lnTo>
                <a:lnTo>
                  <a:pt x="207" y="136"/>
                </a:lnTo>
                <a:lnTo>
                  <a:pt x="209" y="148"/>
                </a:lnTo>
                <a:lnTo>
                  <a:pt x="209" y="159"/>
                </a:lnTo>
                <a:lnTo>
                  <a:pt x="207" y="173"/>
                </a:lnTo>
                <a:lnTo>
                  <a:pt x="203" y="186"/>
                </a:lnTo>
                <a:lnTo>
                  <a:pt x="199" y="192"/>
                </a:lnTo>
                <a:lnTo>
                  <a:pt x="193" y="198"/>
                </a:lnTo>
                <a:lnTo>
                  <a:pt x="190" y="203"/>
                </a:lnTo>
                <a:lnTo>
                  <a:pt x="186" y="205"/>
                </a:lnTo>
                <a:lnTo>
                  <a:pt x="174" y="207"/>
                </a:lnTo>
                <a:lnTo>
                  <a:pt x="161" y="209"/>
                </a:lnTo>
                <a:lnTo>
                  <a:pt x="147" y="211"/>
                </a:lnTo>
                <a:lnTo>
                  <a:pt x="136" y="213"/>
                </a:lnTo>
                <a:lnTo>
                  <a:pt x="130" y="215"/>
                </a:lnTo>
                <a:lnTo>
                  <a:pt x="122" y="219"/>
                </a:lnTo>
                <a:lnTo>
                  <a:pt x="119" y="224"/>
                </a:lnTo>
                <a:lnTo>
                  <a:pt x="115" y="232"/>
                </a:lnTo>
                <a:lnTo>
                  <a:pt x="105" y="222"/>
                </a:lnTo>
                <a:lnTo>
                  <a:pt x="97" y="217"/>
                </a:lnTo>
                <a:lnTo>
                  <a:pt x="88" y="209"/>
                </a:lnTo>
                <a:lnTo>
                  <a:pt x="82" y="201"/>
                </a:lnTo>
                <a:lnTo>
                  <a:pt x="76" y="194"/>
                </a:lnTo>
                <a:lnTo>
                  <a:pt x="71" y="188"/>
                </a:lnTo>
                <a:lnTo>
                  <a:pt x="63" y="182"/>
                </a:lnTo>
                <a:lnTo>
                  <a:pt x="53" y="178"/>
                </a:lnTo>
                <a:lnTo>
                  <a:pt x="46" y="176"/>
                </a:lnTo>
                <a:lnTo>
                  <a:pt x="40" y="176"/>
                </a:lnTo>
                <a:lnTo>
                  <a:pt x="34" y="176"/>
                </a:lnTo>
                <a:lnTo>
                  <a:pt x="28" y="178"/>
                </a:lnTo>
                <a:lnTo>
                  <a:pt x="25" y="180"/>
                </a:lnTo>
                <a:lnTo>
                  <a:pt x="19" y="180"/>
                </a:lnTo>
                <a:lnTo>
                  <a:pt x="11" y="180"/>
                </a:lnTo>
                <a:lnTo>
                  <a:pt x="7" y="178"/>
                </a:lnTo>
                <a:lnTo>
                  <a:pt x="3" y="176"/>
                </a:lnTo>
                <a:lnTo>
                  <a:pt x="1" y="173"/>
                </a:lnTo>
                <a:lnTo>
                  <a:pt x="1" y="171"/>
                </a:lnTo>
                <a:lnTo>
                  <a:pt x="0" y="167"/>
                </a:lnTo>
                <a:lnTo>
                  <a:pt x="0" y="163"/>
                </a:lnTo>
                <a:lnTo>
                  <a:pt x="0" y="159"/>
                </a:lnTo>
                <a:lnTo>
                  <a:pt x="1" y="155"/>
                </a:lnTo>
                <a:lnTo>
                  <a:pt x="1" y="151"/>
                </a:lnTo>
                <a:lnTo>
                  <a:pt x="1" y="136"/>
                </a:lnTo>
                <a:lnTo>
                  <a:pt x="3" y="121"/>
                </a:lnTo>
                <a:lnTo>
                  <a:pt x="7" y="109"/>
                </a:lnTo>
                <a:lnTo>
                  <a:pt x="11" y="98"/>
                </a:lnTo>
                <a:lnTo>
                  <a:pt x="19" y="88"/>
                </a:lnTo>
                <a:lnTo>
                  <a:pt x="25" y="77"/>
                </a:lnTo>
                <a:lnTo>
                  <a:pt x="30" y="69"/>
                </a:lnTo>
                <a:lnTo>
                  <a:pt x="38" y="61"/>
                </a:lnTo>
                <a:lnTo>
                  <a:pt x="57" y="44"/>
                </a:lnTo>
                <a:lnTo>
                  <a:pt x="74" y="31"/>
                </a:lnTo>
                <a:lnTo>
                  <a:pt x="94" y="17"/>
                </a:lnTo>
                <a:lnTo>
                  <a:pt x="111" y="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16" name="Freeform 57"/>
          <p:cNvSpPr>
            <a:spLocks/>
          </p:cNvSpPr>
          <p:nvPr/>
        </p:nvSpPr>
        <p:spPr bwMode="auto">
          <a:xfrm>
            <a:off x="4800278" y="2171700"/>
            <a:ext cx="131762" cy="155575"/>
          </a:xfrm>
          <a:custGeom>
            <a:avLst/>
            <a:gdLst>
              <a:gd name="T0" fmla="*/ 115 w 209"/>
              <a:gd name="T1" fmla="*/ 6 h 232"/>
              <a:gd name="T2" fmla="*/ 126 w 209"/>
              <a:gd name="T3" fmla="*/ 13 h 232"/>
              <a:gd name="T4" fmla="*/ 138 w 209"/>
              <a:gd name="T5" fmla="*/ 17 h 232"/>
              <a:gd name="T6" fmla="*/ 151 w 209"/>
              <a:gd name="T7" fmla="*/ 19 h 232"/>
              <a:gd name="T8" fmla="*/ 161 w 209"/>
              <a:gd name="T9" fmla="*/ 25 h 232"/>
              <a:gd name="T10" fmla="*/ 170 w 209"/>
              <a:gd name="T11" fmla="*/ 36 h 232"/>
              <a:gd name="T12" fmla="*/ 184 w 209"/>
              <a:gd name="T13" fmla="*/ 44 h 232"/>
              <a:gd name="T14" fmla="*/ 199 w 209"/>
              <a:gd name="T15" fmla="*/ 50 h 232"/>
              <a:gd name="T16" fmla="*/ 199 w 209"/>
              <a:gd name="T17" fmla="*/ 59 h 232"/>
              <a:gd name="T18" fmla="*/ 199 w 209"/>
              <a:gd name="T19" fmla="*/ 71 h 232"/>
              <a:gd name="T20" fmla="*/ 199 w 209"/>
              <a:gd name="T21" fmla="*/ 79 h 232"/>
              <a:gd name="T22" fmla="*/ 203 w 209"/>
              <a:gd name="T23" fmla="*/ 88 h 232"/>
              <a:gd name="T24" fmla="*/ 203 w 209"/>
              <a:gd name="T25" fmla="*/ 105 h 232"/>
              <a:gd name="T26" fmla="*/ 207 w 209"/>
              <a:gd name="T27" fmla="*/ 127 h 232"/>
              <a:gd name="T28" fmla="*/ 209 w 209"/>
              <a:gd name="T29" fmla="*/ 148 h 232"/>
              <a:gd name="T30" fmla="*/ 207 w 209"/>
              <a:gd name="T31" fmla="*/ 173 h 232"/>
              <a:gd name="T32" fmla="*/ 199 w 209"/>
              <a:gd name="T33" fmla="*/ 192 h 232"/>
              <a:gd name="T34" fmla="*/ 190 w 209"/>
              <a:gd name="T35" fmla="*/ 203 h 232"/>
              <a:gd name="T36" fmla="*/ 174 w 209"/>
              <a:gd name="T37" fmla="*/ 207 h 232"/>
              <a:gd name="T38" fmla="*/ 147 w 209"/>
              <a:gd name="T39" fmla="*/ 211 h 232"/>
              <a:gd name="T40" fmla="*/ 130 w 209"/>
              <a:gd name="T41" fmla="*/ 215 h 232"/>
              <a:gd name="T42" fmla="*/ 119 w 209"/>
              <a:gd name="T43" fmla="*/ 224 h 232"/>
              <a:gd name="T44" fmla="*/ 105 w 209"/>
              <a:gd name="T45" fmla="*/ 222 h 232"/>
              <a:gd name="T46" fmla="*/ 88 w 209"/>
              <a:gd name="T47" fmla="*/ 209 h 232"/>
              <a:gd name="T48" fmla="*/ 76 w 209"/>
              <a:gd name="T49" fmla="*/ 194 h 232"/>
              <a:gd name="T50" fmla="*/ 63 w 209"/>
              <a:gd name="T51" fmla="*/ 182 h 232"/>
              <a:gd name="T52" fmla="*/ 46 w 209"/>
              <a:gd name="T53" fmla="*/ 176 h 232"/>
              <a:gd name="T54" fmla="*/ 34 w 209"/>
              <a:gd name="T55" fmla="*/ 176 h 232"/>
              <a:gd name="T56" fmla="*/ 25 w 209"/>
              <a:gd name="T57" fmla="*/ 180 h 232"/>
              <a:gd name="T58" fmla="*/ 11 w 209"/>
              <a:gd name="T59" fmla="*/ 180 h 232"/>
              <a:gd name="T60" fmla="*/ 3 w 209"/>
              <a:gd name="T61" fmla="*/ 176 h 232"/>
              <a:gd name="T62" fmla="*/ 1 w 209"/>
              <a:gd name="T63" fmla="*/ 171 h 232"/>
              <a:gd name="T64" fmla="*/ 0 w 209"/>
              <a:gd name="T65" fmla="*/ 163 h 232"/>
              <a:gd name="T66" fmla="*/ 1 w 209"/>
              <a:gd name="T67" fmla="*/ 155 h 232"/>
              <a:gd name="T68" fmla="*/ 1 w 209"/>
              <a:gd name="T69" fmla="*/ 136 h 232"/>
              <a:gd name="T70" fmla="*/ 7 w 209"/>
              <a:gd name="T71" fmla="*/ 109 h 232"/>
              <a:gd name="T72" fmla="*/ 19 w 209"/>
              <a:gd name="T73" fmla="*/ 88 h 232"/>
              <a:gd name="T74" fmla="*/ 30 w 209"/>
              <a:gd name="T75" fmla="*/ 69 h 232"/>
              <a:gd name="T76" fmla="*/ 57 w 209"/>
              <a:gd name="T77" fmla="*/ 44 h 232"/>
              <a:gd name="T78" fmla="*/ 94 w 209"/>
              <a:gd name="T79" fmla="*/ 17 h 23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09"/>
              <a:gd name="T121" fmla="*/ 0 h 232"/>
              <a:gd name="T122" fmla="*/ 209 w 209"/>
              <a:gd name="T123" fmla="*/ 232 h 232"/>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09" h="232">
                <a:moveTo>
                  <a:pt x="111" y="0"/>
                </a:moveTo>
                <a:lnTo>
                  <a:pt x="115" y="6"/>
                </a:lnTo>
                <a:lnTo>
                  <a:pt x="119" y="11"/>
                </a:lnTo>
                <a:lnTo>
                  <a:pt x="126" y="13"/>
                </a:lnTo>
                <a:lnTo>
                  <a:pt x="132" y="15"/>
                </a:lnTo>
                <a:lnTo>
                  <a:pt x="138" y="17"/>
                </a:lnTo>
                <a:lnTo>
                  <a:pt x="145" y="19"/>
                </a:lnTo>
                <a:lnTo>
                  <a:pt x="151" y="19"/>
                </a:lnTo>
                <a:lnTo>
                  <a:pt x="157" y="19"/>
                </a:lnTo>
                <a:lnTo>
                  <a:pt x="161" y="25"/>
                </a:lnTo>
                <a:lnTo>
                  <a:pt x="165" y="31"/>
                </a:lnTo>
                <a:lnTo>
                  <a:pt x="170" y="36"/>
                </a:lnTo>
                <a:lnTo>
                  <a:pt x="178" y="40"/>
                </a:lnTo>
                <a:lnTo>
                  <a:pt x="184" y="44"/>
                </a:lnTo>
                <a:lnTo>
                  <a:pt x="192" y="46"/>
                </a:lnTo>
                <a:lnTo>
                  <a:pt x="199" y="50"/>
                </a:lnTo>
                <a:lnTo>
                  <a:pt x="203" y="52"/>
                </a:lnTo>
                <a:lnTo>
                  <a:pt x="199" y="59"/>
                </a:lnTo>
                <a:lnTo>
                  <a:pt x="199" y="65"/>
                </a:lnTo>
                <a:lnTo>
                  <a:pt x="199" y="71"/>
                </a:lnTo>
                <a:lnTo>
                  <a:pt x="199" y="75"/>
                </a:lnTo>
                <a:lnTo>
                  <a:pt x="199" y="79"/>
                </a:lnTo>
                <a:lnTo>
                  <a:pt x="203" y="82"/>
                </a:lnTo>
                <a:lnTo>
                  <a:pt x="203" y="88"/>
                </a:lnTo>
                <a:lnTo>
                  <a:pt x="203" y="94"/>
                </a:lnTo>
                <a:lnTo>
                  <a:pt x="203" y="105"/>
                </a:lnTo>
                <a:lnTo>
                  <a:pt x="203" y="115"/>
                </a:lnTo>
                <a:lnTo>
                  <a:pt x="207" y="127"/>
                </a:lnTo>
                <a:lnTo>
                  <a:pt x="207" y="136"/>
                </a:lnTo>
                <a:lnTo>
                  <a:pt x="209" y="148"/>
                </a:lnTo>
                <a:lnTo>
                  <a:pt x="209" y="159"/>
                </a:lnTo>
                <a:lnTo>
                  <a:pt x="207" y="173"/>
                </a:lnTo>
                <a:lnTo>
                  <a:pt x="203" y="186"/>
                </a:lnTo>
                <a:lnTo>
                  <a:pt x="199" y="192"/>
                </a:lnTo>
                <a:lnTo>
                  <a:pt x="193" y="198"/>
                </a:lnTo>
                <a:lnTo>
                  <a:pt x="190" y="203"/>
                </a:lnTo>
                <a:lnTo>
                  <a:pt x="186" y="205"/>
                </a:lnTo>
                <a:lnTo>
                  <a:pt x="174" y="207"/>
                </a:lnTo>
                <a:lnTo>
                  <a:pt x="161" y="209"/>
                </a:lnTo>
                <a:lnTo>
                  <a:pt x="147" y="211"/>
                </a:lnTo>
                <a:lnTo>
                  <a:pt x="136" y="213"/>
                </a:lnTo>
                <a:lnTo>
                  <a:pt x="130" y="215"/>
                </a:lnTo>
                <a:lnTo>
                  <a:pt x="122" y="219"/>
                </a:lnTo>
                <a:lnTo>
                  <a:pt x="119" y="224"/>
                </a:lnTo>
                <a:lnTo>
                  <a:pt x="115" y="232"/>
                </a:lnTo>
                <a:lnTo>
                  <a:pt x="105" y="222"/>
                </a:lnTo>
                <a:lnTo>
                  <a:pt x="97" y="217"/>
                </a:lnTo>
                <a:lnTo>
                  <a:pt x="88" y="209"/>
                </a:lnTo>
                <a:lnTo>
                  <a:pt x="82" y="201"/>
                </a:lnTo>
                <a:lnTo>
                  <a:pt x="76" y="194"/>
                </a:lnTo>
                <a:lnTo>
                  <a:pt x="71" y="188"/>
                </a:lnTo>
                <a:lnTo>
                  <a:pt x="63" y="182"/>
                </a:lnTo>
                <a:lnTo>
                  <a:pt x="53" y="178"/>
                </a:lnTo>
                <a:lnTo>
                  <a:pt x="46" y="176"/>
                </a:lnTo>
                <a:lnTo>
                  <a:pt x="40" y="176"/>
                </a:lnTo>
                <a:lnTo>
                  <a:pt x="34" y="176"/>
                </a:lnTo>
                <a:lnTo>
                  <a:pt x="28" y="178"/>
                </a:lnTo>
                <a:lnTo>
                  <a:pt x="25" y="180"/>
                </a:lnTo>
                <a:lnTo>
                  <a:pt x="19" y="180"/>
                </a:lnTo>
                <a:lnTo>
                  <a:pt x="11" y="180"/>
                </a:lnTo>
                <a:lnTo>
                  <a:pt x="7" y="178"/>
                </a:lnTo>
                <a:lnTo>
                  <a:pt x="3" y="176"/>
                </a:lnTo>
                <a:lnTo>
                  <a:pt x="1" y="173"/>
                </a:lnTo>
                <a:lnTo>
                  <a:pt x="1" y="171"/>
                </a:lnTo>
                <a:lnTo>
                  <a:pt x="0" y="167"/>
                </a:lnTo>
                <a:lnTo>
                  <a:pt x="0" y="163"/>
                </a:lnTo>
                <a:lnTo>
                  <a:pt x="0" y="159"/>
                </a:lnTo>
                <a:lnTo>
                  <a:pt x="1" y="155"/>
                </a:lnTo>
                <a:lnTo>
                  <a:pt x="1" y="151"/>
                </a:lnTo>
                <a:lnTo>
                  <a:pt x="1" y="136"/>
                </a:lnTo>
                <a:lnTo>
                  <a:pt x="3" y="121"/>
                </a:lnTo>
                <a:lnTo>
                  <a:pt x="7" y="109"/>
                </a:lnTo>
                <a:lnTo>
                  <a:pt x="11" y="98"/>
                </a:lnTo>
                <a:lnTo>
                  <a:pt x="19" y="88"/>
                </a:lnTo>
                <a:lnTo>
                  <a:pt x="25" y="77"/>
                </a:lnTo>
                <a:lnTo>
                  <a:pt x="30" y="69"/>
                </a:lnTo>
                <a:lnTo>
                  <a:pt x="38" y="61"/>
                </a:lnTo>
                <a:lnTo>
                  <a:pt x="57" y="44"/>
                </a:lnTo>
                <a:lnTo>
                  <a:pt x="74" y="31"/>
                </a:lnTo>
                <a:lnTo>
                  <a:pt x="94" y="17"/>
                </a:lnTo>
                <a:lnTo>
                  <a:pt x="111" y="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17" name="Freeform 58"/>
          <p:cNvSpPr>
            <a:spLocks/>
          </p:cNvSpPr>
          <p:nvPr/>
        </p:nvSpPr>
        <p:spPr bwMode="auto">
          <a:xfrm>
            <a:off x="5254303" y="2354263"/>
            <a:ext cx="109537" cy="82550"/>
          </a:xfrm>
          <a:custGeom>
            <a:avLst/>
            <a:gdLst>
              <a:gd name="T0" fmla="*/ 6 w 177"/>
              <a:gd name="T1" fmla="*/ 39 h 125"/>
              <a:gd name="T2" fmla="*/ 12 w 177"/>
              <a:gd name="T3" fmla="*/ 39 h 125"/>
              <a:gd name="T4" fmla="*/ 20 w 177"/>
              <a:gd name="T5" fmla="*/ 35 h 125"/>
              <a:gd name="T6" fmla="*/ 29 w 177"/>
              <a:gd name="T7" fmla="*/ 27 h 125"/>
              <a:gd name="T8" fmla="*/ 37 w 177"/>
              <a:gd name="T9" fmla="*/ 20 h 125"/>
              <a:gd name="T10" fmla="*/ 46 w 177"/>
              <a:gd name="T11" fmla="*/ 14 h 125"/>
              <a:gd name="T12" fmla="*/ 58 w 177"/>
              <a:gd name="T13" fmla="*/ 8 h 125"/>
              <a:gd name="T14" fmla="*/ 68 w 177"/>
              <a:gd name="T15" fmla="*/ 0 h 125"/>
              <a:gd name="T16" fmla="*/ 75 w 177"/>
              <a:gd name="T17" fmla="*/ 0 h 125"/>
              <a:gd name="T18" fmla="*/ 91 w 177"/>
              <a:gd name="T19" fmla="*/ 0 h 125"/>
              <a:gd name="T20" fmla="*/ 106 w 177"/>
              <a:gd name="T21" fmla="*/ 4 h 125"/>
              <a:gd name="T22" fmla="*/ 121 w 177"/>
              <a:gd name="T23" fmla="*/ 8 h 125"/>
              <a:gd name="T24" fmla="*/ 139 w 177"/>
              <a:gd name="T25" fmla="*/ 16 h 125"/>
              <a:gd name="T26" fmla="*/ 154 w 177"/>
              <a:gd name="T27" fmla="*/ 23 h 125"/>
              <a:gd name="T28" fmla="*/ 167 w 177"/>
              <a:gd name="T29" fmla="*/ 35 h 125"/>
              <a:gd name="T30" fmla="*/ 171 w 177"/>
              <a:gd name="T31" fmla="*/ 43 h 125"/>
              <a:gd name="T32" fmla="*/ 175 w 177"/>
              <a:gd name="T33" fmla="*/ 48 h 125"/>
              <a:gd name="T34" fmla="*/ 177 w 177"/>
              <a:gd name="T35" fmla="*/ 56 h 125"/>
              <a:gd name="T36" fmla="*/ 177 w 177"/>
              <a:gd name="T37" fmla="*/ 64 h 125"/>
              <a:gd name="T38" fmla="*/ 177 w 177"/>
              <a:gd name="T39" fmla="*/ 73 h 125"/>
              <a:gd name="T40" fmla="*/ 175 w 177"/>
              <a:gd name="T41" fmla="*/ 83 h 125"/>
              <a:gd name="T42" fmla="*/ 171 w 177"/>
              <a:gd name="T43" fmla="*/ 89 h 125"/>
              <a:gd name="T44" fmla="*/ 164 w 177"/>
              <a:gd name="T45" fmla="*/ 94 h 125"/>
              <a:gd name="T46" fmla="*/ 150 w 177"/>
              <a:gd name="T47" fmla="*/ 102 h 125"/>
              <a:gd name="T48" fmla="*/ 135 w 177"/>
              <a:gd name="T49" fmla="*/ 106 h 125"/>
              <a:gd name="T50" fmla="*/ 117 w 177"/>
              <a:gd name="T51" fmla="*/ 112 h 125"/>
              <a:gd name="T52" fmla="*/ 100 w 177"/>
              <a:gd name="T53" fmla="*/ 116 h 125"/>
              <a:gd name="T54" fmla="*/ 85 w 177"/>
              <a:gd name="T55" fmla="*/ 119 h 125"/>
              <a:gd name="T56" fmla="*/ 73 w 177"/>
              <a:gd name="T57" fmla="*/ 125 h 125"/>
              <a:gd name="T58" fmla="*/ 71 w 177"/>
              <a:gd name="T59" fmla="*/ 119 h 125"/>
              <a:gd name="T60" fmla="*/ 69 w 177"/>
              <a:gd name="T61" fmla="*/ 116 h 125"/>
              <a:gd name="T62" fmla="*/ 68 w 177"/>
              <a:gd name="T63" fmla="*/ 112 h 125"/>
              <a:gd name="T64" fmla="*/ 64 w 177"/>
              <a:gd name="T65" fmla="*/ 106 h 125"/>
              <a:gd name="T66" fmla="*/ 50 w 177"/>
              <a:gd name="T67" fmla="*/ 100 h 125"/>
              <a:gd name="T68" fmla="*/ 39 w 177"/>
              <a:gd name="T69" fmla="*/ 94 h 125"/>
              <a:gd name="T70" fmla="*/ 27 w 177"/>
              <a:gd name="T71" fmla="*/ 89 h 125"/>
              <a:gd name="T72" fmla="*/ 16 w 177"/>
              <a:gd name="T73" fmla="*/ 83 h 125"/>
              <a:gd name="T74" fmla="*/ 10 w 177"/>
              <a:gd name="T75" fmla="*/ 77 h 125"/>
              <a:gd name="T76" fmla="*/ 6 w 177"/>
              <a:gd name="T77" fmla="*/ 73 h 125"/>
              <a:gd name="T78" fmla="*/ 2 w 177"/>
              <a:gd name="T79" fmla="*/ 68 h 125"/>
              <a:gd name="T80" fmla="*/ 0 w 177"/>
              <a:gd name="T81" fmla="*/ 62 h 125"/>
              <a:gd name="T82" fmla="*/ 2 w 177"/>
              <a:gd name="T83" fmla="*/ 60 h 125"/>
              <a:gd name="T84" fmla="*/ 2 w 177"/>
              <a:gd name="T85" fmla="*/ 58 h 125"/>
              <a:gd name="T86" fmla="*/ 2 w 177"/>
              <a:gd name="T87" fmla="*/ 54 h 125"/>
              <a:gd name="T88" fmla="*/ 2 w 177"/>
              <a:gd name="T89" fmla="*/ 50 h 125"/>
              <a:gd name="T90" fmla="*/ 2 w 177"/>
              <a:gd name="T91" fmla="*/ 48 h 125"/>
              <a:gd name="T92" fmla="*/ 2 w 177"/>
              <a:gd name="T93" fmla="*/ 44 h 125"/>
              <a:gd name="T94" fmla="*/ 2 w 177"/>
              <a:gd name="T95" fmla="*/ 43 h 125"/>
              <a:gd name="T96" fmla="*/ 6 w 177"/>
              <a:gd name="T97" fmla="*/ 39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7"/>
              <a:gd name="T148" fmla="*/ 0 h 125"/>
              <a:gd name="T149" fmla="*/ 177 w 177"/>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7" h="125">
                <a:moveTo>
                  <a:pt x="6" y="39"/>
                </a:moveTo>
                <a:lnTo>
                  <a:pt x="12" y="39"/>
                </a:lnTo>
                <a:lnTo>
                  <a:pt x="20" y="35"/>
                </a:lnTo>
                <a:lnTo>
                  <a:pt x="29" y="27"/>
                </a:lnTo>
                <a:lnTo>
                  <a:pt x="37" y="20"/>
                </a:lnTo>
                <a:lnTo>
                  <a:pt x="46" y="14"/>
                </a:lnTo>
                <a:lnTo>
                  <a:pt x="58" y="8"/>
                </a:lnTo>
                <a:lnTo>
                  <a:pt x="68" y="0"/>
                </a:lnTo>
                <a:lnTo>
                  <a:pt x="75" y="0"/>
                </a:lnTo>
                <a:lnTo>
                  <a:pt x="91" y="0"/>
                </a:lnTo>
                <a:lnTo>
                  <a:pt x="106" y="4"/>
                </a:lnTo>
                <a:lnTo>
                  <a:pt x="121" y="8"/>
                </a:lnTo>
                <a:lnTo>
                  <a:pt x="139" y="16"/>
                </a:lnTo>
                <a:lnTo>
                  <a:pt x="154" y="23"/>
                </a:lnTo>
                <a:lnTo>
                  <a:pt x="167" y="35"/>
                </a:lnTo>
                <a:lnTo>
                  <a:pt x="171" y="43"/>
                </a:lnTo>
                <a:lnTo>
                  <a:pt x="175" y="48"/>
                </a:lnTo>
                <a:lnTo>
                  <a:pt x="177" y="56"/>
                </a:lnTo>
                <a:lnTo>
                  <a:pt x="177" y="64"/>
                </a:lnTo>
                <a:lnTo>
                  <a:pt x="177" y="73"/>
                </a:lnTo>
                <a:lnTo>
                  <a:pt x="175" y="83"/>
                </a:lnTo>
                <a:lnTo>
                  <a:pt x="171" y="89"/>
                </a:lnTo>
                <a:lnTo>
                  <a:pt x="164" y="94"/>
                </a:lnTo>
                <a:lnTo>
                  <a:pt x="150" y="102"/>
                </a:lnTo>
                <a:lnTo>
                  <a:pt x="135" y="106"/>
                </a:lnTo>
                <a:lnTo>
                  <a:pt x="117" y="112"/>
                </a:lnTo>
                <a:lnTo>
                  <a:pt x="100" y="116"/>
                </a:lnTo>
                <a:lnTo>
                  <a:pt x="85" y="119"/>
                </a:lnTo>
                <a:lnTo>
                  <a:pt x="73" y="125"/>
                </a:lnTo>
                <a:lnTo>
                  <a:pt x="71" y="119"/>
                </a:lnTo>
                <a:lnTo>
                  <a:pt x="69" y="116"/>
                </a:lnTo>
                <a:lnTo>
                  <a:pt x="68" y="112"/>
                </a:lnTo>
                <a:lnTo>
                  <a:pt x="64" y="106"/>
                </a:lnTo>
                <a:lnTo>
                  <a:pt x="50" y="100"/>
                </a:lnTo>
                <a:lnTo>
                  <a:pt x="39" y="94"/>
                </a:lnTo>
                <a:lnTo>
                  <a:pt x="27" y="89"/>
                </a:lnTo>
                <a:lnTo>
                  <a:pt x="16" y="83"/>
                </a:lnTo>
                <a:lnTo>
                  <a:pt x="10" y="77"/>
                </a:lnTo>
                <a:lnTo>
                  <a:pt x="6" y="73"/>
                </a:lnTo>
                <a:lnTo>
                  <a:pt x="2" y="68"/>
                </a:lnTo>
                <a:lnTo>
                  <a:pt x="0" y="62"/>
                </a:lnTo>
                <a:lnTo>
                  <a:pt x="2" y="60"/>
                </a:lnTo>
                <a:lnTo>
                  <a:pt x="2" y="58"/>
                </a:lnTo>
                <a:lnTo>
                  <a:pt x="2" y="54"/>
                </a:lnTo>
                <a:lnTo>
                  <a:pt x="2" y="50"/>
                </a:lnTo>
                <a:lnTo>
                  <a:pt x="2" y="48"/>
                </a:lnTo>
                <a:lnTo>
                  <a:pt x="2" y="44"/>
                </a:lnTo>
                <a:lnTo>
                  <a:pt x="2" y="43"/>
                </a:lnTo>
                <a:lnTo>
                  <a:pt x="6" y="39"/>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18" name="Freeform 59"/>
          <p:cNvSpPr>
            <a:spLocks/>
          </p:cNvSpPr>
          <p:nvPr/>
        </p:nvSpPr>
        <p:spPr bwMode="auto">
          <a:xfrm>
            <a:off x="5254303" y="2354263"/>
            <a:ext cx="109537" cy="82550"/>
          </a:xfrm>
          <a:custGeom>
            <a:avLst/>
            <a:gdLst>
              <a:gd name="T0" fmla="*/ 6 w 177"/>
              <a:gd name="T1" fmla="*/ 39 h 125"/>
              <a:gd name="T2" fmla="*/ 12 w 177"/>
              <a:gd name="T3" fmla="*/ 39 h 125"/>
              <a:gd name="T4" fmla="*/ 20 w 177"/>
              <a:gd name="T5" fmla="*/ 35 h 125"/>
              <a:gd name="T6" fmla="*/ 29 w 177"/>
              <a:gd name="T7" fmla="*/ 27 h 125"/>
              <a:gd name="T8" fmla="*/ 37 w 177"/>
              <a:gd name="T9" fmla="*/ 20 h 125"/>
              <a:gd name="T10" fmla="*/ 46 w 177"/>
              <a:gd name="T11" fmla="*/ 14 h 125"/>
              <a:gd name="T12" fmla="*/ 58 w 177"/>
              <a:gd name="T13" fmla="*/ 8 h 125"/>
              <a:gd name="T14" fmla="*/ 68 w 177"/>
              <a:gd name="T15" fmla="*/ 0 h 125"/>
              <a:gd name="T16" fmla="*/ 75 w 177"/>
              <a:gd name="T17" fmla="*/ 0 h 125"/>
              <a:gd name="T18" fmla="*/ 91 w 177"/>
              <a:gd name="T19" fmla="*/ 0 h 125"/>
              <a:gd name="T20" fmla="*/ 106 w 177"/>
              <a:gd name="T21" fmla="*/ 4 h 125"/>
              <a:gd name="T22" fmla="*/ 121 w 177"/>
              <a:gd name="T23" fmla="*/ 8 h 125"/>
              <a:gd name="T24" fmla="*/ 139 w 177"/>
              <a:gd name="T25" fmla="*/ 16 h 125"/>
              <a:gd name="T26" fmla="*/ 154 w 177"/>
              <a:gd name="T27" fmla="*/ 23 h 125"/>
              <a:gd name="T28" fmla="*/ 167 w 177"/>
              <a:gd name="T29" fmla="*/ 35 h 125"/>
              <a:gd name="T30" fmla="*/ 171 w 177"/>
              <a:gd name="T31" fmla="*/ 43 h 125"/>
              <a:gd name="T32" fmla="*/ 175 w 177"/>
              <a:gd name="T33" fmla="*/ 48 h 125"/>
              <a:gd name="T34" fmla="*/ 177 w 177"/>
              <a:gd name="T35" fmla="*/ 56 h 125"/>
              <a:gd name="T36" fmla="*/ 177 w 177"/>
              <a:gd name="T37" fmla="*/ 64 h 125"/>
              <a:gd name="T38" fmla="*/ 177 w 177"/>
              <a:gd name="T39" fmla="*/ 73 h 125"/>
              <a:gd name="T40" fmla="*/ 175 w 177"/>
              <a:gd name="T41" fmla="*/ 83 h 125"/>
              <a:gd name="T42" fmla="*/ 171 w 177"/>
              <a:gd name="T43" fmla="*/ 89 h 125"/>
              <a:gd name="T44" fmla="*/ 164 w 177"/>
              <a:gd name="T45" fmla="*/ 94 h 125"/>
              <a:gd name="T46" fmla="*/ 150 w 177"/>
              <a:gd name="T47" fmla="*/ 102 h 125"/>
              <a:gd name="T48" fmla="*/ 135 w 177"/>
              <a:gd name="T49" fmla="*/ 106 h 125"/>
              <a:gd name="T50" fmla="*/ 117 w 177"/>
              <a:gd name="T51" fmla="*/ 112 h 125"/>
              <a:gd name="T52" fmla="*/ 100 w 177"/>
              <a:gd name="T53" fmla="*/ 116 h 125"/>
              <a:gd name="T54" fmla="*/ 85 w 177"/>
              <a:gd name="T55" fmla="*/ 119 h 125"/>
              <a:gd name="T56" fmla="*/ 73 w 177"/>
              <a:gd name="T57" fmla="*/ 125 h 125"/>
              <a:gd name="T58" fmla="*/ 71 w 177"/>
              <a:gd name="T59" fmla="*/ 119 h 125"/>
              <a:gd name="T60" fmla="*/ 69 w 177"/>
              <a:gd name="T61" fmla="*/ 116 h 125"/>
              <a:gd name="T62" fmla="*/ 68 w 177"/>
              <a:gd name="T63" fmla="*/ 112 h 125"/>
              <a:gd name="T64" fmla="*/ 64 w 177"/>
              <a:gd name="T65" fmla="*/ 106 h 125"/>
              <a:gd name="T66" fmla="*/ 50 w 177"/>
              <a:gd name="T67" fmla="*/ 100 h 125"/>
              <a:gd name="T68" fmla="*/ 39 w 177"/>
              <a:gd name="T69" fmla="*/ 94 h 125"/>
              <a:gd name="T70" fmla="*/ 27 w 177"/>
              <a:gd name="T71" fmla="*/ 89 h 125"/>
              <a:gd name="T72" fmla="*/ 16 w 177"/>
              <a:gd name="T73" fmla="*/ 83 h 125"/>
              <a:gd name="T74" fmla="*/ 10 w 177"/>
              <a:gd name="T75" fmla="*/ 77 h 125"/>
              <a:gd name="T76" fmla="*/ 6 w 177"/>
              <a:gd name="T77" fmla="*/ 73 h 125"/>
              <a:gd name="T78" fmla="*/ 2 w 177"/>
              <a:gd name="T79" fmla="*/ 68 h 125"/>
              <a:gd name="T80" fmla="*/ 0 w 177"/>
              <a:gd name="T81" fmla="*/ 62 h 125"/>
              <a:gd name="T82" fmla="*/ 2 w 177"/>
              <a:gd name="T83" fmla="*/ 60 h 125"/>
              <a:gd name="T84" fmla="*/ 2 w 177"/>
              <a:gd name="T85" fmla="*/ 58 h 125"/>
              <a:gd name="T86" fmla="*/ 2 w 177"/>
              <a:gd name="T87" fmla="*/ 54 h 125"/>
              <a:gd name="T88" fmla="*/ 2 w 177"/>
              <a:gd name="T89" fmla="*/ 50 h 125"/>
              <a:gd name="T90" fmla="*/ 2 w 177"/>
              <a:gd name="T91" fmla="*/ 48 h 125"/>
              <a:gd name="T92" fmla="*/ 2 w 177"/>
              <a:gd name="T93" fmla="*/ 44 h 125"/>
              <a:gd name="T94" fmla="*/ 2 w 177"/>
              <a:gd name="T95" fmla="*/ 43 h 125"/>
              <a:gd name="T96" fmla="*/ 6 w 177"/>
              <a:gd name="T97" fmla="*/ 39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77"/>
              <a:gd name="T148" fmla="*/ 0 h 125"/>
              <a:gd name="T149" fmla="*/ 177 w 177"/>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77" h="125">
                <a:moveTo>
                  <a:pt x="6" y="39"/>
                </a:moveTo>
                <a:lnTo>
                  <a:pt x="12" y="39"/>
                </a:lnTo>
                <a:lnTo>
                  <a:pt x="20" y="35"/>
                </a:lnTo>
                <a:lnTo>
                  <a:pt x="29" y="27"/>
                </a:lnTo>
                <a:lnTo>
                  <a:pt x="37" y="20"/>
                </a:lnTo>
                <a:lnTo>
                  <a:pt x="46" y="14"/>
                </a:lnTo>
                <a:lnTo>
                  <a:pt x="58" y="8"/>
                </a:lnTo>
                <a:lnTo>
                  <a:pt x="68" y="0"/>
                </a:lnTo>
                <a:lnTo>
                  <a:pt x="75" y="0"/>
                </a:lnTo>
                <a:lnTo>
                  <a:pt x="91" y="0"/>
                </a:lnTo>
                <a:lnTo>
                  <a:pt x="106" y="4"/>
                </a:lnTo>
                <a:lnTo>
                  <a:pt x="121" y="8"/>
                </a:lnTo>
                <a:lnTo>
                  <a:pt x="139" y="16"/>
                </a:lnTo>
                <a:lnTo>
                  <a:pt x="154" y="23"/>
                </a:lnTo>
                <a:lnTo>
                  <a:pt x="167" y="35"/>
                </a:lnTo>
                <a:lnTo>
                  <a:pt x="171" y="43"/>
                </a:lnTo>
                <a:lnTo>
                  <a:pt x="175" y="48"/>
                </a:lnTo>
                <a:lnTo>
                  <a:pt x="177" y="56"/>
                </a:lnTo>
                <a:lnTo>
                  <a:pt x="177" y="64"/>
                </a:lnTo>
                <a:lnTo>
                  <a:pt x="177" y="73"/>
                </a:lnTo>
                <a:lnTo>
                  <a:pt x="175" y="83"/>
                </a:lnTo>
                <a:lnTo>
                  <a:pt x="171" y="89"/>
                </a:lnTo>
                <a:lnTo>
                  <a:pt x="164" y="94"/>
                </a:lnTo>
                <a:lnTo>
                  <a:pt x="150" y="102"/>
                </a:lnTo>
                <a:lnTo>
                  <a:pt x="135" y="106"/>
                </a:lnTo>
                <a:lnTo>
                  <a:pt x="117" y="112"/>
                </a:lnTo>
                <a:lnTo>
                  <a:pt x="100" y="116"/>
                </a:lnTo>
                <a:lnTo>
                  <a:pt x="85" y="119"/>
                </a:lnTo>
                <a:lnTo>
                  <a:pt x="73" y="125"/>
                </a:lnTo>
                <a:lnTo>
                  <a:pt x="71" y="119"/>
                </a:lnTo>
                <a:lnTo>
                  <a:pt x="69" y="116"/>
                </a:lnTo>
                <a:lnTo>
                  <a:pt x="68" y="112"/>
                </a:lnTo>
                <a:lnTo>
                  <a:pt x="64" y="106"/>
                </a:lnTo>
                <a:lnTo>
                  <a:pt x="50" y="100"/>
                </a:lnTo>
                <a:lnTo>
                  <a:pt x="39" y="94"/>
                </a:lnTo>
                <a:lnTo>
                  <a:pt x="27" y="89"/>
                </a:lnTo>
                <a:lnTo>
                  <a:pt x="16" y="83"/>
                </a:lnTo>
                <a:lnTo>
                  <a:pt x="10" y="77"/>
                </a:lnTo>
                <a:lnTo>
                  <a:pt x="6" y="73"/>
                </a:lnTo>
                <a:lnTo>
                  <a:pt x="2" y="68"/>
                </a:lnTo>
                <a:lnTo>
                  <a:pt x="0" y="62"/>
                </a:lnTo>
                <a:lnTo>
                  <a:pt x="2" y="60"/>
                </a:lnTo>
                <a:lnTo>
                  <a:pt x="2" y="58"/>
                </a:lnTo>
                <a:lnTo>
                  <a:pt x="2" y="54"/>
                </a:lnTo>
                <a:lnTo>
                  <a:pt x="2" y="50"/>
                </a:lnTo>
                <a:lnTo>
                  <a:pt x="2" y="48"/>
                </a:lnTo>
                <a:lnTo>
                  <a:pt x="2" y="44"/>
                </a:lnTo>
                <a:lnTo>
                  <a:pt x="2" y="43"/>
                </a:lnTo>
                <a:lnTo>
                  <a:pt x="6" y="39"/>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19" name="Freeform 60"/>
          <p:cNvSpPr>
            <a:spLocks/>
          </p:cNvSpPr>
          <p:nvPr/>
        </p:nvSpPr>
        <p:spPr bwMode="auto">
          <a:xfrm>
            <a:off x="3687440" y="2359025"/>
            <a:ext cx="261938" cy="382588"/>
          </a:xfrm>
          <a:custGeom>
            <a:avLst/>
            <a:gdLst>
              <a:gd name="T0" fmla="*/ 272 w 418"/>
              <a:gd name="T1" fmla="*/ 37 h 576"/>
              <a:gd name="T2" fmla="*/ 230 w 418"/>
              <a:gd name="T3" fmla="*/ 90 h 576"/>
              <a:gd name="T4" fmla="*/ 188 w 418"/>
              <a:gd name="T5" fmla="*/ 127 h 576"/>
              <a:gd name="T6" fmla="*/ 148 w 418"/>
              <a:gd name="T7" fmla="*/ 144 h 576"/>
              <a:gd name="T8" fmla="*/ 119 w 418"/>
              <a:gd name="T9" fmla="*/ 169 h 576"/>
              <a:gd name="T10" fmla="*/ 98 w 418"/>
              <a:gd name="T11" fmla="*/ 200 h 576"/>
              <a:gd name="T12" fmla="*/ 86 w 418"/>
              <a:gd name="T13" fmla="*/ 211 h 576"/>
              <a:gd name="T14" fmla="*/ 79 w 418"/>
              <a:gd name="T15" fmla="*/ 215 h 576"/>
              <a:gd name="T16" fmla="*/ 36 w 418"/>
              <a:gd name="T17" fmla="*/ 278 h 576"/>
              <a:gd name="T18" fmla="*/ 0 w 418"/>
              <a:gd name="T19" fmla="*/ 346 h 576"/>
              <a:gd name="T20" fmla="*/ 11 w 418"/>
              <a:gd name="T21" fmla="*/ 336 h 576"/>
              <a:gd name="T22" fmla="*/ 25 w 418"/>
              <a:gd name="T23" fmla="*/ 325 h 576"/>
              <a:gd name="T24" fmla="*/ 104 w 418"/>
              <a:gd name="T25" fmla="*/ 344 h 576"/>
              <a:gd name="T26" fmla="*/ 102 w 418"/>
              <a:gd name="T27" fmla="*/ 363 h 576"/>
              <a:gd name="T28" fmla="*/ 105 w 418"/>
              <a:gd name="T29" fmla="*/ 378 h 576"/>
              <a:gd name="T30" fmla="*/ 121 w 418"/>
              <a:gd name="T31" fmla="*/ 386 h 576"/>
              <a:gd name="T32" fmla="*/ 146 w 418"/>
              <a:gd name="T33" fmla="*/ 374 h 576"/>
              <a:gd name="T34" fmla="*/ 165 w 418"/>
              <a:gd name="T35" fmla="*/ 348 h 576"/>
              <a:gd name="T36" fmla="*/ 198 w 418"/>
              <a:gd name="T37" fmla="*/ 361 h 576"/>
              <a:gd name="T38" fmla="*/ 207 w 418"/>
              <a:gd name="T39" fmla="*/ 401 h 576"/>
              <a:gd name="T40" fmla="*/ 236 w 418"/>
              <a:gd name="T41" fmla="*/ 451 h 576"/>
              <a:gd name="T42" fmla="*/ 282 w 418"/>
              <a:gd name="T43" fmla="*/ 495 h 576"/>
              <a:gd name="T44" fmla="*/ 328 w 418"/>
              <a:gd name="T45" fmla="*/ 543 h 576"/>
              <a:gd name="T46" fmla="*/ 393 w 418"/>
              <a:gd name="T47" fmla="*/ 574 h 576"/>
              <a:gd name="T48" fmla="*/ 418 w 418"/>
              <a:gd name="T49" fmla="*/ 555 h 576"/>
              <a:gd name="T50" fmla="*/ 418 w 418"/>
              <a:gd name="T51" fmla="*/ 536 h 576"/>
              <a:gd name="T52" fmla="*/ 388 w 418"/>
              <a:gd name="T53" fmla="*/ 520 h 576"/>
              <a:gd name="T54" fmla="*/ 349 w 418"/>
              <a:gd name="T55" fmla="*/ 484 h 576"/>
              <a:gd name="T56" fmla="*/ 336 w 418"/>
              <a:gd name="T57" fmla="*/ 455 h 576"/>
              <a:gd name="T58" fmla="*/ 334 w 418"/>
              <a:gd name="T59" fmla="*/ 422 h 576"/>
              <a:gd name="T60" fmla="*/ 322 w 418"/>
              <a:gd name="T61" fmla="*/ 407 h 576"/>
              <a:gd name="T62" fmla="*/ 319 w 418"/>
              <a:gd name="T63" fmla="*/ 384 h 576"/>
              <a:gd name="T64" fmla="*/ 319 w 418"/>
              <a:gd name="T65" fmla="*/ 359 h 576"/>
              <a:gd name="T66" fmla="*/ 326 w 418"/>
              <a:gd name="T67" fmla="*/ 340 h 576"/>
              <a:gd name="T68" fmla="*/ 322 w 418"/>
              <a:gd name="T69" fmla="*/ 319 h 576"/>
              <a:gd name="T70" fmla="*/ 315 w 418"/>
              <a:gd name="T71" fmla="*/ 292 h 576"/>
              <a:gd name="T72" fmla="*/ 320 w 418"/>
              <a:gd name="T73" fmla="*/ 263 h 576"/>
              <a:gd name="T74" fmla="*/ 338 w 418"/>
              <a:gd name="T75" fmla="*/ 221 h 576"/>
              <a:gd name="T76" fmla="*/ 361 w 418"/>
              <a:gd name="T77" fmla="*/ 196 h 576"/>
              <a:gd name="T78" fmla="*/ 384 w 418"/>
              <a:gd name="T79" fmla="*/ 171 h 576"/>
              <a:gd name="T80" fmla="*/ 380 w 418"/>
              <a:gd name="T81" fmla="*/ 156 h 576"/>
              <a:gd name="T82" fmla="*/ 376 w 418"/>
              <a:gd name="T83" fmla="*/ 144 h 576"/>
              <a:gd name="T84" fmla="*/ 376 w 418"/>
              <a:gd name="T85" fmla="*/ 127 h 576"/>
              <a:gd name="T86" fmla="*/ 372 w 418"/>
              <a:gd name="T87" fmla="*/ 110 h 576"/>
              <a:gd name="T88" fmla="*/ 361 w 418"/>
              <a:gd name="T89" fmla="*/ 79 h 576"/>
              <a:gd name="T90" fmla="*/ 342 w 418"/>
              <a:gd name="T91" fmla="*/ 48 h 576"/>
              <a:gd name="T92" fmla="*/ 342 w 418"/>
              <a:gd name="T93" fmla="*/ 29 h 576"/>
              <a:gd name="T94" fmla="*/ 361 w 418"/>
              <a:gd name="T95" fmla="*/ 33 h 576"/>
              <a:gd name="T96" fmla="*/ 365 w 418"/>
              <a:gd name="T97" fmla="*/ 25 h 576"/>
              <a:gd name="T98" fmla="*/ 336 w 418"/>
              <a:gd name="T99" fmla="*/ 2 h 576"/>
              <a:gd name="T100" fmla="*/ 319 w 418"/>
              <a:gd name="T101" fmla="*/ 4 h 57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18"/>
              <a:gd name="T154" fmla="*/ 0 h 576"/>
              <a:gd name="T155" fmla="*/ 418 w 418"/>
              <a:gd name="T156" fmla="*/ 576 h 57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18" h="576">
                <a:moveTo>
                  <a:pt x="319" y="4"/>
                </a:moveTo>
                <a:lnTo>
                  <a:pt x="299" y="12"/>
                </a:lnTo>
                <a:lnTo>
                  <a:pt x="286" y="23"/>
                </a:lnTo>
                <a:lnTo>
                  <a:pt x="272" y="37"/>
                </a:lnTo>
                <a:lnTo>
                  <a:pt x="261" y="50"/>
                </a:lnTo>
                <a:lnTo>
                  <a:pt x="251" y="62"/>
                </a:lnTo>
                <a:lnTo>
                  <a:pt x="242" y="77"/>
                </a:lnTo>
                <a:lnTo>
                  <a:pt x="230" y="90"/>
                </a:lnTo>
                <a:lnTo>
                  <a:pt x="219" y="106"/>
                </a:lnTo>
                <a:lnTo>
                  <a:pt x="209" y="113"/>
                </a:lnTo>
                <a:lnTo>
                  <a:pt x="199" y="121"/>
                </a:lnTo>
                <a:lnTo>
                  <a:pt x="188" y="127"/>
                </a:lnTo>
                <a:lnTo>
                  <a:pt x="178" y="131"/>
                </a:lnTo>
                <a:lnTo>
                  <a:pt x="169" y="134"/>
                </a:lnTo>
                <a:lnTo>
                  <a:pt x="161" y="138"/>
                </a:lnTo>
                <a:lnTo>
                  <a:pt x="148" y="144"/>
                </a:lnTo>
                <a:lnTo>
                  <a:pt x="138" y="152"/>
                </a:lnTo>
                <a:lnTo>
                  <a:pt x="130" y="156"/>
                </a:lnTo>
                <a:lnTo>
                  <a:pt x="125" y="163"/>
                </a:lnTo>
                <a:lnTo>
                  <a:pt x="119" y="169"/>
                </a:lnTo>
                <a:lnTo>
                  <a:pt x="113" y="177"/>
                </a:lnTo>
                <a:lnTo>
                  <a:pt x="107" y="186"/>
                </a:lnTo>
                <a:lnTo>
                  <a:pt x="104" y="194"/>
                </a:lnTo>
                <a:lnTo>
                  <a:pt x="98" y="200"/>
                </a:lnTo>
                <a:lnTo>
                  <a:pt x="92" y="206"/>
                </a:lnTo>
                <a:lnTo>
                  <a:pt x="90" y="207"/>
                </a:lnTo>
                <a:lnTo>
                  <a:pt x="88" y="209"/>
                </a:lnTo>
                <a:lnTo>
                  <a:pt x="86" y="211"/>
                </a:lnTo>
                <a:lnTo>
                  <a:pt x="84" y="211"/>
                </a:lnTo>
                <a:lnTo>
                  <a:pt x="82" y="213"/>
                </a:lnTo>
                <a:lnTo>
                  <a:pt x="79" y="213"/>
                </a:lnTo>
                <a:lnTo>
                  <a:pt x="79" y="215"/>
                </a:lnTo>
                <a:lnTo>
                  <a:pt x="69" y="230"/>
                </a:lnTo>
                <a:lnTo>
                  <a:pt x="59" y="246"/>
                </a:lnTo>
                <a:lnTo>
                  <a:pt x="48" y="263"/>
                </a:lnTo>
                <a:lnTo>
                  <a:pt x="36" y="278"/>
                </a:lnTo>
                <a:lnTo>
                  <a:pt x="27" y="294"/>
                </a:lnTo>
                <a:lnTo>
                  <a:pt x="17" y="311"/>
                </a:lnTo>
                <a:lnTo>
                  <a:pt x="9" y="326"/>
                </a:lnTo>
                <a:lnTo>
                  <a:pt x="0" y="346"/>
                </a:lnTo>
                <a:lnTo>
                  <a:pt x="2" y="344"/>
                </a:lnTo>
                <a:lnTo>
                  <a:pt x="6" y="340"/>
                </a:lnTo>
                <a:lnTo>
                  <a:pt x="9" y="336"/>
                </a:lnTo>
                <a:lnTo>
                  <a:pt x="11" y="336"/>
                </a:lnTo>
                <a:lnTo>
                  <a:pt x="15" y="330"/>
                </a:lnTo>
                <a:lnTo>
                  <a:pt x="17" y="328"/>
                </a:lnTo>
                <a:lnTo>
                  <a:pt x="21" y="326"/>
                </a:lnTo>
                <a:lnTo>
                  <a:pt x="25" y="325"/>
                </a:lnTo>
                <a:lnTo>
                  <a:pt x="102" y="325"/>
                </a:lnTo>
                <a:lnTo>
                  <a:pt x="104" y="330"/>
                </a:lnTo>
                <a:lnTo>
                  <a:pt x="104" y="336"/>
                </a:lnTo>
                <a:lnTo>
                  <a:pt x="104" y="344"/>
                </a:lnTo>
                <a:lnTo>
                  <a:pt x="104" y="348"/>
                </a:lnTo>
                <a:lnTo>
                  <a:pt x="104" y="353"/>
                </a:lnTo>
                <a:lnTo>
                  <a:pt x="104" y="357"/>
                </a:lnTo>
                <a:lnTo>
                  <a:pt x="102" y="363"/>
                </a:lnTo>
                <a:lnTo>
                  <a:pt x="102" y="369"/>
                </a:lnTo>
                <a:lnTo>
                  <a:pt x="104" y="371"/>
                </a:lnTo>
                <a:lnTo>
                  <a:pt x="104" y="374"/>
                </a:lnTo>
                <a:lnTo>
                  <a:pt x="105" y="378"/>
                </a:lnTo>
                <a:lnTo>
                  <a:pt x="107" y="382"/>
                </a:lnTo>
                <a:lnTo>
                  <a:pt x="111" y="384"/>
                </a:lnTo>
                <a:lnTo>
                  <a:pt x="115" y="384"/>
                </a:lnTo>
                <a:lnTo>
                  <a:pt x="121" y="386"/>
                </a:lnTo>
                <a:lnTo>
                  <a:pt x="127" y="386"/>
                </a:lnTo>
                <a:lnTo>
                  <a:pt x="134" y="384"/>
                </a:lnTo>
                <a:lnTo>
                  <a:pt x="140" y="378"/>
                </a:lnTo>
                <a:lnTo>
                  <a:pt x="146" y="374"/>
                </a:lnTo>
                <a:lnTo>
                  <a:pt x="150" y="365"/>
                </a:lnTo>
                <a:lnTo>
                  <a:pt x="153" y="357"/>
                </a:lnTo>
                <a:lnTo>
                  <a:pt x="161" y="351"/>
                </a:lnTo>
                <a:lnTo>
                  <a:pt x="165" y="348"/>
                </a:lnTo>
                <a:lnTo>
                  <a:pt x="173" y="346"/>
                </a:lnTo>
                <a:lnTo>
                  <a:pt x="182" y="348"/>
                </a:lnTo>
                <a:lnTo>
                  <a:pt x="192" y="353"/>
                </a:lnTo>
                <a:lnTo>
                  <a:pt x="198" y="361"/>
                </a:lnTo>
                <a:lnTo>
                  <a:pt x="201" y="369"/>
                </a:lnTo>
                <a:lnTo>
                  <a:pt x="203" y="382"/>
                </a:lnTo>
                <a:lnTo>
                  <a:pt x="205" y="392"/>
                </a:lnTo>
                <a:lnTo>
                  <a:pt x="207" y="401"/>
                </a:lnTo>
                <a:lnTo>
                  <a:pt x="211" y="413"/>
                </a:lnTo>
                <a:lnTo>
                  <a:pt x="215" y="426"/>
                </a:lnTo>
                <a:lnTo>
                  <a:pt x="224" y="438"/>
                </a:lnTo>
                <a:lnTo>
                  <a:pt x="236" y="451"/>
                </a:lnTo>
                <a:lnTo>
                  <a:pt x="247" y="463"/>
                </a:lnTo>
                <a:lnTo>
                  <a:pt x="259" y="472"/>
                </a:lnTo>
                <a:lnTo>
                  <a:pt x="272" y="482"/>
                </a:lnTo>
                <a:lnTo>
                  <a:pt x="282" y="495"/>
                </a:lnTo>
                <a:lnTo>
                  <a:pt x="292" y="505"/>
                </a:lnTo>
                <a:lnTo>
                  <a:pt x="303" y="518"/>
                </a:lnTo>
                <a:lnTo>
                  <a:pt x="317" y="534"/>
                </a:lnTo>
                <a:lnTo>
                  <a:pt x="328" y="543"/>
                </a:lnTo>
                <a:lnTo>
                  <a:pt x="342" y="553"/>
                </a:lnTo>
                <a:lnTo>
                  <a:pt x="357" y="561"/>
                </a:lnTo>
                <a:lnTo>
                  <a:pt x="374" y="568"/>
                </a:lnTo>
                <a:lnTo>
                  <a:pt x="393" y="574"/>
                </a:lnTo>
                <a:lnTo>
                  <a:pt x="414" y="576"/>
                </a:lnTo>
                <a:lnTo>
                  <a:pt x="418" y="570"/>
                </a:lnTo>
                <a:lnTo>
                  <a:pt x="418" y="565"/>
                </a:lnTo>
                <a:lnTo>
                  <a:pt x="418" y="555"/>
                </a:lnTo>
                <a:lnTo>
                  <a:pt x="418" y="549"/>
                </a:lnTo>
                <a:lnTo>
                  <a:pt x="418" y="545"/>
                </a:lnTo>
                <a:lnTo>
                  <a:pt x="418" y="540"/>
                </a:lnTo>
                <a:lnTo>
                  <a:pt x="418" y="536"/>
                </a:lnTo>
                <a:lnTo>
                  <a:pt x="418" y="534"/>
                </a:lnTo>
                <a:lnTo>
                  <a:pt x="409" y="532"/>
                </a:lnTo>
                <a:lnTo>
                  <a:pt x="397" y="528"/>
                </a:lnTo>
                <a:lnTo>
                  <a:pt x="388" y="520"/>
                </a:lnTo>
                <a:lnTo>
                  <a:pt x="374" y="515"/>
                </a:lnTo>
                <a:lnTo>
                  <a:pt x="363" y="507"/>
                </a:lnTo>
                <a:lnTo>
                  <a:pt x="355" y="497"/>
                </a:lnTo>
                <a:lnTo>
                  <a:pt x="349" y="484"/>
                </a:lnTo>
                <a:lnTo>
                  <a:pt x="345" y="470"/>
                </a:lnTo>
                <a:lnTo>
                  <a:pt x="342" y="467"/>
                </a:lnTo>
                <a:lnTo>
                  <a:pt x="338" y="463"/>
                </a:lnTo>
                <a:lnTo>
                  <a:pt x="336" y="455"/>
                </a:lnTo>
                <a:lnTo>
                  <a:pt x="334" y="444"/>
                </a:lnTo>
                <a:lnTo>
                  <a:pt x="334" y="436"/>
                </a:lnTo>
                <a:lnTo>
                  <a:pt x="334" y="428"/>
                </a:lnTo>
                <a:lnTo>
                  <a:pt x="334" y="422"/>
                </a:lnTo>
                <a:lnTo>
                  <a:pt x="334" y="417"/>
                </a:lnTo>
                <a:lnTo>
                  <a:pt x="330" y="417"/>
                </a:lnTo>
                <a:lnTo>
                  <a:pt x="326" y="413"/>
                </a:lnTo>
                <a:lnTo>
                  <a:pt x="322" y="407"/>
                </a:lnTo>
                <a:lnTo>
                  <a:pt x="320" y="401"/>
                </a:lnTo>
                <a:lnTo>
                  <a:pt x="319" y="396"/>
                </a:lnTo>
                <a:lnTo>
                  <a:pt x="319" y="390"/>
                </a:lnTo>
                <a:lnTo>
                  <a:pt x="319" y="384"/>
                </a:lnTo>
                <a:lnTo>
                  <a:pt x="319" y="378"/>
                </a:lnTo>
                <a:lnTo>
                  <a:pt x="319" y="371"/>
                </a:lnTo>
                <a:lnTo>
                  <a:pt x="319" y="365"/>
                </a:lnTo>
                <a:lnTo>
                  <a:pt x="319" y="359"/>
                </a:lnTo>
                <a:lnTo>
                  <a:pt x="319" y="353"/>
                </a:lnTo>
                <a:lnTo>
                  <a:pt x="320" y="348"/>
                </a:lnTo>
                <a:lnTo>
                  <a:pt x="322" y="344"/>
                </a:lnTo>
                <a:lnTo>
                  <a:pt x="326" y="340"/>
                </a:lnTo>
                <a:lnTo>
                  <a:pt x="328" y="332"/>
                </a:lnTo>
                <a:lnTo>
                  <a:pt x="328" y="330"/>
                </a:lnTo>
                <a:lnTo>
                  <a:pt x="326" y="325"/>
                </a:lnTo>
                <a:lnTo>
                  <a:pt x="322" y="319"/>
                </a:lnTo>
                <a:lnTo>
                  <a:pt x="320" y="313"/>
                </a:lnTo>
                <a:lnTo>
                  <a:pt x="319" y="305"/>
                </a:lnTo>
                <a:lnTo>
                  <a:pt x="317" y="298"/>
                </a:lnTo>
                <a:lnTo>
                  <a:pt x="315" y="292"/>
                </a:lnTo>
                <a:lnTo>
                  <a:pt x="315" y="290"/>
                </a:lnTo>
                <a:lnTo>
                  <a:pt x="317" y="282"/>
                </a:lnTo>
                <a:lnTo>
                  <a:pt x="319" y="275"/>
                </a:lnTo>
                <a:lnTo>
                  <a:pt x="320" y="263"/>
                </a:lnTo>
                <a:lnTo>
                  <a:pt x="324" y="252"/>
                </a:lnTo>
                <a:lnTo>
                  <a:pt x="330" y="240"/>
                </a:lnTo>
                <a:lnTo>
                  <a:pt x="334" y="230"/>
                </a:lnTo>
                <a:lnTo>
                  <a:pt x="338" y="221"/>
                </a:lnTo>
                <a:lnTo>
                  <a:pt x="345" y="211"/>
                </a:lnTo>
                <a:lnTo>
                  <a:pt x="349" y="206"/>
                </a:lnTo>
                <a:lnTo>
                  <a:pt x="355" y="202"/>
                </a:lnTo>
                <a:lnTo>
                  <a:pt x="361" y="196"/>
                </a:lnTo>
                <a:lnTo>
                  <a:pt x="368" y="192"/>
                </a:lnTo>
                <a:lnTo>
                  <a:pt x="374" y="186"/>
                </a:lnTo>
                <a:lnTo>
                  <a:pt x="380" y="179"/>
                </a:lnTo>
                <a:lnTo>
                  <a:pt x="384" y="171"/>
                </a:lnTo>
                <a:lnTo>
                  <a:pt x="384" y="163"/>
                </a:lnTo>
                <a:lnTo>
                  <a:pt x="384" y="159"/>
                </a:lnTo>
                <a:lnTo>
                  <a:pt x="384" y="158"/>
                </a:lnTo>
                <a:lnTo>
                  <a:pt x="380" y="156"/>
                </a:lnTo>
                <a:lnTo>
                  <a:pt x="380" y="152"/>
                </a:lnTo>
                <a:lnTo>
                  <a:pt x="380" y="148"/>
                </a:lnTo>
                <a:lnTo>
                  <a:pt x="376" y="148"/>
                </a:lnTo>
                <a:lnTo>
                  <a:pt x="376" y="144"/>
                </a:lnTo>
                <a:lnTo>
                  <a:pt x="374" y="138"/>
                </a:lnTo>
                <a:lnTo>
                  <a:pt x="374" y="134"/>
                </a:lnTo>
                <a:lnTo>
                  <a:pt x="376" y="131"/>
                </a:lnTo>
                <a:lnTo>
                  <a:pt x="376" y="127"/>
                </a:lnTo>
                <a:lnTo>
                  <a:pt x="376" y="123"/>
                </a:lnTo>
                <a:lnTo>
                  <a:pt x="374" y="119"/>
                </a:lnTo>
                <a:lnTo>
                  <a:pt x="374" y="115"/>
                </a:lnTo>
                <a:lnTo>
                  <a:pt x="372" y="110"/>
                </a:lnTo>
                <a:lnTo>
                  <a:pt x="370" y="106"/>
                </a:lnTo>
                <a:lnTo>
                  <a:pt x="366" y="98"/>
                </a:lnTo>
                <a:lnTo>
                  <a:pt x="365" y="88"/>
                </a:lnTo>
                <a:lnTo>
                  <a:pt x="361" y="79"/>
                </a:lnTo>
                <a:lnTo>
                  <a:pt x="359" y="71"/>
                </a:lnTo>
                <a:lnTo>
                  <a:pt x="355" y="60"/>
                </a:lnTo>
                <a:lnTo>
                  <a:pt x="349" y="54"/>
                </a:lnTo>
                <a:lnTo>
                  <a:pt x="342" y="48"/>
                </a:lnTo>
                <a:lnTo>
                  <a:pt x="328" y="46"/>
                </a:lnTo>
                <a:lnTo>
                  <a:pt x="328" y="29"/>
                </a:lnTo>
                <a:lnTo>
                  <a:pt x="336" y="29"/>
                </a:lnTo>
                <a:lnTo>
                  <a:pt x="342" y="29"/>
                </a:lnTo>
                <a:lnTo>
                  <a:pt x="345" y="33"/>
                </a:lnTo>
                <a:lnTo>
                  <a:pt x="353" y="33"/>
                </a:lnTo>
                <a:lnTo>
                  <a:pt x="357" y="33"/>
                </a:lnTo>
                <a:lnTo>
                  <a:pt x="361" y="33"/>
                </a:lnTo>
                <a:lnTo>
                  <a:pt x="365" y="33"/>
                </a:lnTo>
                <a:lnTo>
                  <a:pt x="366" y="33"/>
                </a:lnTo>
                <a:lnTo>
                  <a:pt x="366" y="29"/>
                </a:lnTo>
                <a:lnTo>
                  <a:pt x="365" y="25"/>
                </a:lnTo>
                <a:lnTo>
                  <a:pt x="359" y="19"/>
                </a:lnTo>
                <a:lnTo>
                  <a:pt x="353" y="12"/>
                </a:lnTo>
                <a:lnTo>
                  <a:pt x="345" y="6"/>
                </a:lnTo>
                <a:lnTo>
                  <a:pt x="336" y="2"/>
                </a:lnTo>
                <a:lnTo>
                  <a:pt x="332" y="0"/>
                </a:lnTo>
                <a:lnTo>
                  <a:pt x="326" y="0"/>
                </a:lnTo>
                <a:lnTo>
                  <a:pt x="322" y="2"/>
                </a:lnTo>
                <a:lnTo>
                  <a:pt x="319" y="4"/>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20" name="Freeform 61"/>
          <p:cNvSpPr>
            <a:spLocks/>
          </p:cNvSpPr>
          <p:nvPr/>
        </p:nvSpPr>
        <p:spPr bwMode="auto">
          <a:xfrm>
            <a:off x="3687440" y="2359025"/>
            <a:ext cx="261938" cy="382588"/>
          </a:xfrm>
          <a:custGeom>
            <a:avLst/>
            <a:gdLst>
              <a:gd name="T0" fmla="*/ 272 w 418"/>
              <a:gd name="T1" fmla="*/ 37 h 576"/>
              <a:gd name="T2" fmla="*/ 230 w 418"/>
              <a:gd name="T3" fmla="*/ 90 h 576"/>
              <a:gd name="T4" fmla="*/ 188 w 418"/>
              <a:gd name="T5" fmla="*/ 127 h 576"/>
              <a:gd name="T6" fmla="*/ 148 w 418"/>
              <a:gd name="T7" fmla="*/ 144 h 576"/>
              <a:gd name="T8" fmla="*/ 119 w 418"/>
              <a:gd name="T9" fmla="*/ 169 h 576"/>
              <a:gd name="T10" fmla="*/ 98 w 418"/>
              <a:gd name="T11" fmla="*/ 200 h 576"/>
              <a:gd name="T12" fmla="*/ 86 w 418"/>
              <a:gd name="T13" fmla="*/ 211 h 576"/>
              <a:gd name="T14" fmla="*/ 79 w 418"/>
              <a:gd name="T15" fmla="*/ 215 h 576"/>
              <a:gd name="T16" fmla="*/ 36 w 418"/>
              <a:gd name="T17" fmla="*/ 278 h 576"/>
              <a:gd name="T18" fmla="*/ 0 w 418"/>
              <a:gd name="T19" fmla="*/ 346 h 576"/>
              <a:gd name="T20" fmla="*/ 11 w 418"/>
              <a:gd name="T21" fmla="*/ 336 h 576"/>
              <a:gd name="T22" fmla="*/ 25 w 418"/>
              <a:gd name="T23" fmla="*/ 325 h 576"/>
              <a:gd name="T24" fmla="*/ 104 w 418"/>
              <a:gd name="T25" fmla="*/ 344 h 576"/>
              <a:gd name="T26" fmla="*/ 102 w 418"/>
              <a:gd name="T27" fmla="*/ 363 h 576"/>
              <a:gd name="T28" fmla="*/ 105 w 418"/>
              <a:gd name="T29" fmla="*/ 378 h 576"/>
              <a:gd name="T30" fmla="*/ 121 w 418"/>
              <a:gd name="T31" fmla="*/ 386 h 576"/>
              <a:gd name="T32" fmla="*/ 146 w 418"/>
              <a:gd name="T33" fmla="*/ 374 h 576"/>
              <a:gd name="T34" fmla="*/ 165 w 418"/>
              <a:gd name="T35" fmla="*/ 348 h 576"/>
              <a:gd name="T36" fmla="*/ 198 w 418"/>
              <a:gd name="T37" fmla="*/ 361 h 576"/>
              <a:gd name="T38" fmla="*/ 207 w 418"/>
              <a:gd name="T39" fmla="*/ 401 h 576"/>
              <a:gd name="T40" fmla="*/ 236 w 418"/>
              <a:gd name="T41" fmla="*/ 451 h 576"/>
              <a:gd name="T42" fmla="*/ 282 w 418"/>
              <a:gd name="T43" fmla="*/ 495 h 576"/>
              <a:gd name="T44" fmla="*/ 328 w 418"/>
              <a:gd name="T45" fmla="*/ 543 h 576"/>
              <a:gd name="T46" fmla="*/ 393 w 418"/>
              <a:gd name="T47" fmla="*/ 574 h 576"/>
              <a:gd name="T48" fmla="*/ 418 w 418"/>
              <a:gd name="T49" fmla="*/ 555 h 576"/>
              <a:gd name="T50" fmla="*/ 418 w 418"/>
              <a:gd name="T51" fmla="*/ 536 h 576"/>
              <a:gd name="T52" fmla="*/ 388 w 418"/>
              <a:gd name="T53" fmla="*/ 520 h 576"/>
              <a:gd name="T54" fmla="*/ 349 w 418"/>
              <a:gd name="T55" fmla="*/ 484 h 576"/>
              <a:gd name="T56" fmla="*/ 336 w 418"/>
              <a:gd name="T57" fmla="*/ 455 h 576"/>
              <a:gd name="T58" fmla="*/ 334 w 418"/>
              <a:gd name="T59" fmla="*/ 422 h 576"/>
              <a:gd name="T60" fmla="*/ 322 w 418"/>
              <a:gd name="T61" fmla="*/ 407 h 576"/>
              <a:gd name="T62" fmla="*/ 319 w 418"/>
              <a:gd name="T63" fmla="*/ 384 h 576"/>
              <a:gd name="T64" fmla="*/ 319 w 418"/>
              <a:gd name="T65" fmla="*/ 359 h 576"/>
              <a:gd name="T66" fmla="*/ 326 w 418"/>
              <a:gd name="T67" fmla="*/ 340 h 576"/>
              <a:gd name="T68" fmla="*/ 322 w 418"/>
              <a:gd name="T69" fmla="*/ 319 h 576"/>
              <a:gd name="T70" fmla="*/ 315 w 418"/>
              <a:gd name="T71" fmla="*/ 292 h 576"/>
              <a:gd name="T72" fmla="*/ 320 w 418"/>
              <a:gd name="T73" fmla="*/ 263 h 576"/>
              <a:gd name="T74" fmla="*/ 338 w 418"/>
              <a:gd name="T75" fmla="*/ 221 h 576"/>
              <a:gd name="T76" fmla="*/ 361 w 418"/>
              <a:gd name="T77" fmla="*/ 196 h 576"/>
              <a:gd name="T78" fmla="*/ 384 w 418"/>
              <a:gd name="T79" fmla="*/ 171 h 576"/>
              <a:gd name="T80" fmla="*/ 380 w 418"/>
              <a:gd name="T81" fmla="*/ 156 h 576"/>
              <a:gd name="T82" fmla="*/ 376 w 418"/>
              <a:gd name="T83" fmla="*/ 144 h 576"/>
              <a:gd name="T84" fmla="*/ 376 w 418"/>
              <a:gd name="T85" fmla="*/ 127 h 576"/>
              <a:gd name="T86" fmla="*/ 372 w 418"/>
              <a:gd name="T87" fmla="*/ 110 h 576"/>
              <a:gd name="T88" fmla="*/ 361 w 418"/>
              <a:gd name="T89" fmla="*/ 79 h 576"/>
              <a:gd name="T90" fmla="*/ 342 w 418"/>
              <a:gd name="T91" fmla="*/ 48 h 576"/>
              <a:gd name="T92" fmla="*/ 342 w 418"/>
              <a:gd name="T93" fmla="*/ 29 h 576"/>
              <a:gd name="T94" fmla="*/ 361 w 418"/>
              <a:gd name="T95" fmla="*/ 33 h 576"/>
              <a:gd name="T96" fmla="*/ 365 w 418"/>
              <a:gd name="T97" fmla="*/ 25 h 576"/>
              <a:gd name="T98" fmla="*/ 336 w 418"/>
              <a:gd name="T99" fmla="*/ 2 h 576"/>
              <a:gd name="T100" fmla="*/ 319 w 418"/>
              <a:gd name="T101" fmla="*/ 4 h 57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18"/>
              <a:gd name="T154" fmla="*/ 0 h 576"/>
              <a:gd name="T155" fmla="*/ 418 w 418"/>
              <a:gd name="T156" fmla="*/ 576 h 57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18" h="576">
                <a:moveTo>
                  <a:pt x="319" y="4"/>
                </a:moveTo>
                <a:lnTo>
                  <a:pt x="299" y="12"/>
                </a:lnTo>
                <a:lnTo>
                  <a:pt x="286" y="23"/>
                </a:lnTo>
                <a:lnTo>
                  <a:pt x="272" y="37"/>
                </a:lnTo>
                <a:lnTo>
                  <a:pt x="261" y="50"/>
                </a:lnTo>
                <a:lnTo>
                  <a:pt x="251" y="62"/>
                </a:lnTo>
                <a:lnTo>
                  <a:pt x="242" y="77"/>
                </a:lnTo>
                <a:lnTo>
                  <a:pt x="230" y="90"/>
                </a:lnTo>
                <a:lnTo>
                  <a:pt x="219" y="106"/>
                </a:lnTo>
                <a:lnTo>
                  <a:pt x="209" y="113"/>
                </a:lnTo>
                <a:lnTo>
                  <a:pt x="199" y="121"/>
                </a:lnTo>
                <a:lnTo>
                  <a:pt x="188" y="127"/>
                </a:lnTo>
                <a:lnTo>
                  <a:pt x="178" y="131"/>
                </a:lnTo>
                <a:lnTo>
                  <a:pt x="169" y="134"/>
                </a:lnTo>
                <a:lnTo>
                  <a:pt x="161" y="138"/>
                </a:lnTo>
                <a:lnTo>
                  <a:pt x="148" y="144"/>
                </a:lnTo>
                <a:lnTo>
                  <a:pt x="138" y="152"/>
                </a:lnTo>
                <a:lnTo>
                  <a:pt x="130" y="156"/>
                </a:lnTo>
                <a:lnTo>
                  <a:pt x="125" y="163"/>
                </a:lnTo>
                <a:lnTo>
                  <a:pt x="119" y="169"/>
                </a:lnTo>
                <a:lnTo>
                  <a:pt x="113" y="177"/>
                </a:lnTo>
                <a:lnTo>
                  <a:pt x="107" y="186"/>
                </a:lnTo>
                <a:lnTo>
                  <a:pt x="104" y="194"/>
                </a:lnTo>
                <a:lnTo>
                  <a:pt x="98" y="200"/>
                </a:lnTo>
                <a:lnTo>
                  <a:pt x="92" y="206"/>
                </a:lnTo>
                <a:lnTo>
                  <a:pt x="90" y="207"/>
                </a:lnTo>
                <a:lnTo>
                  <a:pt x="88" y="209"/>
                </a:lnTo>
                <a:lnTo>
                  <a:pt x="86" y="211"/>
                </a:lnTo>
                <a:lnTo>
                  <a:pt x="84" y="211"/>
                </a:lnTo>
                <a:lnTo>
                  <a:pt x="82" y="213"/>
                </a:lnTo>
                <a:lnTo>
                  <a:pt x="79" y="213"/>
                </a:lnTo>
                <a:lnTo>
                  <a:pt x="79" y="215"/>
                </a:lnTo>
                <a:lnTo>
                  <a:pt x="69" y="230"/>
                </a:lnTo>
                <a:lnTo>
                  <a:pt x="59" y="246"/>
                </a:lnTo>
                <a:lnTo>
                  <a:pt x="48" y="263"/>
                </a:lnTo>
                <a:lnTo>
                  <a:pt x="36" y="278"/>
                </a:lnTo>
                <a:lnTo>
                  <a:pt x="27" y="294"/>
                </a:lnTo>
                <a:lnTo>
                  <a:pt x="17" y="311"/>
                </a:lnTo>
                <a:lnTo>
                  <a:pt x="9" y="326"/>
                </a:lnTo>
                <a:lnTo>
                  <a:pt x="0" y="346"/>
                </a:lnTo>
                <a:lnTo>
                  <a:pt x="2" y="344"/>
                </a:lnTo>
                <a:lnTo>
                  <a:pt x="6" y="340"/>
                </a:lnTo>
                <a:lnTo>
                  <a:pt x="9" y="336"/>
                </a:lnTo>
                <a:lnTo>
                  <a:pt x="11" y="336"/>
                </a:lnTo>
                <a:lnTo>
                  <a:pt x="15" y="330"/>
                </a:lnTo>
                <a:lnTo>
                  <a:pt x="17" y="328"/>
                </a:lnTo>
                <a:lnTo>
                  <a:pt x="21" y="326"/>
                </a:lnTo>
                <a:lnTo>
                  <a:pt x="25" y="325"/>
                </a:lnTo>
                <a:lnTo>
                  <a:pt x="102" y="325"/>
                </a:lnTo>
                <a:lnTo>
                  <a:pt x="104" y="330"/>
                </a:lnTo>
                <a:lnTo>
                  <a:pt x="104" y="336"/>
                </a:lnTo>
                <a:lnTo>
                  <a:pt x="104" y="344"/>
                </a:lnTo>
                <a:lnTo>
                  <a:pt x="104" y="348"/>
                </a:lnTo>
                <a:lnTo>
                  <a:pt x="104" y="353"/>
                </a:lnTo>
                <a:lnTo>
                  <a:pt x="104" y="357"/>
                </a:lnTo>
                <a:lnTo>
                  <a:pt x="102" y="363"/>
                </a:lnTo>
                <a:lnTo>
                  <a:pt x="102" y="369"/>
                </a:lnTo>
                <a:lnTo>
                  <a:pt x="104" y="371"/>
                </a:lnTo>
                <a:lnTo>
                  <a:pt x="104" y="374"/>
                </a:lnTo>
                <a:lnTo>
                  <a:pt x="105" y="378"/>
                </a:lnTo>
                <a:lnTo>
                  <a:pt x="107" y="382"/>
                </a:lnTo>
                <a:lnTo>
                  <a:pt x="111" y="384"/>
                </a:lnTo>
                <a:lnTo>
                  <a:pt x="115" y="384"/>
                </a:lnTo>
                <a:lnTo>
                  <a:pt x="121" y="386"/>
                </a:lnTo>
                <a:lnTo>
                  <a:pt x="127" y="386"/>
                </a:lnTo>
                <a:lnTo>
                  <a:pt x="134" y="384"/>
                </a:lnTo>
                <a:lnTo>
                  <a:pt x="140" y="378"/>
                </a:lnTo>
                <a:lnTo>
                  <a:pt x="146" y="374"/>
                </a:lnTo>
                <a:lnTo>
                  <a:pt x="150" y="365"/>
                </a:lnTo>
                <a:lnTo>
                  <a:pt x="153" y="357"/>
                </a:lnTo>
                <a:lnTo>
                  <a:pt x="161" y="351"/>
                </a:lnTo>
                <a:lnTo>
                  <a:pt x="165" y="348"/>
                </a:lnTo>
                <a:lnTo>
                  <a:pt x="173" y="346"/>
                </a:lnTo>
                <a:lnTo>
                  <a:pt x="182" y="348"/>
                </a:lnTo>
                <a:lnTo>
                  <a:pt x="192" y="353"/>
                </a:lnTo>
                <a:lnTo>
                  <a:pt x="198" y="361"/>
                </a:lnTo>
                <a:lnTo>
                  <a:pt x="201" y="369"/>
                </a:lnTo>
                <a:lnTo>
                  <a:pt x="203" y="382"/>
                </a:lnTo>
                <a:lnTo>
                  <a:pt x="205" y="392"/>
                </a:lnTo>
                <a:lnTo>
                  <a:pt x="207" y="401"/>
                </a:lnTo>
                <a:lnTo>
                  <a:pt x="211" y="413"/>
                </a:lnTo>
                <a:lnTo>
                  <a:pt x="215" y="426"/>
                </a:lnTo>
                <a:lnTo>
                  <a:pt x="224" y="438"/>
                </a:lnTo>
                <a:lnTo>
                  <a:pt x="236" y="451"/>
                </a:lnTo>
                <a:lnTo>
                  <a:pt x="247" y="463"/>
                </a:lnTo>
                <a:lnTo>
                  <a:pt x="259" y="472"/>
                </a:lnTo>
                <a:lnTo>
                  <a:pt x="272" y="482"/>
                </a:lnTo>
                <a:lnTo>
                  <a:pt x="282" y="495"/>
                </a:lnTo>
                <a:lnTo>
                  <a:pt x="292" y="505"/>
                </a:lnTo>
                <a:lnTo>
                  <a:pt x="303" y="518"/>
                </a:lnTo>
                <a:lnTo>
                  <a:pt x="317" y="534"/>
                </a:lnTo>
                <a:lnTo>
                  <a:pt x="328" y="543"/>
                </a:lnTo>
                <a:lnTo>
                  <a:pt x="342" y="553"/>
                </a:lnTo>
                <a:lnTo>
                  <a:pt x="357" y="561"/>
                </a:lnTo>
                <a:lnTo>
                  <a:pt x="374" y="568"/>
                </a:lnTo>
                <a:lnTo>
                  <a:pt x="393" y="574"/>
                </a:lnTo>
                <a:lnTo>
                  <a:pt x="414" y="576"/>
                </a:lnTo>
                <a:lnTo>
                  <a:pt x="418" y="570"/>
                </a:lnTo>
                <a:lnTo>
                  <a:pt x="418" y="565"/>
                </a:lnTo>
                <a:lnTo>
                  <a:pt x="418" y="555"/>
                </a:lnTo>
                <a:lnTo>
                  <a:pt x="418" y="549"/>
                </a:lnTo>
                <a:lnTo>
                  <a:pt x="418" y="545"/>
                </a:lnTo>
                <a:lnTo>
                  <a:pt x="418" y="540"/>
                </a:lnTo>
                <a:lnTo>
                  <a:pt x="418" y="536"/>
                </a:lnTo>
                <a:lnTo>
                  <a:pt x="418" y="534"/>
                </a:lnTo>
                <a:lnTo>
                  <a:pt x="409" y="532"/>
                </a:lnTo>
                <a:lnTo>
                  <a:pt x="397" y="528"/>
                </a:lnTo>
                <a:lnTo>
                  <a:pt x="388" y="520"/>
                </a:lnTo>
                <a:lnTo>
                  <a:pt x="374" y="515"/>
                </a:lnTo>
                <a:lnTo>
                  <a:pt x="363" y="507"/>
                </a:lnTo>
                <a:lnTo>
                  <a:pt x="355" y="497"/>
                </a:lnTo>
                <a:lnTo>
                  <a:pt x="349" y="484"/>
                </a:lnTo>
                <a:lnTo>
                  <a:pt x="345" y="470"/>
                </a:lnTo>
                <a:lnTo>
                  <a:pt x="342" y="467"/>
                </a:lnTo>
                <a:lnTo>
                  <a:pt x="338" y="463"/>
                </a:lnTo>
                <a:lnTo>
                  <a:pt x="336" y="455"/>
                </a:lnTo>
                <a:lnTo>
                  <a:pt x="334" y="444"/>
                </a:lnTo>
                <a:lnTo>
                  <a:pt x="334" y="436"/>
                </a:lnTo>
                <a:lnTo>
                  <a:pt x="334" y="428"/>
                </a:lnTo>
                <a:lnTo>
                  <a:pt x="334" y="422"/>
                </a:lnTo>
                <a:lnTo>
                  <a:pt x="334" y="417"/>
                </a:lnTo>
                <a:lnTo>
                  <a:pt x="330" y="417"/>
                </a:lnTo>
                <a:lnTo>
                  <a:pt x="326" y="413"/>
                </a:lnTo>
                <a:lnTo>
                  <a:pt x="322" y="407"/>
                </a:lnTo>
                <a:lnTo>
                  <a:pt x="320" y="401"/>
                </a:lnTo>
                <a:lnTo>
                  <a:pt x="319" y="396"/>
                </a:lnTo>
                <a:lnTo>
                  <a:pt x="319" y="390"/>
                </a:lnTo>
                <a:lnTo>
                  <a:pt x="319" y="384"/>
                </a:lnTo>
                <a:lnTo>
                  <a:pt x="319" y="378"/>
                </a:lnTo>
                <a:lnTo>
                  <a:pt x="319" y="371"/>
                </a:lnTo>
                <a:lnTo>
                  <a:pt x="319" y="365"/>
                </a:lnTo>
                <a:lnTo>
                  <a:pt x="319" y="359"/>
                </a:lnTo>
                <a:lnTo>
                  <a:pt x="319" y="353"/>
                </a:lnTo>
                <a:lnTo>
                  <a:pt x="320" y="348"/>
                </a:lnTo>
                <a:lnTo>
                  <a:pt x="322" y="344"/>
                </a:lnTo>
                <a:lnTo>
                  <a:pt x="326" y="340"/>
                </a:lnTo>
                <a:lnTo>
                  <a:pt x="328" y="332"/>
                </a:lnTo>
                <a:lnTo>
                  <a:pt x="328" y="330"/>
                </a:lnTo>
                <a:lnTo>
                  <a:pt x="326" y="325"/>
                </a:lnTo>
                <a:lnTo>
                  <a:pt x="322" y="319"/>
                </a:lnTo>
                <a:lnTo>
                  <a:pt x="320" y="313"/>
                </a:lnTo>
                <a:lnTo>
                  <a:pt x="319" y="305"/>
                </a:lnTo>
                <a:lnTo>
                  <a:pt x="317" y="298"/>
                </a:lnTo>
                <a:lnTo>
                  <a:pt x="315" y="292"/>
                </a:lnTo>
                <a:lnTo>
                  <a:pt x="315" y="290"/>
                </a:lnTo>
                <a:lnTo>
                  <a:pt x="317" y="282"/>
                </a:lnTo>
                <a:lnTo>
                  <a:pt x="319" y="275"/>
                </a:lnTo>
                <a:lnTo>
                  <a:pt x="320" y="263"/>
                </a:lnTo>
                <a:lnTo>
                  <a:pt x="324" y="252"/>
                </a:lnTo>
                <a:lnTo>
                  <a:pt x="330" y="240"/>
                </a:lnTo>
                <a:lnTo>
                  <a:pt x="334" y="230"/>
                </a:lnTo>
                <a:lnTo>
                  <a:pt x="338" y="221"/>
                </a:lnTo>
                <a:lnTo>
                  <a:pt x="345" y="211"/>
                </a:lnTo>
                <a:lnTo>
                  <a:pt x="349" y="206"/>
                </a:lnTo>
                <a:lnTo>
                  <a:pt x="355" y="202"/>
                </a:lnTo>
                <a:lnTo>
                  <a:pt x="361" y="196"/>
                </a:lnTo>
                <a:lnTo>
                  <a:pt x="368" y="192"/>
                </a:lnTo>
                <a:lnTo>
                  <a:pt x="374" y="186"/>
                </a:lnTo>
                <a:lnTo>
                  <a:pt x="380" y="179"/>
                </a:lnTo>
                <a:lnTo>
                  <a:pt x="384" y="171"/>
                </a:lnTo>
                <a:lnTo>
                  <a:pt x="384" y="163"/>
                </a:lnTo>
                <a:lnTo>
                  <a:pt x="384" y="159"/>
                </a:lnTo>
                <a:lnTo>
                  <a:pt x="384" y="158"/>
                </a:lnTo>
                <a:lnTo>
                  <a:pt x="380" y="156"/>
                </a:lnTo>
                <a:lnTo>
                  <a:pt x="380" y="152"/>
                </a:lnTo>
                <a:lnTo>
                  <a:pt x="380" y="148"/>
                </a:lnTo>
                <a:lnTo>
                  <a:pt x="376" y="148"/>
                </a:lnTo>
                <a:lnTo>
                  <a:pt x="376" y="144"/>
                </a:lnTo>
                <a:lnTo>
                  <a:pt x="374" y="138"/>
                </a:lnTo>
                <a:lnTo>
                  <a:pt x="374" y="134"/>
                </a:lnTo>
                <a:lnTo>
                  <a:pt x="376" y="131"/>
                </a:lnTo>
                <a:lnTo>
                  <a:pt x="376" y="127"/>
                </a:lnTo>
                <a:lnTo>
                  <a:pt x="376" y="123"/>
                </a:lnTo>
                <a:lnTo>
                  <a:pt x="374" y="119"/>
                </a:lnTo>
                <a:lnTo>
                  <a:pt x="374" y="115"/>
                </a:lnTo>
                <a:lnTo>
                  <a:pt x="372" y="110"/>
                </a:lnTo>
                <a:lnTo>
                  <a:pt x="370" y="106"/>
                </a:lnTo>
                <a:lnTo>
                  <a:pt x="366" y="98"/>
                </a:lnTo>
                <a:lnTo>
                  <a:pt x="365" y="88"/>
                </a:lnTo>
                <a:lnTo>
                  <a:pt x="361" y="79"/>
                </a:lnTo>
                <a:lnTo>
                  <a:pt x="359" y="71"/>
                </a:lnTo>
                <a:lnTo>
                  <a:pt x="355" y="60"/>
                </a:lnTo>
                <a:lnTo>
                  <a:pt x="349" y="54"/>
                </a:lnTo>
                <a:lnTo>
                  <a:pt x="342" y="48"/>
                </a:lnTo>
                <a:lnTo>
                  <a:pt x="328" y="46"/>
                </a:lnTo>
                <a:lnTo>
                  <a:pt x="328" y="29"/>
                </a:lnTo>
                <a:lnTo>
                  <a:pt x="336" y="29"/>
                </a:lnTo>
                <a:lnTo>
                  <a:pt x="342" y="29"/>
                </a:lnTo>
                <a:lnTo>
                  <a:pt x="345" y="33"/>
                </a:lnTo>
                <a:lnTo>
                  <a:pt x="353" y="33"/>
                </a:lnTo>
                <a:lnTo>
                  <a:pt x="357" y="33"/>
                </a:lnTo>
                <a:lnTo>
                  <a:pt x="361" y="33"/>
                </a:lnTo>
                <a:lnTo>
                  <a:pt x="365" y="33"/>
                </a:lnTo>
                <a:lnTo>
                  <a:pt x="366" y="33"/>
                </a:lnTo>
                <a:lnTo>
                  <a:pt x="366" y="29"/>
                </a:lnTo>
                <a:lnTo>
                  <a:pt x="365" y="25"/>
                </a:lnTo>
                <a:lnTo>
                  <a:pt x="359" y="19"/>
                </a:lnTo>
                <a:lnTo>
                  <a:pt x="353" y="12"/>
                </a:lnTo>
                <a:lnTo>
                  <a:pt x="345" y="6"/>
                </a:lnTo>
                <a:lnTo>
                  <a:pt x="336" y="2"/>
                </a:lnTo>
                <a:lnTo>
                  <a:pt x="332" y="0"/>
                </a:lnTo>
                <a:lnTo>
                  <a:pt x="326" y="0"/>
                </a:lnTo>
                <a:lnTo>
                  <a:pt x="322" y="2"/>
                </a:lnTo>
                <a:lnTo>
                  <a:pt x="319" y="4"/>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21" name="Freeform 62"/>
          <p:cNvSpPr>
            <a:spLocks/>
          </p:cNvSpPr>
          <p:nvPr/>
        </p:nvSpPr>
        <p:spPr bwMode="auto">
          <a:xfrm>
            <a:off x="3514403" y="1917700"/>
            <a:ext cx="452437" cy="344488"/>
          </a:xfrm>
          <a:custGeom>
            <a:avLst/>
            <a:gdLst>
              <a:gd name="T0" fmla="*/ 81 w 720"/>
              <a:gd name="T1" fmla="*/ 144 h 516"/>
              <a:gd name="T2" fmla="*/ 114 w 720"/>
              <a:gd name="T3" fmla="*/ 105 h 516"/>
              <a:gd name="T4" fmla="*/ 119 w 720"/>
              <a:gd name="T5" fmla="*/ 86 h 516"/>
              <a:gd name="T6" fmla="*/ 121 w 720"/>
              <a:gd name="T7" fmla="*/ 77 h 516"/>
              <a:gd name="T8" fmla="*/ 127 w 720"/>
              <a:gd name="T9" fmla="*/ 57 h 516"/>
              <a:gd name="T10" fmla="*/ 179 w 720"/>
              <a:gd name="T11" fmla="*/ 30 h 516"/>
              <a:gd name="T12" fmla="*/ 236 w 720"/>
              <a:gd name="T13" fmla="*/ 23 h 516"/>
              <a:gd name="T14" fmla="*/ 259 w 720"/>
              <a:gd name="T15" fmla="*/ 23 h 516"/>
              <a:gd name="T16" fmla="*/ 277 w 720"/>
              <a:gd name="T17" fmla="*/ 23 h 516"/>
              <a:gd name="T18" fmla="*/ 311 w 720"/>
              <a:gd name="T19" fmla="*/ 6 h 516"/>
              <a:gd name="T20" fmla="*/ 371 w 720"/>
              <a:gd name="T21" fmla="*/ 0 h 516"/>
              <a:gd name="T22" fmla="*/ 444 w 720"/>
              <a:gd name="T23" fmla="*/ 19 h 516"/>
              <a:gd name="T24" fmla="*/ 488 w 720"/>
              <a:gd name="T25" fmla="*/ 52 h 516"/>
              <a:gd name="T26" fmla="*/ 488 w 720"/>
              <a:gd name="T27" fmla="*/ 101 h 516"/>
              <a:gd name="T28" fmla="*/ 476 w 720"/>
              <a:gd name="T29" fmla="*/ 138 h 516"/>
              <a:gd name="T30" fmla="*/ 444 w 720"/>
              <a:gd name="T31" fmla="*/ 180 h 516"/>
              <a:gd name="T32" fmla="*/ 428 w 720"/>
              <a:gd name="T33" fmla="*/ 215 h 516"/>
              <a:gd name="T34" fmla="*/ 461 w 720"/>
              <a:gd name="T35" fmla="*/ 240 h 516"/>
              <a:gd name="T36" fmla="*/ 509 w 720"/>
              <a:gd name="T37" fmla="*/ 259 h 516"/>
              <a:gd name="T38" fmla="*/ 532 w 720"/>
              <a:gd name="T39" fmla="*/ 295 h 516"/>
              <a:gd name="T40" fmla="*/ 572 w 720"/>
              <a:gd name="T41" fmla="*/ 317 h 516"/>
              <a:gd name="T42" fmla="*/ 659 w 720"/>
              <a:gd name="T43" fmla="*/ 320 h 516"/>
              <a:gd name="T44" fmla="*/ 714 w 720"/>
              <a:gd name="T45" fmla="*/ 326 h 516"/>
              <a:gd name="T46" fmla="*/ 720 w 720"/>
              <a:gd name="T47" fmla="*/ 328 h 516"/>
              <a:gd name="T48" fmla="*/ 645 w 720"/>
              <a:gd name="T49" fmla="*/ 374 h 516"/>
              <a:gd name="T50" fmla="*/ 628 w 720"/>
              <a:gd name="T51" fmla="*/ 407 h 516"/>
              <a:gd name="T52" fmla="*/ 634 w 720"/>
              <a:gd name="T53" fmla="*/ 459 h 516"/>
              <a:gd name="T54" fmla="*/ 557 w 720"/>
              <a:gd name="T55" fmla="*/ 493 h 516"/>
              <a:gd name="T56" fmla="*/ 471 w 720"/>
              <a:gd name="T57" fmla="*/ 516 h 516"/>
              <a:gd name="T58" fmla="*/ 428 w 720"/>
              <a:gd name="T59" fmla="*/ 501 h 516"/>
              <a:gd name="T60" fmla="*/ 386 w 720"/>
              <a:gd name="T61" fmla="*/ 487 h 516"/>
              <a:gd name="T62" fmla="*/ 367 w 720"/>
              <a:gd name="T63" fmla="*/ 499 h 516"/>
              <a:gd name="T64" fmla="*/ 348 w 720"/>
              <a:gd name="T65" fmla="*/ 512 h 516"/>
              <a:gd name="T66" fmla="*/ 304 w 720"/>
              <a:gd name="T67" fmla="*/ 493 h 516"/>
              <a:gd name="T68" fmla="*/ 256 w 720"/>
              <a:gd name="T69" fmla="*/ 476 h 516"/>
              <a:gd name="T70" fmla="*/ 219 w 720"/>
              <a:gd name="T71" fmla="*/ 482 h 516"/>
              <a:gd name="T72" fmla="*/ 181 w 720"/>
              <a:gd name="T73" fmla="*/ 487 h 516"/>
              <a:gd name="T74" fmla="*/ 106 w 720"/>
              <a:gd name="T75" fmla="*/ 470 h 516"/>
              <a:gd name="T76" fmla="*/ 68 w 720"/>
              <a:gd name="T77" fmla="*/ 436 h 516"/>
              <a:gd name="T78" fmla="*/ 64 w 720"/>
              <a:gd name="T79" fmla="*/ 411 h 516"/>
              <a:gd name="T80" fmla="*/ 66 w 720"/>
              <a:gd name="T81" fmla="*/ 389 h 516"/>
              <a:gd name="T82" fmla="*/ 64 w 720"/>
              <a:gd name="T83" fmla="*/ 370 h 516"/>
              <a:gd name="T84" fmla="*/ 50 w 720"/>
              <a:gd name="T85" fmla="*/ 351 h 516"/>
              <a:gd name="T86" fmla="*/ 35 w 720"/>
              <a:gd name="T87" fmla="*/ 340 h 516"/>
              <a:gd name="T88" fmla="*/ 4 w 720"/>
              <a:gd name="T89" fmla="*/ 326 h 516"/>
              <a:gd name="T90" fmla="*/ 4 w 720"/>
              <a:gd name="T91" fmla="*/ 301 h 516"/>
              <a:gd name="T92" fmla="*/ 31 w 720"/>
              <a:gd name="T93" fmla="*/ 274 h 516"/>
              <a:gd name="T94" fmla="*/ 43 w 720"/>
              <a:gd name="T95" fmla="*/ 257 h 516"/>
              <a:gd name="T96" fmla="*/ 44 w 720"/>
              <a:gd name="T97" fmla="*/ 244 h 5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0"/>
              <a:gd name="T148" fmla="*/ 0 h 516"/>
              <a:gd name="T149" fmla="*/ 720 w 720"/>
              <a:gd name="T150" fmla="*/ 516 h 5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0" h="516">
                <a:moveTo>
                  <a:pt x="54" y="174"/>
                </a:moveTo>
                <a:lnTo>
                  <a:pt x="64" y="163"/>
                </a:lnTo>
                <a:lnTo>
                  <a:pt x="73" y="153"/>
                </a:lnTo>
                <a:lnTo>
                  <a:pt x="81" y="144"/>
                </a:lnTo>
                <a:lnTo>
                  <a:pt x="89" y="134"/>
                </a:lnTo>
                <a:lnTo>
                  <a:pt x="98" y="125"/>
                </a:lnTo>
                <a:lnTo>
                  <a:pt x="106" y="113"/>
                </a:lnTo>
                <a:lnTo>
                  <a:pt x="114" y="105"/>
                </a:lnTo>
                <a:lnTo>
                  <a:pt x="121" y="100"/>
                </a:lnTo>
                <a:lnTo>
                  <a:pt x="119" y="96"/>
                </a:lnTo>
                <a:lnTo>
                  <a:pt x="119" y="90"/>
                </a:lnTo>
                <a:lnTo>
                  <a:pt x="119" y="86"/>
                </a:lnTo>
                <a:lnTo>
                  <a:pt x="119" y="80"/>
                </a:lnTo>
                <a:lnTo>
                  <a:pt x="121" y="78"/>
                </a:lnTo>
                <a:lnTo>
                  <a:pt x="121" y="77"/>
                </a:lnTo>
                <a:lnTo>
                  <a:pt x="121" y="75"/>
                </a:lnTo>
                <a:lnTo>
                  <a:pt x="121" y="69"/>
                </a:lnTo>
                <a:lnTo>
                  <a:pt x="127" y="63"/>
                </a:lnTo>
                <a:lnTo>
                  <a:pt x="127" y="57"/>
                </a:lnTo>
                <a:lnTo>
                  <a:pt x="135" y="52"/>
                </a:lnTo>
                <a:lnTo>
                  <a:pt x="146" y="42"/>
                </a:lnTo>
                <a:lnTo>
                  <a:pt x="162" y="36"/>
                </a:lnTo>
                <a:lnTo>
                  <a:pt x="179" y="30"/>
                </a:lnTo>
                <a:lnTo>
                  <a:pt x="196" y="27"/>
                </a:lnTo>
                <a:lnTo>
                  <a:pt x="213" y="25"/>
                </a:lnTo>
                <a:lnTo>
                  <a:pt x="229" y="23"/>
                </a:lnTo>
                <a:lnTo>
                  <a:pt x="236" y="23"/>
                </a:lnTo>
                <a:lnTo>
                  <a:pt x="242" y="23"/>
                </a:lnTo>
                <a:lnTo>
                  <a:pt x="250" y="23"/>
                </a:lnTo>
                <a:lnTo>
                  <a:pt x="256" y="23"/>
                </a:lnTo>
                <a:lnTo>
                  <a:pt x="259" y="23"/>
                </a:lnTo>
                <a:lnTo>
                  <a:pt x="263" y="23"/>
                </a:lnTo>
                <a:lnTo>
                  <a:pt x="267" y="23"/>
                </a:lnTo>
                <a:lnTo>
                  <a:pt x="269" y="23"/>
                </a:lnTo>
                <a:lnTo>
                  <a:pt x="277" y="23"/>
                </a:lnTo>
                <a:lnTo>
                  <a:pt x="286" y="19"/>
                </a:lnTo>
                <a:lnTo>
                  <a:pt x="294" y="17"/>
                </a:lnTo>
                <a:lnTo>
                  <a:pt x="302" y="13"/>
                </a:lnTo>
                <a:lnTo>
                  <a:pt x="311" y="6"/>
                </a:lnTo>
                <a:lnTo>
                  <a:pt x="323" y="4"/>
                </a:lnTo>
                <a:lnTo>
                  <a:pt x="334" y="0"/>
                </a:lnTo>
                <a:lnTo>
                  <a:pt x="348" y="0"/>
                </a:lnTo>
                <a:lnTo>
                  <a:pt x="371" y="0"/>
                </a:lnTo>
                <a:lnTo>
                  <a:pt x="390" y="4"/>
                </a:lnTo>
                <a:lnTo>
                  <a:pt x="409" y="9"/>
                </a:lnTo>
                <a:lnTo>
                  <a:pt x="426" y="13"/>
                </a:lnTo>
                <a:lnTo>
                  <a:pt x="444" y="19"/>
                </a:lnTo>
                <a:lnTo>
                  <a:pt x="459" y="27"/>
                </a:lnTo>
                <a:lnTo>
                  <a:pt x="474" y="32"/>
                </a:lnTo>
                <a:lnTo>
                  <a:pt x="490" y="36"/>
                </a:lnTo>
                <a:lnTo>
                  <a:pt x="488" y="52"/>
                </a:lnTo>
                <a:lnTo>
                  <a:pt x="486" y="65"/>
                </a:lnTo>
                <a:lnTo>
                  <a:pt x="486" y="77"/>
                </a:lnTo>
                <a:lnTo>
                  <a:pt x="488" y="90"/>
                </a:lnTo>
                <a:lnTo>
                  <a:pt x="488" y="101"/>
                </a:lnTo>
                <a:lnTo>
                  <a:pt x="486" y="113"/>
                </a:lnTo>
                <a:lnTo>
                  <a:pt x="484" y="125"/>
                </a:lnTo>
                <a:lnTo>
                  <a:pt x="480" y="134"/>
                </a:lnTo>
                <a:lnTo>
                  <a:pt x="476" y="138"/>
                </a:lnTo>
                <a:lnTo>
                  <a:pt x="471" y="146"/>
                </a:lnTo>
                <a:lnTo>
                  <a:pt x="461" y="155"/>
                </a:lnTo>
                <a:lnTo>
                  <a:pt x="451" y="167"/>
                </a:lnTo>
                <a:lnTo>
                  <a:pt x="444" y="180"/>
                </a:lnTo>
                <a:lnTo>
                  <a:pt x="436" y="192"/>
                </a:lnTo>
                <a:lnTo>
                  <a:pt x="428" y="201"/>
                </a:lnTo>
                <a:lnTo>
                  <a:pt x="426" y="205"/>
                </a:lnTo>
                <a:lnTo>
                  <a:pt x="428" y="215"/>
                </a:lnTo>
                <a:lnTo>
                  <a:pt x="434" y="222"/>
                </a:lnTo>
                <a:lnTo>
                  <a:pt x="442" y="228"/>
                </a:lnTo>
                <a:lnTo>
                  <a:pt x="451" y="234"/>
                </a:lnTo>
                <a:lnTo>
                  <a:pt x="461" y="240"/>
                </a:lnTo>
                <a:lnTo>
                  <a:pt x="474" y="244"/>
                </a:lnTo>
                <a:lnTo>
                  <a:pt x="484" y="249"/>
                </a:lnTo>
                <a:lnTo>
                  <a:pt x="494" y="253"/>
                </a:lnTo>
                <a:lnTo>
                  <a:pt x="509" y="259"/>
                </a:lnTo>
                <a:lnTo>
                  <a:pt x="517" y="265"/>
                </a:lnTo>
                <a:lnTo>
                  <a:pt x="522" y="274"/>
                </a:lnTo>
                <a:lnTo>
                  <a:pt x="528" y="286"/>
                </a:lnTo>
                <a:lnTo>
                  <a:pt x="532" y="295"/>
                </a:lnTo>
                <a:lnTo>
                  <a:pt x="540" y="303"/>
                </a:lnTo>
                <a:lnTo>
                  <a:pt x="549" y="311"/>
                </a:lnTo>
                <a:lnTo>
                  <a:pt x="561" y="317"/>
                </a:lnTo>
                <a:lnTo>
                  <a:pt x="572" y="317"/>
                </a:lnTo>
                <a:lnTo>
                  <a:pt x="592" y="317"/>
                </a:lnTo>
                <a:lnTo>
                  <a:pt x="613" y="317"/>
                </a:lnTo>
                <a:lnTo>
                  <a:pt x="636" y="317"/>
                </a:lnTo>
                <a:lnTo>
                  <a:pt x="659" y="320"/>
                </a:lnTo>
                <a:lnTo>
                  <a:pt x="680" y="320"/>
                </a:lnTo>
                <a:lnTo>
                  <a:pt x="697" y="320"/>
                </a:lnTo>
                <a:lnTo>
                  <a:pt x="713" y="326"/>
                </a:lnTo>
                <a:lnTo>
                  <a:pt x="714" y="326"/>
                </a:lnTo>
                <a:lnTo>
                  <a:pt x="716" y="326"/>
                </a:lnTo>
                <a:lnTo>
                  <a:pt x="718" y="326"/>
                </a:lnTo>
                <a:lnTo>
                  <a:pt x="718" y="328"/>
                </a:lnTo>
                <a:lnTo>
                  <a:pt x="720" y="328"/>
                </a:lnTo>
                <a:lnTo>
                  <a:pt x="688" y="343"/>
                </a:lnTo>
                <a:lnTo>
                  <a:pt x="665" y="359"/>
                </a:lnTo>
                <a:lnTo>
                  <a:pt x="655" y="366"/>
                </a:lnTo>
                <a:lnTo>
                  <a:pt x="645" y="374"/>
                </a:lnTo>
                <a:lnTo>
                  <a:pt x="640" y="382"/>
                </a:lnTo>
                <a:lnTo>
                  <a:pt x="634" y="389"/>
                </a:lnTo>
                <a:lnTo>
                  <a:pt x="630" y="399"/>
                </a:lnTo>
                <a:lnTo>
                  <a:pt x="628" y="407"/>
                </a:lnTo>
                <a:lnTo>
                  <a:pt x="626" y="416"/>
                </a:lnTo>
                <a:lnTo>
                  <a:pt x="626" y="424"/>
                </a:lnTo>
                <a:lnTo>
                  <a:pt x="628" y="441"/>
                </a:lnTo>
                <a:lnTo>
                  <a:pt x="634" y="459"/>
                </a:lnTo>
                <a:lnTo>
                  <a:pt x="617" y="464"/>
                </a:lnTo>
                <a:lnTo>
                  <a:pt x="599" y="476"/>
                </a:lnTo>
                <a:lnTo>
                  <a:pt x="578" y="485"/>
                </a:lnTo>
                <a:lnTo>
                  <a:pt x="557" y="493"/>
                </a:lnTo>
                <a:lnTo>
                  <a:pt x="534" y="503"/>
                </a:lnTo>
                <a:lnTo>
                  <a:pt x="513" y="510"/>
                </a:lnTo>
                <a:lnTo>
                  <a:pt x="490" y="516"/>
                </a:lnTo>
                <a:lnTo>
                  <a:pt x="471" y="516"/>
                </a:lnTo>
                <a:lnTo>
                  <a:pt x="457" y="516"/>
                </a:lnTo>
                <a:lnTo>
                  <a:pt x="446" y="512"/>
                </a:lnTo>
                <a:lnTo>
                  <a:pt x="438" y="509"/>
                </a:lnTo>
                <a:lnTo>
                  <a:pt x="428" y="501"/>
                </a:lnTo>
                <a:lnTo>
                  <a:pt x="419" y="497"/>
                </a:lnTo>
                <a:lnTo>
                  <a:pt x="411" y="491"/>
                </a:lnTo>
                <a:lnTo>
                  <a:pt x="400" y="489"/>
                </a:lnTo>
                <a:lnTo>
                  <a:pt x="386" y="487"/>
                </a:lnTo>
                <a:lnTo>
                  <a:pt x="380" y="489"/>
                </a:lnTo>
                <a:lnTo>
                  <a:pt x="375" y="491"/>
                </a:lnTo>
                <a:lnTo>
                  <a:pt x="371" y="495"/>
                </a:lnTo>
                <a:lnTo>
                  <a:pt x="367" y="499"/>
                </a:lnTo>
                <a:lnTo>
                  <a:pt x="363" y="503"/>
                </a:lnTo>
                <a:lnTo>
                  <a:pt x="359" y="509"/>
                </a:lnTo>
                <a:lnTo>
                  <a:pt x="354" y="510"/>
                </a:lnTo>
                <a:lnTo>
                  <a:pt x="348" y="512"/>
                </a:lnTo>
                <a:lnTo>
                  <a:pt x="336" y="510"/>
                </a:lnTo>
                <a:lnTo>
                  <a:pt x="325" y="507"/>
                </a:lnTo>
                <a:lnTo>
                  <a:pt x="313" y="499"/>
                </a:lnTo>
                <a:lnTo>
                  <a:pt x="304" y="493"/>
                </a:lnTo>
                <a:lnTo>
                  <a:pt x="292" y="487"/>
                </a:lnTo>
                <a:lnTo>
                  <a:pt x="281" y="482"/>
                </a:lnTo>
                <a:lnTo>
                  <a:pt x="269" y="478"/>
                </a:lnTo>
                <a:lnTo>
                  <a:pt x="256" y="476"/>
                </a:lnTo>
                <a:lnTo>
                  <a:pt x="246" y="478"/>
                </a:lnTo>
                <a:lnTo>
                  <a:pt x="236" y="478"/>
                </a:lnTo>
                <a:lnTo>
                  <a:pt x="227" y="480"/>
                </a:lnTo>
                <a:lnTo>
                  <a:pt x="219" y="482"/>
                </a:lnTo>
                <a:lnTo>
                  <a:pt x="212" y="484"/>
                </a:lnTo>
                <a:lnTo>
                  <a:pt x="204" y="485"/>
                </a:lnTo>
                <a:lnTo>
                  <a:pt x="192" y="487"/>
                </a:lnTo>
                <a:lnTo>
                  <a:pt x="181" y="487"/>
                </a:lnTo>
                <a:lnTo>
                  <a:pt x="162" y="485"/>
                </a:lnTo>
                <a:lnTo>
                  <a:pt x="144" y="484"/>
                </a:lnTo>
                <a:lnTo>
                  <a:pt x="127" y="478"/>
                </a:lnTo>
                <a:lnTo>
                  <a:pt x="106" y="470"/>
                </a:lnTo>
                <a:lnTo>
                  <a:pt x="89" y="459"/>
                </a:lnTo>
                <a:lnTo>
                  <a:pt x="75" y="447"/>
                </a:lnTo>
                <a:lnTo>
                  <a:pt x="71" y="441"/>
                </a:lnTo>
                <a:lnTo>
                  <a:pt x="68" y="436"/>
                </a:lnTo>
                <a:lnTo>
                  <a:pt x="66" y="426"/>
                </a:lnTo>
                <a:lnTo>
                  <a:pt x="64" y="420"/>
                </a:lnTo>
                <a:lnTo>
                  <a:pt x="64" y="416"/>
                </a:lnTo>
                <a:lnTo>
                  <a:pt x="64" y="411"/>
                </a:lnTo>
                <a:lnTo>
                  <a:pt x="66" y="407"/>
                </a:lnTo>
                <a:lnTo>
                  <a:pt x="66" y="401"/>
                </a:lnTo>
                <a:lnTo>
                  <a:pt x="66" y="395"/>
                </a:lnTo>
                <a:lnTo>
                  <a:pt x="66" y="389"/>
                </a:lnTo>
                <a:lnTo>
                  <a:pt x="68" y="384"/>
                </a:lnTo>
                <a:lnTo>
                  <a:pt x="68" y="380"/>
                </a:lnTo>
                <a:lnTo>
                  <a:pt x="66" y="374"/>
                </a:lnTo>
                <a:lnTo>
                  <a:pt x="64" y="370"/>
                </a:lnTo>
                <a:lnTo>
                  <a:pt x="62" y="366"/>
                </a:lnTo>
                <a:lnTo>
                  <a:pt x="58" y="363"/>
                </a:lnTo>
                <a:lnTo>
                  <a:pt x="54" y="355"/>
                </a:lnTo>
                <a:lnTo>
                  <a:pt x="50" y="351"/>
                </a:lnTo>
                <a:lnTo>
                  <a:pt x="50" y="347"/>
                </a:lnTo>
                <a:lnTo>
                  <a:pt x="50" y="341"/>
                </a:lnTo>
                <a:lnTo>
                  <a:pt x="43" y="341"/>
                </a:lnTo>
                <a:lnTo>
                  <a:pt x="35" y="340"/>
                </a:lnTo>
                <a:lnTo>
                  <a:pt x="27" y="338"/>
                </a:lnTo>
                <a:lnTo>
                  <a:pt x="20" y="334"/>
                </a:lnTo>
                <a:lnTo>
                  <a:pt x="12" y="330"/>
                </a:lnTo>
                <a:lnTo>
                  <a:pt x="4" y="326"/>
                </a:lnTo>
                <a:lnTo>
                  <a:pt x="0" y="320"/>
                </a:lnTo>
                <a:lnTo>
                  <a:pt x="0" y="317"/>
                </a:lnTo>
                <a:lnTo>
                  <a:pt x="0" y="309"/>
                </a:lnTo>
                <a:lnTo>
                  <a:pt x="4" y="301"/>
                </a:lnTo>
                <a:lnTo>
                  <a:pt x="12" y="295"/>
                </a:lnTo>
                <a:lnTo>
                  <a:pt x="20" y="288"/>
                </a:lnTo>
                <a:lnTo>
                  <a:pt x="25" y="282"/>
                </a:lnTo>
                <a:lnTo>
                  <a:pt x="31" y="274"/>
                </a:lnTo>
                <a:lnTo>
                  <a:pt x="37" y="269"/>
                </a:lnTo>
                <a:lnTo>
                  <a:pt x="41" y="263"/>
                </a:lnTo>
                <a:lnTo>
                  <a:pt x="43" y="261"/>
                </a:lnTo>
                <a:lnTo>
                  <a:pt x="43" y="257"/>
                </a:lnTo>
                <a:lnTo>
                  <a:pt x="43" y="253"/>
                </a:lnTo>
                <a:lnTo>
                  <a:pt x="43" y="249"/>
                </a:lnTo>
                <a:lnTo>
                  <a:pt x="44" y="247"/>
                </a:lnTo>
                <a:lnTo>
                  <a:pt x="44" y="244"/>
                </a:lnTo>
                <a:lnTo>
                  <a:pt x="46" y="240"/>
                </a:lnTo>
                <a:lnTo>
                  <a:pt x="50" y="240"/>
                </a:lnTo>
                <a:lnTo>
                  <a:pt x="54" y="174"/>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22" name="Freeform 63"/>
          <p:cNvSpPr>
            <a:spLocks/>
          </p:cNvSpPr>
          <p:nvPr/>
        </p:nvSpPr>
        <p:spPr bwMode="auto">
          <a:xfrm>
            <a:off x="3514403" y="1917700"/>
            <a:ext cx="452437" cy="344488"/>
          </a:xfrm>
          <a:custGeom>
            <a:avLst/>
            <a:gdLst>
              <a:gd name="T0" fmla="*/ 81 w 720"/>
              <a:gd name="T1" fmla="*/ 144 h 516"/>
              <a:gd name="T2" fmla="*/ 114 w 720"/>
              <a:gd name="T3" fmla="*/ 105 h 516"/>
              <a:gd name="T4" fmla="*/ 119 w 720"/>
              <a:gd name="T5" fmla="*/ 86 h 516"/>
              <a:gd name="T6" fmla="*/ 121 w 720"/>
              <a:gd name="T7" fmla="*/ 77 h 516"/>
              <a:gd name="T8" fmla="*/ 127 w 720"/>
              <a:gd name="T9" fmla="*/ 57 h 516"/>
              <a:gd name="T10" fmla="*/ 179 w 720"/>
              <a:gd name="T11" fmla="*/ 30 h 516"/>
              <a:gd name="T12" fmla="*/ 236 w 720"/>
              <a:gd name="T13" fmla="*/ 23 h 516"/>
              <a:gd name="T14" fmla="*/ 259 w 720"/>
              <a:gd name="T15" fmla="*/ 23 h 516"/>
              <a:gd name="T16" fmla="*/ 277 w 720"/>
              <a:gd name="T17" fmla="*/ 23 h 516"/>
              <a:gd name="T18" fmla="*/ 311 w 720"/>
              <a:gd name="T19" fmla="*/ 6 h 516"/>
              <a:gd name="T20" fmla="*/ 371 w 720"/>
              <a:gd name="T21" fmla="*/ 0 h 516"/>
              <a:gd name="T22" fmla="*/ 444 w 720"/>
              <a:gd name="T23" fmla="*/ 19 h 516"/>
              <a:gd name="T24" fmla="*/ 488 w 720"/>
              <a:gd name="T25" fmla="*/ 52 h 516"/>
              <a:gd name="T26" fmla="*/ 488 w 720"/>
              <a:gd name="T27" fmla="*/ 101 h 516"/>
              <a:gd name="T28" fmla="*/ 476 w 720"/>
              <a:gd name="T29" fmla="*/ 138 h 516"/>
              <a:gd name="T30" fmla="*/ 444 w 720"/>
              <a:gd name="T31" fmla="*/ 180 h 516"/>
              <a:gd name="T32" fmla="*/ 428 w 720"/>
              <a:gd name="T33" fmla="*/ 215 h 516"/>
              <a:gd name="T34" fmla="*/ 461 w 720"/>
              <a:gd name="T35" fmla="*/ 240 h 516"/>
              <a:gd name="T36" fmla="*/ 509 w 720"/>
              <a:gd name="T37" fmla="*/ 259 h 516"/>
              <a:gd name="T38" fmla="*/ 532 w 720"/>
              <a:gd name="T39" fmla="*/ 295 h 516"/>
              <a:gd name="T40" fmla="*/ 572 w 720"/>
              <a:gd name="T41" fmla="*/ 317 h 516"/>
              <a:gd name="T42" fmla="*/ 659 w 720"/>
              <a:gd name="T43" fmla="*/ 320 h 516"/>
              <a:gd name="T44" fmla="*/ 714 w 720"/>
              <a:gd name="T45" fmla="*/ 326 h 516"/>
              <a:gd name="T46" fmla="*/ 720 w 720"/>
              <a:gd name="T47" fmla="*/ 328 h 516"/>
              <a:gd name="T48" fmla="*/ 645 w 720"/>
              <a:gd name="T49" fmla="*/ 374 h 516"/>
              <a:gd name="T50" fmla="*/ 628 w 720"/>
              <a:gd name="T51" fmla="*/ 407 h 516"/>
              <a:gd name="T52" fmla="*/ 634 w 720"/>
              <a:gd name="T53" fmla="*/ 459 h 516"/>
              <a:gd name="T54" fmla="*/ 557 w 720"/>
              <a:gd name="T55" fmla="*/ 493 h 516"/>
              <a:gd name="T56" fmla="*/ 471 w 720"/>
              <a:gd name="T57" fmla="*/ 516 h 516"/>
              <a:gd name="T58" fmla="*/ 428 w 720"/>
              <a:gd name="T59" fmla="*/ 501 h 516"/>
              <a:gd name="T60" fmla="*/ 386 w 720"/>
              <a:gd name="T61" fmla="*/ 487 h 516"/>
              <a:gd name="T62" fmla="*/ 367 w 720"/>
              <a:gd name="T63" fmla="*/ 499 h 516"/>
              <a:gd name="T64" fmla="*/ 348 w 720"/>
              <a:gd name="T65" fmla="*/ 512 h 516"/>
              <a:gd name="T66" fmla="*/ 304 w 720"/>
              <a:gd name="T67" fmla="*/ 493 h 516"/>
              <a:gd name="T68" fmla="*/ 256 w 720"/>
              <a:gd name="T69" fmla="*/ 476 h 516"/>
              <a:gd name="T70" fmla="*/ 219 w 720"/>
              <a:gd name="T71" fmla="*/ 482 h 516"/>
              <a:gd name="T72" fmla="*/ 181 w 720"/>
              <a:gd name="T73" fmla="*/ 487 h 516"/>
              <a:gd name="T74" fmla="*/ 106 w 720"/>
              <a:gd name="T75" fmla="*/ 470 h 516"/>
              <a:gd name="T76" fmla="*/ 68 w 720"/>
              <a:gd name="T77" fmla="*/ 436 h 516"/>
              <a:gd name="T78" fmla="*/ 64 w 720"/>
              <a:gd name="T79" fmla="*/ 411 h 516"/>
              <a:gd name="T80" fmla="*/ 66 w 720"/>
              <a:gd name="T81" fmla="*/ 389 h 516"/>
              <a:gd name="T82" fmla="*/ 64 w 720"/>
              <a:gd name="T83" fmla="*/ 370 h 516"/>
              <a:gd name="T84" fmla="*/ 50 w 720"/>
              <a:gd name="T85" fmla="*/ 351 h 516"/>
              <a:gd name="T86" fmla="*/ 35 w 720"/>
              <a:gd name="T87" fmla="*/ 340 h 516"/>
              <a:gd name="T88" fmla="*/ 4 w 720"/>
              <a:gd name="T89" fmla="*/ 326 h 516"/>
              <a:gd name="T90" fmla="*/ 4 w 720"/>
              <a:gd name="T91" fmla="*/ 301 h 516"/>
              <a:gd name="T92" fmla="*/ 31 w 720"/>
              <a:gd name="T93" fmla="*/ 274 h 516"/>
              <a:gd name="T94" fmla="*/ 43 w 720"/>
              <a:gd name="T95" fmla="*/ 257 h 516"/>
              <a:gd name="T96" fmla="*/ 44 w 720"/>
              <a:gd name="T97" fmla="*/ 244 h 5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720"/>
              <a:gd name="T148" fmla="*/ 0 h 516"/>
              <a:gd name="T149" fmla="*/ 720 w 720"/>
              <a:gd name="T150" fmla="*/ 516 h 5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720" h="516">
                <a:moveTo>
                  <a:pt x="54" y="174"/>
                </a:moveTo>
                <a:lnTo>
                  <a:pt x="64" y="163"/>
                </a:lnTo>
                <a:lnTo>
                  <a:pt x="73" y="153"/>
                </a:lnTo>
                <a:lnTo>
                  <a:pt x="81" y="144"/>
                </a:lnTo>
                <a:lnTo>
                  <a:pt x="89" y="134"/>
                </a:lnTo>
                <a:lnTo>
                  <a:pt x="98" y="125"/>
                </a:lnTo>
                <a:lnTo>
                  <a:pt x="106" y="113"/>
                </a:lnTo>
                <a:lnTo>
                  <a:pt x="114" y="105"/>
                </a:lnTo>
                <a:lnTo>
                  <a:pt x="121" y="100"/>
                </a:lnTo>
                <a:lnTo>
                  <a:pt x="119" y="96"/>
                </a:lnTo>
                <a:lnTo>
                  <a:pt x="119" y="90"/>
                </a:lnTo>
                <a:lnTo>
                  <a:pt x="119" y="86"/>
                </a:lnTo>
                <a:lnTo>
                  <a:pt x="119" y="80"/>
                </a:lnTo>
                <a:lnTo>
                  <a:pt x="121" y="78"/>
                </a:lnTo>
                <a:lnTo>
                  <a:pt x="121" y="77"/>
                </a:lnTo>
                <a:lnTo>
                  <a:pt x="121" y="75"/>
                </a:lnTo>
                <a:lnTo>
                  <a:pt x="121" y="69"/>
                </a:lnTo>
                <a:lnTo>
                  <a:pt x="127" y="63"/>
                </a:lnTo>
                <a:lnTo>
                  <a:pt x="127" y="57"/>
                </a:lnTo>
                <a:lnTo>
                  <a:pt x="135" y="52"/>
                </a:lnTo>
                <a:lnTo>
                  <a:pt x="146" y="42"/>
                </a:lnTo>
                <a:lnTo>
                  <a:pt x="162" y="36"/>
                </a:lnTo>
                <a:lnTo>
                  <a:pt x="179" y="30"/>
                </a:lnTo>
                <a:lnTo>
                  <a:pt x="196" y="27"/>
                </a:lnTo>
                <a:lnTo>
                  <a:pt x="213" y="25"/>
                </a:lnTo>
                <a:lnTo>
                  <a:pt x="229" y="23"/>
                </a:lnTo>
                <a:lnTo>
                  <a:pt x="236" y="23"/>
                </a:lnTo>
                <a:lnTo>
                  <a:pt x="242" y="23"/>
                </a:lnTo>
                <a:lnTo>
                  <a:pt x="250" y="23"/>
                </a:lnTo>
                <a:lnTo>
                  <a:pt x="256" y="23"/>
                </a:lnTo>
                <a:lnTo>
                  <a:pt x="259" y="23"/>
                </a:lnTo>
                <a:lnTo>
                  <a:pt x="263" y="23"/>
                </a:lnTo>
                <a:lnTo>
                  <a:pt x="267" y="23"/>
                </a:lnTo>
                <a:lnTo>
                  <a:pt x="269" y="23"/>
                </a:lnTo>
                <a:lnTo>
                  <a:pt x="277" y="23"/>
                </a:lnTo>
                <a:lnTo>
                  <a:pt x="286" y="19"/>
                </a:lnTo>
                <a:lnTo>
                  <a:pt x="294" y="17"/>
                </a:lnTo>
                <a:lnTo>
                  <a:pt x="302" y="13"/>
                </a:lnTo>
                <a:lnTo>
                  <a:pt x="311" y="6"/>
                </a:lnTo>
                <a:lnTo>
                  <a:pt x="323" y="4"/>
                </a:lnTo>
                <a:lnTo>
                  <a:pt x="334" y="0"/>
                </a:lnTo>
                <a:lnTo>
                  <a:pt x="348" y="0"/>
                </a:lnTo>
                <a:lnTo>
                  <a:pt x="371" y="0"/>
                </a:lnTo>
                <a:lnTo>
                  <a:pt x="390" y="4"/>
                </a:lnTo>
                <a:lnTo>
                  <a:pt x="409" y="9"/>
                </a:lnTo>
                <a:lnTo>
                  <a:pt x="426" y="13"/>
                </a:lnTo>
                <a:lnTo>
                  <a:pt x="444" y="19"/>
                </a:lnTo>
                <a:lnTo>
                  <a:pt x="459" y="27"/>
                </a:lnTo>
                <a:lnTo>
                  <a:pt x="474" y="32"/>
                </a:lnTo>
                <a:lnTo>
                  <a:pt x="490" y="36"/>
                </a:lnTo>
                <a:lnTo>
                  <a:pt x="488" y="52"/>
                </a:lnTo>
                <a:lnTo>
                  <a:pt x="486" y="65"/>
                </a:lnTo>
                <a:lnTo>
                  <a:pt x="486" y="77"/>
                </a:lnTo>
                <a:lnTo>
                  <a:pt x="488" y="90"/>
                </a:lnTo>
                <a:lnTo>
                  <a:pt x="488" y="101"/>
                </a:lnTo>
                <a:lnTo>
                  <a:pt x="486" y="113"/>
                </a:lnTo>
                <a:lnTo>
                  <a:pt x="484" y="125"/>
                </a:lnTo>
                <a:lnTo>
                  <a:pt x="480" y="134"/>
                </a:lnTo>
                <a:lnTo>
                  <a:pt x="476" y="138"/>
                </a:lnTo>
                <a:lnTo>
                  <a:pt x="471" y="146"/>
                </a:lnTo>
                <a:lnTo>
                  <a:pt x="461" y="155"/>
                </a:lnTo>
                <a:lnTo>
                  <a:pt x="451" y="167"/>
                </a:lnTo>
                <a:lnTo>
                  <a:pt x="444" y="180"/>
                </a:lnTo>
                <a:lnTo>
                  <a:pt x="436" y="192"/>
                </a:lnTo>
                <a:lnTo>
                  <a:pt x="428" y="201"/>
                </a:lnTo>
                <a:lnTo>
                  <a:pt x="426" y="205"/>
                </a:lnTo>
                <a:lnTo>
                  <a:pt x="428" y="215"/>
                </a:lnTo>
                <a:lnTo>
                  <a:pt x="434" y="222"/>
                </a:lnTo>
                <a:lnTo>
                  <a:pt x="442" y="228"/>
                </a:lnTo>
                <a:lnTo>
                  <a:pt x="451" y="234"/>
                </a:lnTo>
                <a:lnTo>
                  <a:pt x="461" y="240"/>
                </a:lnTo>
                <a:lnTo>
                  <a:pt x="474" y="244"/>
                </a:lnTo>
                <a:lnTo>
                  <a:pt x="484" y="249"/>
                </a:lnTo>
                <a:lnTo>
                  <a:pt x="494" y="253"/>
                </a:lnTo>
                <a:lnTo>
                  <a:pt x="509" y="259"/>
                </a:lnTo>
                <a:lnTo>
                  <a:pt x="517" y="265"/>
                </a:lnTo>
                <a:lnTo>
                  <a:pt x="522" y="274"/>
                </a:lnTo>
                <a:lnTo>
                  <a:pt x="528" y="286"/>
                </a:lnTo>
                <a:lnTo>
                  <a:pt x="532" y="295"/>
                </a:lnTo>
                <a:lnTo>
                  <a:pt x="540" y="303"/>
                </a:lnTo>
                <a:lnTo>
                  <a:pt x="549" y="311"/>
                </a:lnTo>
                <a:lnTo>
                  <a:pt x="561" y="317"/>
                </a:lnTo>
                <a:lnTo>
                  <a:pt x="572" y="317"/>
                </a:lnTo>
                <a:lnTo>
                  <a:pt x="592" y="317"/>
                </a:lnTo>
                <a:lnTo>
                  <a:pt x="613" y="317"/>
                </a:lnTo>
                <a:lnTo>
                  <a:pt x="636" y="317"/>
                </a:lnTo>
                <a:lnTo>
                  <a:pt x="659" y="320"/>
                </a:lnTo>
                <a:lnTo>
                  <a:pt x="680" y="320"/>
                </a:lnTo>
                <a:lnTo>
                  <a:pt x="697" y="320"/>
                </a:lnTo>
                <a:lnTo>
                  <a:pt x="713" y="326"/>
                </a:lnTo>
                <a:lnTo>
                  <a:pt x="714" y="326"/>
                </a:lnTo>
                <a:lnTo>
                  <a:pt x="716" y="326"/>
                </a:lnTo>
                <a:lnTo>
                  <a:pt x="718" y="326"/>
                </a:lnTo>
                <a:lnTo>
                  <a:pt x="718" y="328"/>
                </a:lnTo>
                <a:lnTo>
                  <a:pt x="720" y="328"/>
                </a:lnTo>
                <a:lnTo>
                  <a:pt x="688" y="343"/>
                </a:lnTo>
                <a:lnTo>
                  <a:pt x="665" y="359"/>
                </a:lnTo>
                <a:lnTo>
                  <a:pt x="655" y="366"/>
                </a:lnTo>
                <a:lnTo>
                  <a:pt x="645" y="374"/>
                </a:lnTo>
                <a:lnTo>
                  <a:pt x="640" y="382"/>
                </a:lnTo>
                <a:lnTo>
                  <a:pt x="634" y="389"/>
                </a:lnTo>
                <a:lnTo>
                  <a:pt x="630" y="399"/>
                </a:lnTo>
                <a:lnTo>
                  <a:pt x="628" y="407"/>
                </a:lnTo>
                <a:lnTo>
                  <a:pt x="626" y="416"/>
                </a:lnTo>
                <a:lnTo>
                  <a:pt x="626" y="424"/>
                </a:lnTo>
                <a:lnTo>
                  <a:pt x="628" y="441"/>
                </a:lnTo>
                <a:lnTo>
                  <a:pt x="634" y="459"/>
                </a:lnTo>
                <a:lnTo>
                  <a:pt x="617" y="464"/>
                </a:lnTo>
                <a:lnTo>
                  <a:pt x="599" y="476"/>
                </a:lnTo>
                <a:lnTo>
                  <a:pt x="578" y="485"/>
                </a:lnTo>
                <a:lnTo>
                  <a:pt x="557" y="493"/>
                </a:lnTo>
                <a:lnTo>
                  <a:pt x="534" y="503"/>
                </a:lnTo>
                <a:lnTo>
                  <a:pt x="513" y="510"/>
                </a:lnTo>
                <a:lnTo>
                  <a:pt x="490" y="516"/>
                </a:lnTo>
                <a:lnTo>
                  <a:pt x="471" y="516"/>
                </a:lnTo>
                <a:lnTo>
                  <a:pt x="457" y="516"/>
                </a:lnTo>
                <a:lnTo>
                  <a:pt x="446" y="512"/>
                </a:lnTo>
                <a:lnTo>
                  <a:pt x="438" y="509"/>
                </a:lnTo>
                <a:lnTo>
                  <a:pt x="428" y="501"/>
                </a:lnTo>
                <a:lnTo>
                  <a:pt x="419" y="497"/>
                </a:lnTo>
                <a:lnTo>
                  <a:pt x="411" y="491"/>
                </a:lnTo>
                <a:lnTo>
                  <a:pt x="400" y="489"/>
                </a:lnTo>
                <a:lnTo>
                  <a:pt x="386" y="487"/>
                </a:lnTo>
                <a:lnTo>
                  <a:pt x="380" y="489"/>
                </a:lnTo>
                <a:lnTo>
                  <a:pt x="375" y="491"/>
                </a:lnTo>
                <a:lnTo>
                  <a:pt x="371" y="495"/>
                </a:lnTo>
                <a:lnTo>
                  <a:pt x="367" y="499"/>
                </a:lnTo>
                <a:lnTo>
                  <a:pt x="363" y="503"/>
                </a:lnTo>
                <a:lnTo>
                  <a:pt x="359" y="509"/>
                </a:lnTo>
                <a:lnTo>
                  <a:pt x="354" y="510"/>
                </a:lnTo>
                <a:lnTo>
                  <a:pt x="348" y="512"/>
                </a:lnTo>
                <a:lnTo>
                  <a:pt x="336" y="510"/>
                </a:lnTo>
                <a:lnTo>
                  <a:pt x="325" y="507"/>
                </a:lnTo>
                <a:lnTo>
                  <a:pt x="313" y="499"/>
                </a:lnTo>
                <a:lnTo>
                  <a:pt x="304" y="493"/>
                </a:lnTo>
                <a:lnTo>
                  <a:pt x="292" y="487"/>
                </a:lnTo>
                <a:lnTo>
                  <a:pt x="281" y="482"/>
                </a:lnTo>
                <a:lnTo>
                  <a:pt x="269" y="478"/>
                </a:lnTo>
                <a:lnTo>
                  <a:pt x="256" y="476"/>
                </a:lnTo>
                <a:lnTo>
                  <a:pt x="246" y="478"/>
                </a:lnTo>
                <a:lnTo>
                  <a:pt x="236" y="478"/>
                </a:lnTo>
                <a:lnTo>
                  <a:pt x="227" y="480"/>
                </a:lnTo>
                <a:lnTo>
                  <a:pt x="219" y="482"/>
                </a:lnTo>
                <a:lnTo>
                  <a:pt x="212" y="484"/>
                </a:lnTo>
                <a:lnTo>
                  <a:pt x="204" y="485"/>
                </a:lnTo>
                <a:lnTo>
                  <a:pt x="192" y="487"/>
                </a:lnTo>
                <a:lnTo>
                  <a:pt x="181" y="487"/>
                </a:lnTo>
                <a:lnTo>
                  <a:pt x="162" y="485"/>
                </a:lnTo>
                <a:lnTo>
                  <a:pt x="144" y="484"/>
                </a:lnTo>
                <a:lnTo>
                  <a:pt x="127" y="478"/>
                </a:lnTo>
                <a:lnTo>
                  <a:pt x="106" y="470"/>
                </a:lnTo>
                <a:lnTo>
                  <a:pt x="89" y="459"/>
                </a:lnTo>
                <a:lnTo>
                  <a:pt x="75" y="447"/>
                </a:lnTo>
                <a:lnTo>
                  <a:pt x="71" y="441"/>
                </a:lnTo>
                <a:lnTo>
                  <a:pt x="68" y="436"/>
                </a:lnTo>
                <a:lnTo>
                  <a:pt x="66" y="426"/>
                </a:lnTo>
                <a:lnTo>
                  <a:pt x="64" y="420"/>
                </a:lnTo>
                <a:lnTo>
                  <a:pt x="64" y="416"/>
                </a:lnTo>
                <a:lnTo>
                  <a:pt x="64" y="411"/>
                </a:lnTo>
                <a:lnTo>
                  <a:pt x="66" y="407"/>
                </a:lnTo>
                <a:lnTo>
                  <a:pt x="66" y="401"/>
                </a:lnTo>
                <a:lnTo>
                  <a:pt x="66" y="395"/>
                </a:lnTo>
                <a:lnTo>
                  <a:pt x="66" y="389"/>
                </a:lnTo>
                <a:lnTo>
                  <a:pt x="68" y="384"/>
                </a:lnTo>
                <a:lnTo>
                  <a:pt x="68" y="380"/>
                </a:lnTo>
                <a:lnTo>
                  <a:pt x="66" y="374"/>
                </a:lnTo>
                <a:lnTo>
                  <a:pt x="64" y="370"/>
                </a:lnTo>
                <a:lnTo>
                  <a:pt x="62" y="366"/>
                </a:lnTo>
                <a:lnTo>
                  <a:pt x="58" y="363"/>
                </a:lnTo>
                <a:lnTo>
                  <a:pt x="54" y="355"/>
                </a:lnTo>
                <a:lnTo>
                  <a:pt x="50" y="351"/>
                </a:lnTo>
                <a:lnTo>
                  <a:pt x="50" y="347"/>
                </a:lnTo>
                <a:lnTo>
                  <a:pt x="50" y="341"/>
                </a:lnTo>
                <a:lnTo>
                  <a:pt x="43" y="341"/>
                </a:lnTo>
                <a:lnTo>
                  <a:pt x="35" y="340"/>
                </a:lnTo>
                <a:lnTo>
                  <a:pt x="27" y="338"/>
                </a:lnTo>
                <a:lnTo>
                  <a:pt x="20" y="334"/>
                </a:lnTo>
                <a:lnTo>
                  <a:pt x="12" y="330"/>
                </a:lnTo>
                <a:lnTo>
                  <a:pt x="4" y="326"/>
                </a:lnTo>
                <a:lnTo>
                  <a:pt x="0" y="320"/>
                </a:lnTo>
                <a:lnTo>
                  <a:pt x="0" y="317"/>
                </a:lnTo>
                <a:lnTo>
                  <a:pt x="0" y="309"/>
                </a:lnTo>
                <a:lnTo>
                  <a:pt x="4" y="301"/>
                </a:lnTo>
                <a:lnTo>
                  <a:pt x="12" y="295"/>
                </a:lnTo>
                <a:lnTo>
                  <a:pt x="20" y="288"/>
                </a:lnTo>
                <a:lnTo>
                  <a:pt x="25" y="282"/>
                </a:lnTo>
                <a:lnTo>
                  <a:pt x="31" y="274"/>
                </a:lnTo>
                <a:lnTo>
                  <a:pt x="37" y="269"/>
                </a:lnTo>
                <a:lnTo>
                  <a:pt x="41" y="263"/>
                </a:lnTo>
                <a:lnTo>
                  <a:pt x="43" y="261"/>
                </a:lnTo>
                <a:lnTo>
                  <a:pt x="43" y="257"/>
                </a:lnTo>
                <a:lnTo>
                  <a:pt x="43" y="253"/>
                </a:lnTo>
                <a:lnTo>
                  <a:pt x="43" y="249"/>
                </a:lnTo>
                <a:lnTo>
                  <a:pt x="44" y="247"/>
                </a:lnTo>
                <a:lnTo>
                  <a:pt x="44" y="244"/>
                </a:lnTo>
                <a:lnTo>
                  <a:pt x="46" y="240"/>
                </a:lnTo>
                <a:lnTo>
                  <a:pt x="50" y="240"/>
                </a:lnTo>
                <a:lnTo>
                  <a:pt x="54" y="174"/>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23" name="Freeform 64"/>
          <p:cNvSpPr>
            <a:spLocks/>
          </p:cNvSpPr>
          <p:nvPr/>
        </p:nvSpPr>
        <p:spPr bwMode="auto">
          <a:xfrm>
            <a:off x="3593778" y="2222500"/>
            <a:ext cx="350837" cy="274638"/>
          </a:xfrm>
          <a:custGeom>
            <a:avLst/>
            <a:gdLst>
              <a:gd name="T0" fmla="*/ 17 w 559"/>
              <a:gd name="T1" fmla="*/ 50 h 412"/>
              <a:gd name="T2" fmla="*/ 8 w 559"/>
              <a:gd name="T3" fmla="*/ 88 h 412"/>
              <a:gd name="T4" fmla="*/ 0 w 559"/>
              <a:gd name="T5" fmla="*/ 124 h 412"/>
              <a:gd name="T6" fmla="*/ 10 w 559"/>
              <a:gd name="T7" fmla="*/ 167 h 412"/>
              <a:gd name="T8" fmla="*/ 31 w 559"/>
              <a:gd name="T9" fmla="*/ 197 h 412"/>
              <a:gd name="T10" fmla="*/ 73 w 559"/>
              <a:gd name="T11" fmla="*/ 232 h 412"/>
              <a:gd name="T12" fmla="*/ 134 w 559"/>
              <a:gd name="T13" fmla="*/ 274 h 412"/>
              <a:gd name="T14" fmla="*/ 142 w 559"/>
              <a:gd name="T15" fmla="*/ 293 h 412"/>
              <a:gd name="T16" fmla="*/ 144 w 559"/>
              <a:gd name="T17" fmla="*/ 316 h 412"/>
              <a:gd name="T18" fmla="*/ 148 w 559"/>
              <a:gd name="T19" fmla="*/ 332 h 412"/>
              <a:gd name="T20" fmla="*/ 159 w 559"/>
              <a:gd name="T21" fmla="*/ 339 h 412"/>
              <a:gd name="T22" fmla="*/ 169 w 559"/>
              <a:gd name="T23" fmla="*/ 343 h 412"/>
              <a:gd name="T24" fmla="*/ 179 w 559"/>
              <a:gd name="T25" fmla="*/ 351 h 412"/>
              <a:gd name="T26" fmla="*/ 182 w 559"/>
              <a:gd name="T27" fmla="*/ 364 h 412"/>
              <a:gd name="T28" fmla="*/ 186 w 559"/>
              <a:gd name="T29" fmla="*/ 376 h 412"/>
              <a:gd name="T30" fmla="*/ 204 w 559"/>
              <a:gd name="T31" fmla="*/ 395 h 412"/>
              <a:gd name="T32" fmla="*/ 223 w 559"/>
              <a:gd name="T33" fmla="*/ 407 h 412"/>
              <a:gd name="T34" fmla="*/ 246 w 559"/>
              <a:gd name="T35" fmla="*/ 405 h 412"/>
              <a:gd name="T36" fmla="*/ 261 w 559"/>
              <a:gd name="T37" fmla="*/ 380 h 412"/>
              <a:gd name="T38" fmla="*/ 278 w 559"/>
              <a:gd name="T39" fmla="*/ 359 h 412"/>
              <a:gd name="T40" fmla="*/ 309 w 559"/>
              <a:gd name="T41" fmla="*/ 341 h 412"/>
              <a:gd name="T42" fmla="*/ 336 w 559"/>
              <a:gd name="T43" fmla="*/ 330 h 412"/>
              <a:gd name="T44" fmla="*/ 367 w 559"/>
              <a:gd name="T45" fmla="*/ 309 h 412"/>
              <a:gd name="T46" fmla="*/ 399 w 559"/>
              <a:gd name="T47" fmla="*/ 265 h 412"/>
              <a:gd name="T48" fmla="*/ 434 w 559"/>
              <a:gd name="T49" fmla="*/ 226 h 412"/>
              <a:gd name="T50" fmla="*/ 470 w 559"/>
              <a:gd name="T51" fmla="*/ 203 h 412"/>
              <a:gd name="T52" fmla="*/ 478 w 559"/>
              <a:gd name="T53" fmla="*/ 203 h 412"/>
              <a:gd name="T54" fmla="*/ 486 w 559"/>
              <a:gd name="T55" fmla="*/ 205 h 412"/>
              <a:gd name="T56" fmla="*/ 505 w 559"/>
              <a:gd name="T57" fmla="*/ 222 h 412"/>
              <a:gd name="T58" fmla="*/ 528 w 559"/>
              <a:gd name="T59" fmla="*/ 232 h 412"/>
              <a:gd name="T60" fmla="*/ 541 w 559"/>
              <a:gd name="T61" fmla="*/ 232 h 412"/>
              <a:gd name="T62" fmla="*/ 539 w 559"/>
              <a:gd name="T63" fmla="*/ 222 h 412"/>
              <a:gd name="T64" fmla="*/ 532 w 559"/>
              <a:gd name="T65" fmla="*/ 205 h 412"/>
              <a:gd name="T66" fmla="*/ 539 w 559"/>
              <a:gd name="T67" fmla="*/ 197 h 412"/>
              <a:gd name="T68" fmla="*/ 547 w 559"/>
              <a:gd name="T69" fmla="*/ 193 h 412"/>
              <a:gd name="T70" fmla="*/ 555 w 559"/>
              <a:gd name="T71" fmla="*/ 190 h 412"/>
              <a:gd name="T72" fmla="*/ 557 w 559"/>
              <a:gd name="T73" fmla="*/ 155 h 412"/>
              <a:gd name="T74" fmla="*/ 545 w 559"/>
              <a:gd name="T75" fmla="*/ 98 h 412"/>
              <a:gd name="T76" fmla="*/ 518 w 559"/>
              <a:gd name="T77" fmla="*/ 28 h 412"/>
              <a:gd name="T78" fmla="*/ 513 w 559"/>
              <a:gd name="T79" fmla="*/ 17 h 412"/>
              <a:gd name="T80" fmla="*/ 509 w 559"/>
              <a:gd name="T81" fmla="*/ 5 h 412"/>
              <a:gd name="T82" fmla="*/ 490 w 559"/>
              <a:gd name="T83" fmla="*/ 5 h 412"/>
              <a:gd name="T84" fmla="*/ 430 w 559"/>
              <a:gd name="T85" fmla="*/ 34 h 412"/>
              <a:gd name="T86" fmla="*/ 363 w 559"/>
              <a:gd name="T87" fmla="*/ 57 h 412"/>
              <a:gd name="T88" fmla="*/ 319 w 559"/>
              <a:gd name="T89" fmla="*/ 53 h 412"/>
              <a:gd name="T90" fmla="*/ 292 w 559"/>
              <a:gd name="T91" fmla="*/ 38 h 412"/>
              <a:gd name="T92" fmla="*/ 259 w 559"/>
              <a:gd name="T93" fmla="*/ 28 h 412"/>
              <a:gd name="T94" fmla="*/ 244 w 559"/>
              <a:gd name="T95" fmla="*/ 36 h 412"/>
              <a:gd name="T96" fmla="*/ 232 w 559"/>
              <a:gd name="T97" fmla="*/ 50 h 412"/>
              <a:gd name="T98" fmla="*/ 209 w 559"/>
              <a:gd name="T99" fmla="*/ 51 h 412"/>
              <a:gd name="T100" fmla="*/ 177 w 559"/>
              <a:gd name="T101" fmla="*/ 34 h 412"/>
              <a:gd name="T102" fmla="*/ 142 w 559"/>
              <a:gd name="T103" fmla="*/ 19 h 412"/>
              <a:gd name="T104" fmla="*/ 109 w 559"/>
              <a:gd name="T105" fmla="*/ 19 h 412"/>
              <a:gd name="T106" fmla="*/ 85 w 559"/>
              <a:gd name="T107" fmla="*/ 25 h 412"/>
              <a:gd name="T108" fmla="*/ 54 w 559"/>
              <a:gd name="T109" fmla="*/ 28 h 412"/>
              <a:gd name="T110" fmla="*/ 42 w 559"/>
              <a:gd name="T111" fmla="*/ 28 h 412"/>
              <a:gd name="T112" fmla="*/ 31 w 559"/>
              <a:gd name="T113" fmla="*/ 25 h 41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59"/>
              <a:gd name="T172" fmla="*/ 0 h 412"/>
              <a:gd name="T173" fmla="*/ 559 w 559"/>
              <a:gd name="T174" fmla="*/ 412 h 41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59" h="412">
                <a:moveTo>
                  <a:pt x="23" y="23"/>
                </a:moveTo>
                <a:lnTo>
                  <a:pt x="21" y="36"/>
                </a:lnTo>
                <a:lnTo>
                  <a:pt x="17" y="50"/>
                </a:lnTo>
                <a:lnTo>
                  <a:pt x="13" y="61"/>
                </a:lnTo>
                <a:lnTo>
                  <a:pt x="12" y="73"/>
                </a:lnTo>
                <a:lnTo>
                  <a:pt x="8" y="88"/>
                </a:lnTo>
                <a:lnTo>
                  <a:pt x="4" y="99"/>
                </a:lnTo>
                <a:lnTo>
                  <a:pt x="0" y="111"/>
                </a:lnTo>
                <a:lnTo>
                  <a:pt x="0" y="124"/>
                </a:lnTo>
                <a:lnTo>
                  <a:pt x="0" y="140"/>
                </a:lnTo>
                <a:lnTo>
                  <a:pt x="4" y="155"/>
                </a:lnTo>
                <a:lnTo>
                  <a:pt x="10" y="167"/>
                </a:lnTo>
                <a:lnTo>
                  <a:pt x="15" y="178"/>
                </a:lnTo>
                <a:lnTo>
                  <a:pt x="23" y="188"/>
                </a:lnTo>
                <a:lnTo>
                  <a:pt x="31" y="197"/>
                </a:lnTo>
                <a:lnTo>
                  <a:pt x="42" y="209"/>
                </a:lnTo>
                <a:lnTo>
                  <a:pt x="52" y="217"/>
                </a:lnTo>
                <a:lnTo>
                  <a:pt x="73" y="232"/>
                </a:lnTo>
                <a:lnTo>
                  <a:pt x="96" y="245"/>
                </a:lnTo>
                <a:lnTo>
                  <a:pt x="115" y="259"/>
                </a:lnTo>
                <a:lnTo>
                  <a:pt x="134" y="274"/>
                </a:lnTo>
                <a:lnTo>
                  <a:pt x="138" y="280"/>
                </a:lnTo>
                <a:lnTo>
                  <a:pt x="140" y="286"/>
                </a:lnTo>
                <a:lnTo>
                  <a:pt x="142" y="293"/>
                </a:lnTo>
                <a:lnTo>
                  <a:pt x="142" y="301"/>
                </a:lnTo>
                <a:lnTo>
                  <a:pt x="144" y="309"/>
                </a:lnTo>
                <a:lnTo>
                  <a:pt x="144" y="316"/>
                </a:lnTo>
                <a:lnTo>
                  <a:pt x="144" y="322"/>
                </a:lnTo>
                <a:lnTo>
                  <a:pt x="146" y="328"/>
                </a:lnTo>
                <a:lnTo>
                  <a:pt x="148" y="332"/>
                </a:lnTo>
                <a:lnTo>
                  <a:pt x="150" y="336"/>
                </a:lnTo>
                <a:lnTo>
                  <a:pt x="154" y="337"/>
                </a:lnTo>
                <a:lnTo>
                  <a:pt x="159" y="339"/>
                </a:lnTo>
                <a:lnTo>
                  <a:pt x="161" y="341"/>
                </a:lnTo>
                <a:lnTo>
                  <a:pt x="165" y="343"/>
                </a:lnTo>
                <a:lnTo>
                  <a:pt x="169" y="343"/>
                </a:lnTo>
                <a:lnTo>
                  <a:pt x="173" y="347"/>
                </a:lnTo>
                <a:lnTo>
                  <a:pt x="175" y="347"/>
                </a:lnTo>
                <a:lnTo>
                  <a:pt x="179" y="351"/>
                </a:lnTo>
                <a:lnTo>
                  <a:pt x="180" y="357"/>
                </a:lnTo>
                <a:lnTo>
                  <a:pt x="182" y="361"/>
                </a:lnTo>
                <a:lnTo>
                  <a:pt x="182" y="364"/>
                </a:lnTo>
                <a:lnTo>
                  <a:pt x="184" y="370"/>
                </a:lnTo>
                <a:lnTo>
                  <a:pt x="184" y="374"/>
                </a:lnTo>
                <a:lnTo>
                  <a:pt x="186" y="376"/>
                </a:lnTo>
                <a:lnTo>
                  <a:pt x="192" y="385"/>
                </a:lnTo>
                <a:lnTo>
                  <a:pt x="198" y="389"/>
                </a:lnTo>
                <a:lnTo>
                  <a:pt x="204" y="395"/>
                </a:lnTo>
                <a:lnTo>
                  <a:pt x="209" y="399"/>
                </a:lnTo>
                <a:lnTo>
                  <a:pt x="217" y="403"/>
                </a:lnTo>
                <a:lnTo>
                  <a:pt x="223" y="407"/>
                </a:lnTo>
                <a:lnTo>
                  <a:pt x="232" y="409"/>
                </a:lnTo>
                <a:lnTo>
                  <a:pt x="240" y="412"/>
                </a:lnTo>
                <a:lnTo>
                  <a:pt x="246" y="405"/>
                </a:lnTo>
                <a:lnTo>
                  <a:pt x="252" y="397"/>
                </a:lnTo>
                <a:lnTo>
                  <a:pt x="255" y="389"/>
                </a:lnTo>
                <a:lnTo>
                  <a:pt x="261" y="380"/>
                </a:lnTo>
                <a:lnTo>
                  <a:pt x="267" y="372"/>
                </a:lnTo>
                <a:lnTo>
                  <a:pt x="273" y="366"/>
                </a:lnTo>
                <a:lnTo>
                  <a:pt x="278" y="359"/>
                </a:lnTo>
                <a:lnTo>
                  <a:pt x="286" y="355"/>
                </a:lnTo>
                <a:lnTo>
                  <a:pt x="296" y="347"/>
                </a:lnTo>
                <a:lnTo>
                  <a:pt x="309" y="341"/>
                </a:lnTo>
                <a:lnTo>
                  <a:pt x="317" y="337"/>
                </a:lnTo>
                <a:lnTo>
                  <a:pt x="326" y="334"/>
                </a:lnTo>
                <a:lnTo>
                  <a:pt x="336" y="330"/>
                </a:lnTo>
                <a:lnTo>
                  <a:pt x="347" y="324"/>
                </a:lnTo>
                <a:lnTo>
                  <a:pt x="357" y="316"/>
                </a:lnTo>
                <a:lnTo>
                  <a:pt x="367" y="309"/>
                </a:lnTo>
                <a:lnTo>
                  <a:pt x="378" y="293"/>
                </a:lnTo>
                <a:lnTo>
                  <a:pt x="390" y="280"/>
                </a:lnTo>
                <a:lnTo>
                  <a:pt x="399" y="265"/>
                </a:lnTo>
                <a:lnTo>
                  <a:pt x="409" y="253"/>
                </a:lnTo>
                <a:lnTo>
                  <a:pt x="420" y="240"/>
                </a:lnTo>
                <a:lnTo>
                  <a:pt x="434" y="226"/>
                </a:lnTo>
                <a:lnTo>
                  <a:pt x="447" y="215"/>
                </a:lnTo>
                <a:lnTo>
                  <a:pt x="467" y="207"/>
                </a:lnTo>
                <a:lnTo>
                  <a:pt x="470" y="203"/>
                </a:lnTo>
                <a:lnTo>
                  <a:pt x="472" y="203"/>
                </a:lnTo>
                <a:lnTo>
                  <a:pt x="476" y="203"/>
                </a:lnTo>
                <a:lnTo>
                  <a:pt x="478" y="203"/>
                </a:lnTo>
                <a:lnTo>
                  <a:pt x="480" y="205"/>
                </a:lnTo>
                <a:lnTo>
                  <a:pt x="482" y="205"/>
                </a:lnTo>
                <a:lnTo>
                  <a:pt x="486" y="205"/>
                </a:lnTo>
                <a:lnTo>
                  <a:pt x="490" y="207"/>
                </a:lnTo>
                <a:lnTo>
                  <a:pt x="497" y="217"/>
                </a:lnTo>
                <a:lnTo>
                  <a:pt x="505" y="222"/>
                </a:lnTo>
                <a:lnTo>
                  <a:pt x="513" y="228"/>
                </a:lnTo>
                <a:lnTo>
                  <a:pt x="518" y="232"/>
                </a:lnTo>
                <a:lnTo>
                  <a:pt x="528" y="232"/>
                </a:lnTo>
                <a:lnTo>
                  <a:pt x="532" y="232"/>
                </a:lnTo>
                <a:lnTo>
                  <a:pt x="538" y="232"/>
                </a:lnTo>
                <a:lnTo>
                  <a:pt x="541" y="232"/>
                </a:lnTo>
                <a:lnTo>
                  <a:pt x="543" y="232"/>
                </a:lnTo>
                <a:lnTo>
                  <a:pt x="541" y="226"/>
                </a:lnTo>
                <a:lnTo>
                  <a:pt x="539" y="222"/>
                </a:lnTo>
                <a:lnTo>
                  <a:pt x="538" y="217"/>
                </a:lnTo>
                <a:lnTo>
                  <a:pt x="536" y="211"/>
                </a:lnTo>
                <a:lnTo>
                  <a:pt x="532" y="205"/>
                </a:lnTo>
                <a:lnTo>
                  <a:pt x="532" y="201"/>
                </a:lnTo>
                <a:lnTo>
                  <a:pt x="536" y="201"/>
                </a:lnTo>
                <a:lnTo>
                  <a:pt x="539" y="197"/>
                </a:lnTo>
                <a:lnTo>
                  <a:pt x="541" y="197"/>
                </a:lnTo>
                <a:lnTo>
                  <a:pt x="545" y="197"/>
                </a:lnTo>
                <a:lnTo>
                  <a:pt x="547" y="193"/>
                </a:lnTo>
                <a:lnTo>
                  <a:pt x="549" y="193"/>
                </a:lnTo>
                <a:lnTo>
                  <a:pt x="553" y="190"/>
                </a:lnTo>
                <a:lnTo>
                  <a:pt x="555" y="190"/>
                </a:lnTo>
                <a:lnTo>
                  <a:pt x="559" y="190"/>
                </a:lnTo>
                <a:lnTo>
                  <a:pt x="557" y="174"/>
                </a:lnTo>
                <a:lnTo>
                  <a:pt x="557" y="155"/>
                </a:lnTo>
                <a:lnTo>
                  <a:pt x="553" y="138"/>
                </a:lnTo>
                <a:lnTo>
                  <a:pt x="549" y="121"/>
                </a:lnTo>
                <a:lnTo>
                  <a:pt x="545" y="98"/>
                </a:lnTo>
                <a:lnTo>
                  <a:pt x="538" y="76"/>
                </a:lnTo>
                <a:lnTo>
                  <a:pt x="528" y="53"/>
                </a:lnTo>
                <a:lnTo>
                  <a:pt x="518" y="28"/>
                </a:lnTo>
                <a:lnTo>
                  <a:pt x="514" y="25"/>
                </a:lnTo>
                <a:lnTo>
                  <a:pt x="514" y="21"/>
                </a:lnTo>
                <a:lnTo>
                  <a:pt x="513" y="17"/>
                </a:lnTo>
                <a:lnTo>
                  <a:pt x="511" y="13"/>
                </a:lnTo>
                <a:lnTo>
                  <a:pt x="509" y="11"/>
                </a:lnTo>
                <a:lnTo>
                  <a:pt x="509" y="5"/>
                </a:lnTo>
                <a:lnTo>
                  <a:pt x="507" y="2"/>
                </a:lnTo>
                <a:lnTo>
                  <a:pt x="507" y="0"/>
                </a:lnTo>
                <a:lnTo>
                  <a:pt x="490" y="5"/>
                </a:lnTo>
                <a:lnTo>
                  <a:pt x="472" y="17"/>
                </a:lnTo>
                <a:lnTo>
                  <a:pt x="451" y="26"/>
                </a:lnTo>
                <a:lnTo>
                  <a:pt x="430" y="34"/>
                </a:lnTo>
                <a:lnTo>
                  <a:pt x="407" y="44"/>
                </a:lnTo>
                <a:lnTo>
                  <a:pt x="386" y="51"/>
                </a:lnTo>
                <a:lnTo>
                  <a:pt x="363" y="57"/>
                </a:lnTo>
                <a:lnTo>
                  <a:pt x="344" y="57"/>
                </a:lnTo>
                <a:lnTo>
                  <a:pt x="330" y="57"/>
                </a:lnTo>
                <a:lnTo>
                  <a:pt x="319" y="53"/>
                </a:lnTo>
                <a:lnTo>
                  <a:pt x="311" y="50"/>
                </a:lnTo>
                <a:lnTo>
                  <a:pt x="301" y="42"/>
                </a:lnTo>
                <a:lnTo>
                  <a:pt x="292" y="38"/>
                </a:lnTo>
                <a:lnTo>
                  <a:pt x="284" y="32"/>
                </a:lnTo>
                <a:lnTo>
                  <a:pt x="273" y="30"/>
                </a:lnTo>
                <a:lnTo>
                  <a:pt x="259" y="28"/>
                </a:lnTo>
                <a:lnTo>
                  <a:pt x="253" y="30"/>
                </a:lnTo>
                <a:lnTo>
                  <a:pt x="248" y="32"/>
                </a:lnTo>
                <a:lnTo>
                  <a:pt x="244" y="36"/>
                </a:lnTo>
                <a:lnTo>
                  <a:pt x="240" y="40"/>
                </a:lnTo>
                <a:lnTo>
                  <a:pt x="236" y="44"/>
                </a:lnTo>
                <a:lnTo>
                  <a:pt x="232" y="50"/>
                </a:lnTo>
                <a:lnTo>
                  <a:pt x="227" y="51"/>
                </a:lnTo>
                <a:lnTo>
                  <a:pt x="221" y="53"/>
                </a:lnTo>
                <a:lnTo>
                  <a:pt x="209" y="51"/>
                </a:lnTo>
                <a:lnTo>
                  <a:pt x="198" y="48"/>
                </a:lnTo>
                <a:lnTo>
                  <a:pt x="186" y="40"/>
                </a:lnTo>
                <a:lnTo>
                  <a:pt x="177" y="34"/>
                </a:lnTo>
                <a:lnTo>
                  <a:pt x="165" y="28"/>
                </a:lnTo>
                <a:lnTo>
                  <a:pt x="154" y="23"/>
                </a:lnTo>
                <a:lnTo>
                  <a:pt x="142" y="19"/>
                </a:lnTo>
                <a:lnTo>
                  <a:pt x="129" y="17"/>
                </a:lnTo>
                <a:lnTo>
                  <a:pt x="119" y="19"/>
                </a:lnTo>
                <a:lnTo>
                  <a:pt x="109" y="19"/>
                </a:lnTo>
                <a:lnTo>
                  <a:pt x="100" y="21"/>
                </a:lnTo>
                <a:lnTo>
                  <a:pt x="92" y="23"/>
                </a:lnTo>
                <a:lnTo>
                  <a:pt x="85" y="25"/>
                </a:lnTo>
                <a:lnTo>
                  <a:pt x="77" y="26"/>
                </a:lnTo>
                <a:lnTo>
                  <a:pt x="65" y="28"/>
                </a:lnTo>
                <a:lnTo>
                  <a:pt x="54" y="28"/>
                </a:lnTo>
                <a:lnTo>
                  <a:pt x="50" y="28"/>
                </a:lnTo>
                <a:lnTo>
                  <a:pt x="46" y="28"/>
                </a:lnTo>
                <a:lnTo>
                  <a:pt x="42" y="28"/>
                </a:lnTo>
                <a:lnTo>
                  <a:pt x="38" y="26"/>
                </a:lnTo>
                <a:lnTo>
                  <a:pt x="35" y="26"/>
                </a:lnTo>
                <a:lnTo>
                  <a:pt x="31" y="25"/>
                </a:lnTo>
                <a:lnTo>
                  <a:pt x="27" y="25"/>
                </a:lnTo>
                <a:lnTo>
                  <a:pt x="23" y="23"/>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24" name="Freeform 65"/>
          <p:cNvSpPr>
            <a:spLocks/>
          </p:cNvSpPr>
          <p:nvPr/>
        </p:nvSpPr>
        <p:spPr bwMode="auto">
          <a:xfrm>
            <a:off x="3593778" y="2222500"/>
            <a:ext cx="350837" cy="274638"/>
          </a:xfrm>
          <a:custGeom>
            <a:avLst/>
            <a:gdLst>
              <a:gd name="T0" fmla="*/ 17 w 559"/>
              <a:gd name="T1" fmla="*/ 50 h 412"/>
              <a:gd name="T2" fmla="*/ 8 w 559"/>
              <a:gd name="T3" fmla="*/ 88 h 412"/>
              <a:gd name="T4" fmla="*/ 0 w 559"/>
              <a:gd name="T5" fmla="*/ 124 h 412"/>
              <a:gd name="T6" fmla="*/ 10 w 559"/>
              <a:gd name="T7" fmla="*/ 167 h 412"/>
              <a:gd name="T8" fmla="*/ 31 w 559"/>
              <a:gd name="T9" fmla="*/ 197 h 412"/>
              <a:gd name="T10" fmla="*/ 73 w 559"/>
              <a:gd name="T11" fmla="*/ 232 h 412"/>
              <a:gd name="T12" fmla="*/ 134 w 559"/>
              <a:gd name="T13" fmla="*/ 274 h 412"/>
              <a:gd name="T14" fmla="*/ 142 w 559"/>
              <a:gd name="T15" fmla="*/ 293 h 412"/>
              <a:gd name="T16" fmla="*/ 144 w 559"/>
              <a:gd name="T17" fmla="*/ 316 h 412"/>
              <a:gd name="T18" fmla="*/ 148 w 559"/>
              <a:gd name="T19" fmla="*/ 332 h 412"/>
              <a:gd name="T20" fmla="*/ 159 w 559"/>
              <a:gd name="T21" fmla="*/ 339 h 412"/>
              <a:gd name="T22" fmla="*/ 169 w 559"/>
              <a:gd name="T23" fmla="*/ 343 h 412"/>
              <a:gd name="T24" fmla="*/ 179 w 559"/>
              <a:gd name="T25" fmla="*/ 351 h 412"/>
              <a:gd name="T26" fmla="*/ 182 w 559"/>
              <a:gd name="T27" fmla="*/ 364 h 412"/>
              <a:gd name="T28" fmla="*/ 186 w 559"/>
              <a:gd name="T29" fmla="*/ 376 h 412"/>
              <a:gd name="T30" fmla="*/ 204 w 559"/>
              <a:gd name="T31" fmla="*/ 395 h 412"/>
              <a:gd name="T32" fmla="*/ 223 w 559"/>
              <a:gd name="T33" fmla="*/ 407 h 412"/>
              <a:gd name="T34" fmla="*/ 246 w 559"/>
              <a:gd name="T35" fmla="*/ 405 h 412"/>
              <a:gd name="T36" fmla="*/ 261 w 559"/>
              <a:gd name="T37" fmla="*/ 380 h 412"/>
              <a:gd name="T38" fmla="*/ 278 w 559"/>
              <a:gd name="T39" fmla="*/ 359 h 412"/>
              <a:gd name="T40" fmla="*/ 309 w 559"/>
              <a:gd name="T41" fmla="*/ 341 h 412"/>
              <a:gd name="T42" fmla="*/ 336 w 559"/>
              <a:gd name="T43" fmla="*/ 330 h 412"/>
              <a:gd name="T44" fmla="*/ 367 w 559"/>
              <a:gd name="T45" fmla="*/ 309 h 412"/>
              <a:gd name="T46" fmla="*/ 399 w 559"/>
              <a:gd name="T47" fmla="*/ 265 h 412"/>
              <a:gd name="T48" fmla="*/ 434 w 559"/>
              <a:gd name="T49" fmla="*/ 226 h 412"/>
              <a:gd name="T50" fmla="*/ 470 w 559"/>
              <a:gd name="T51" fmla="*/ 203 h 412"/>
              <a:gd name="T52" fmla="*/ 478 w 559"/>
              <a:gd name="T53" fmla="*/ 203 h 412"/>
              <a:gd name="T54" fmla="*/ 486 w 559"/>
              <a:gd name="T55" fmla="*/ 205 h 412"/>
              <a:gd name="T56" fmla="*/ 505 w 559"/>
              <a:gd name="T57" fmla="*/ 222 h 412"/>
              <a:gd name="T58" fmla="*/ 528 w 559"/>
              <a:gd name="T59" fmla="*/ 232 h 412"/>
              <a:gd name="T60" fmla="*/ 541 w 559"/>
              <a:gd name="T61" fmla="*/ 232 h 412"/>
              <a:gd name="T62" fmla="*/ 539 w 559"/>
              <a:gd name="T63" fmla="*/ 222 h 412"/>
              <a:gd name="T64" fmla="*/ 532 w 559"/>
              <a:gd name="T65" fmla="*/ 205 h 412"/>
              <a:gd name="T66" fmla="*/ 539 w 559"/>
              <a:gd name="T67" fmla="*/ 197 h 412"/>
              <a:gd name="T68" fmla="*/ 547 w 559"/>
              <a:gd name="T69" fmla="*/ 193 h 412"/>
              <a:gd name="T70" fmla="*/ 555 w 559"/>
              <a:gd name="T71" fmla="*/ 190 h 412"/>
              <a:gd name="T72" fmla="*/ 557 w 559"/>
              <a:gd name="T73" fmla="*/ 155 h 412"/>
              <a:gd name="T74" fmla="*/ 545 w 559"/>
              <a:gd name="T75" fmla="*/ 98 h 412"/>
              <a:gd name="T76" fmla="*/ 518 w 559"/>
              <a:gd name="T77" fmla="*/ 28 h 412"/>
              <a:gd name="T78" fmla="*/ 513 w 559"/>
              <a:gd name="T79" fmla="*/ 17 h 412"/>
              <a:gd name="T80" fmla="*/ 509 w 559"/>
              <a:gd name="T81" fmla="*/ 5 h 412"/>
              <a:gd name="T82" fmla="*/ 490 w 559"/>
              <a:gd name="T83" fmla="*/ 5 h 412"/>
              <a:gd name="T84" fmla="*/ 430 w 559"/>
              <a:gd name="T85" fmla="*/ 34 h 412"/>
              <a:gd name="T86" fmla="*/ 363 w 559"/>
              <a:gd name="T87" fmla="*/ 57 h 412"/>
              <a:gd name="T88" fmla="*/ 319 w 559"/>
              <a:gd name="T89" fmla="*/ 53 h 412"/>
              <a:gd name="T90" fmla="*/ 292 w 559"/>
              <a:gd name="T91" fmla="*/ 38 h 412"/>
              <a:gd name="T92" fmla="*/ 259 w 559"/>
              <a:gd name="T93" fmla="*/ 28 h 412"/>
              <a:gd name="T94" fmla="*/ 244 w 559"/>
              <a:gd name="T95" fmla="*/ 36 h 412"/>
              <a:gd name="T96" fmla="*/ 232 w 559"/>
              <a:gd name="T97" fmla="*/ 50 h 412"/>
              <a:gd name="T98" fmla="*/ 209 w 559"/>
              <a:gd name="T99" fmla="*/ 51 h 412"/>
              <a:gd name="T100" fmla="*/ 177 w 559"/>
              <a:gd name="T101" fmla="*/ 34 h 412"/>
              <a:gd name="T102" fmla="*/ 142 w 559"/>
              <a:gd name="T103" fmla="*/ 19 h 412"/>
              <a:gd name="T104" fmla="*/ 109 w 559"/>
              <a:gd name="T105" fmla="*/ 19 h 412"/>
              <a:gd name="T106" fmla="*/ 85 w 559"/>
              <a:gd name="T107" fmla="*/ 25 h 412"/>
              <a:gd name="T108" fmla="*/ 54 w 559"/>
              <a:gd name="T109" fmla="*/ 28 h 412"/>
              <a:gd name="T110" fmla="*/ 42 w 559"/>
              <a:gd name="T111" fmla="*/ 28 h 412"/>
              <a:gd name="T112" fmla="*/ 31 w 559"/>
              <a:gd name="T113" fmla="*/ 25 h 41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59"/>
              <a:gd name="T172" fmla="*/ 0 h 412"/>
              <a:gd name="T173" fmla="*/ 559 w 559"/>
              <a:gd name="T174" fmla="*/ 412 h 41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59" h="412">
                <a:moveTo>
                  <a:pt x="23" y="23"/>
                </a:moveTo>
                <a:lnTo>
                  <a:pt x="21" y="36"/>
                </a:lnTo>
                <a:lnTo>
                  <a:pt x="17" y="50"/>
                </a:lnTo>
                <a:lnTo>
                  <a:pt x="13" y="61"/>
                </a:lnTo>
                <a:lnTo>
                  <a:pt x="12" y="73"/>
                </a:lnTo>
                <a:lnTo>
                  <a:pt x="8" y="88"/>
                </a:lnTo>
                <a:lnTo>
                  <a:pt x="4" y="99"/>
                </a:lnTo>
                <a:lnTo>
                  <a:pt x="0" y="111"/>
                </a:lnTo>
                <a:lnTo>
                  <a:pt x="0" y="124"/>
                </a:lnTo>
                <a:lnTo>
                  <a:pt x="0" y="140"/>
                </a:lnTo>
                <a:lnTo>
                  <a:pt x="4" y="155"/>
                </a:lnTo>
                <a:lnTo>
                  <a:pt x="10" y="167"/>
                </a:lnTo>
                <a:lnTo>
                  <a:pt x="15" y="178"/>
                </a:lnTo>
                <a:lnTo>
                  <a:pt x="23" y="188"/>
                </a:lnTo>
                <a:lnTo>
                  <a:pt x="31" y="197"/>
                </a:lnTo>
                <a:lnTo>
                  <a:pt x="42" y="209"/>
                </a:lnTo>
                <a:lnTo>
                  <a:pt x="52" y="217"/>
                </a:lnTo>
                <a:lnTo>
                  <a:pt x="73" y="232"/>
                </a:lnTo>
                <a:lnTo>
                  <a:pt x="96" y="245"/>
                </a:lnTo>
                <a:lnTo>
                  <a:pt x="115" y="259"/>
                </a:lnTo>
                <a:lnTo>
                  <a:pt x="134" y="274"/>
                </a:lnTo>
                <a:lnTo>
                  <a:pt x="138" y="280"/>
                </a:lnTo>
                <a:lnTo>
                  <a:pt x="140" y="286"/>
                </a:lnTo>
                <a:lnTo>
                  <a:pt x="142" y="293"/>
                </a:lnTo>
                <a:lnTo>
                  <a:pt x="142" y="301"/>
                </a:lnTo>
                <a:lnTo>
                  <a:pt x="144" y="309"/>
                </a:lnTo>
                <a:lnTo>
                  <a:pt x="144" y="316"/>
                </a:lnTo>
                <a:lnTo>
                  <a:pt x="144" y="322"/>
                </a:lnTo>
                <a:lnTo>
                  <a:pt x="146" y="328"/>
                </a:lnTo>
                <a:lnTo>
                  <a:pt x="148" y="332"/>
                </a:lnTo>
                <a:lnTo>
                  <a:pt x="150" y="336"/>
                </a:lnTo>
                <a:lnTo>
                  <a:pt x="154" y="337"/>
                </a:lnTo>
                <a:lnTo>
                  <a:pt x="159" y="339"/>
                </a:lnTo>
                <a:lnTo>
                  <a:pt x="161" y="341"/>
                </a:lnTo>
                <a:lnTo>
                  <a:pt x="165" y="343"/>
                </a:lnTo>
                <a:lnTo>
                  <a:pt x="169" y="343"/>
                </a:lnTo>
                <a:lnTo>
                  <a:pt x="173" y="347"/>
                </a:lnTo>
                <a:lnTo>
                  <a:pt x="175" y="347"/>
                </a:lnTo>
                <a:lnTo>
                  <a:pt x="179" y="351"/>
                </a:lnTo>
                <a:lnTo>
                  <a:pt x="180" y="357"/>
                </a:lnTo>
                <a:lnTo>
                  <a:pt x="182" y="361"/>
                </a:lnTo>
                <a:lnTo>
                  <a:pt x="182" y="364"/>
                </a:lnTo>
                <a:lnTo>
                  <a:pt x="184" y="370"/>
                </a:lnTo>
                <a:lnTo>
                  <a:pt x="184" y="374"/>
                </a:lnTo>
                <a:lnTo>
                  <a:pt x="186" y="376"/>
                </a:lnTo>
                <a:lnTo>
                  <a:pt x="192" y="385"/>
                </a:lnTo>
                <a:lnTo>
                  <a:pt x="198" y="389"/>
                </a:lnTo>
                <a:lnTo>
                  <a:pt x="204" y="395"/>
                </a:lnTo>
                <a:lnTo>
                  <a:pt x="209" y="399"/>
                </a:lnTo>
                <a:lnTo>
                  <a:pt x="217" y="403"/>
                </a:lnTo>
                <a:lnTo>
                  <a:pt x="223" y="407"/>
                </a:lnTo>
                <a:lnTo>
                  <a:pt x="232" y="409"/>
                </a:lnTo>
                <a:lnTo>
                  <a:pt x="240" y="412"/>
                </a:lnTo>
                <a:lnTo>
                  <a:pt x="246" y="405"/>
                </a:lnTo>
                <a:lnTo>
                  <a:pt x="252" y="397"/>
                </a:lnTo>
                <a:lnTo>
                  <a:pt x="255" y="389"/>
                </a:lnTo>
                <a:lnTo>
                  <a:pt x="261" y="380"/>
                </a:lnTo>
                <a:lnTo>
                  <a:pt x="267" y="372"/>
                </a:lnTo>
                <a:lnTo>
                  <a:pt x="273" y="366"/>
                </a:lnTo>
                <a:lnTo>
                  <a:pt x="278" y="359"/>
                </a:lnTo>
                <a:lnTo>
                  <a:pt x="286" y="355"/>
                </a:lnTo>
                <a:lnTo>
                  <a:pt x="296" y="347"/>
                </a:lnTo>
                <a:lnTo>
                  <a:pt x="309" y="341"/>
                </a:lnTo>
                <a:lnTo>
                  <a:pt x="317" y="337"/>
                </a:lnTo>
                <a:lnTo>
                  <a:pt x="326" y="334"/>
                </a:lnTo>
                <a:lnTo>
                  <a:pt x="336" y="330"/>
                </a:lnTo>
                <a:lnTo>
                  <a:pt x="347" y="324"/>
                </a:lnTo>
                <a:lnTo>
                  <a:pt x="357" y="316"/>
                </a:lnTo>
                <a:lnTo>
                  <a:pt x="367" y="309"/>
                </a:lnTo>
                <a:lnTo>
                  <a:pt x="378" y="293"/>
                </a:lnTo>
                <a:lnTo>
                  <a:pt x="390" y="280"/>
                </a:lnTo>
                <a:lnTo>
                  <a:pt x="399" y="265"/>
                </a:lnTo>
                <a:lnTo>
                  <a:pt x="409" y="253"/>
                </a:lnTo>
                <a:lnTo>
                  <a:pt x="420" y="240"/>
                </a:lnTo>
                <a:lnTo>
                  <a:pt x="434" y="226"/>
                </a:lnTo>
                <a:lnTo>
                  <a:pt x="447" y="215"/>
                </a:lnTo>
                <a:lnTo>
                  <a:pt x="467" y="207"/>
                </a:lnTo>
                <a:lnTo>
                  <a:pt x="470" y="203"/>
                </a:lnTo>
                <a:lnTo>
                  <a:pt x="472" y="203"/>
                </a:lnTo>
                <a:lnTo>
                  <a:pt x="476" y="203"/>
                </a:lnTo>
                <a:lnTo>
                  <a:pt x="478" y="203"/>
                </a:lnTo>
                <a:lnTo>
                  <a:pt x="480" y="205"/>
                </a:lnTo>
                <a:lnTo>
                  <a:pt x="482" y="205"/>
                </a:lnTo>
                <a:lnTo>
                  <a:pt x="486" y="205"/>
                </a:lnTo>
                <a:lnTo>
                  <a:pt x="490" y="207"/>
                </a:lnTo>
                <a:lnTo>
                  <a:pt x="497" y="217"/>
                </a:lnTo>
                <a:lnTo>
                  <a:pt x="505" y="222"/>
                </a:lnTo>
                <a:lnTo>
                  <a:pt x="513" y="228"/>
                </a:lnTo>
                <a:lnTo>
                  <a:pt x="518" y="232"/>
                </a:lnTo>
                <a:lnTo>
                  <a:pt x="528" y="232"/>
                </a:lnTo>
                <a:lnTo>
                  <a:pt x="532" y="232"/>
                </a:lnTo>
                <a:lnTo>
                  <a:pt x="538" y="232"/>
                </a:lnTo>
                <a:lnTo>
                  <a:pt x="541" y="232"/>
                </a:lnTo>
                <a:lnTo>
                  <a:pt x="543" y="232"/>
                </a:lnTo>
                <a:lnTo>
                  <a:pt x="541" y="226"/>
                </a:lnTo>
                <a:lnTo>
                  <a:pt x="539" y="222"/>
                </a:lnTo>
                <a:lnTo>
                  <a:pt x="538" y="217"/>
                </a:lnTo>
                <a:lnTo>
                  <a:pt x="536" y="211"/>
                </a:lnTo>
                <a:lnTo>
                  <a:pt x="532" y="205"/>
                </a:lnTo>
                <a:lnTo>
                  <a:pt x="532" y="201"/>
                </a:lnTo>
                <a:lnTo>
                  <a:pt x="536" y="201"/>
                </a:lnTo>
                <a:lnTo>
                  <a:pt x="539" y="197"/>
                </a:lnTo>
                <a:lnTo>
                  <a:pt x="541" y="197"/>
                </a:lnTo>
                <a:lnTo>
                  <a:pt x="545" y="197"/>
                </a:lnTo>
                <a:lnTo>
                  <a:pt x="547" y="193"/>
                </a:lnTo>
                <a:lnTo>
                  <a:pt x="549" y="193"/>
                </a:lnTo>
                <a:lnTo>
                  <a:pt x="553" y="190"/>
                </a:lnTo>
                <a:lnTo>
                  <a:pt x="555" y="190"/>
                </a:lnTo>
                <a:lnTo>
                  <a:pt x="559" y="190"/>
                </a:lnTo>
                <a:lnTo>
                  <a:pt x="557" y="174"/>
                </a:lnTo>
                <a:lnTo>
                  <a:pt x="557" y="155"/>
                </a:lnTo>
                <a:lnTo>
                  <a:pt x="553" y="138"/>
                </a:lnTo>
                <a:lnTo>
                  <a:pt x="549" y="121"/>
                </a:lnTo>
                <a:lnTo>
                  <a:pt x="545" y="98"/>
                </a:lnTo>
                <a:lnTo>
                  <a:pt x="538" y="76"/>
                </a:lnTo>
                <a:lnTo>
                  <a:pt x="528" y="53"/>
                </a:lnTo>
                <a:lnTo>
                  <a:pt x="518" y="28"/>
                </a:lnTo>
                <a:lnTo>
                  <a:pt x="514" y="25"/>
                </a:lnTo>
                <a:lnTo>
                  <a:pt x="514" y="21"/>
                </a:lnTo>
                <a:lnTo>
                  <a:pt x="513" y="17"/>
                </a:lnTo>
                <a:lnTo>
                  <a:pt x="511" y="13"/>
                </a:lnTo>
                <a:lnTo>
                  <a:pt x="509" y="11"/>
                </a:lnTo>
                <a:lnTo>
                  <a:pt x="509" y="5"/>
                </a:lnTo>
                <a:lnTo>
                  <a:pt x="507" y="2"/>
                </a:lnTo>
                <a:lnTo>
                  <a:pt x="507" y="0"/>
                </a:lnTo>
                <a:lnTo>
                  <a:pt x="490" y="5"/>
                </a:lnTo>
                <a:lnTo>
                  <a:pt x="472" y="17"/>
                </a:lnTo>
                <a:lnTo>
                  <a:pt x="451" y="26"/>
                </a:lnTo>
                <a:lnTo>
                  <a:pt x="430" y="34"/>
                </a:lnTo>
                <a:lnTo>
                  <a:pt x="407" y="44"/>
                </a:lnTo>
                <a:lnTo>
                  <a:pt x="386" y="51"/>
                </a:lnTo>
                <a:lnTo>
                  <a:pt x="363" y="57"/>
                </a:lnTo>
                <a:lnTo>
                  <a:pt x="344" y="57"/>
                </a:lnTo>
                <a:lnTo>
                  <a:pt x="330" y="57"/>
                </a:lnTo>
                <a:lnTo>
                  <a:pt x="319" y="53"/>
                </a:lnTo>
                <a:lnTo>
                  <a:pt x="311" y="50"/>
                </a:lnTo>
                <a:lnTo>
                  <a:pt x="301" y="42"/>
                </a:lnTo>
                <a:lnTo>
                  <a:pt x="292" y="38"/>
                </a:lnTo>
                <a:lnTo>
                  <a:pt x="284" y="32"/>
                </a:lnTo>
                <a:lnTo>
                  <a:pt x="273" y="30"/>
                </a:lnTo>
                <a:lnTo>
                  <a:pt x="259" y="28"/>
                </a:lnTo>
                <a:lnTo>
                  <a:pt x="253" y="30"/>
                </a:lnTo>
                <a:lnTo>
                  <a:pt x="248" y="32"/>
                </a:lnTo>
                <a:lnTo>
                  <a:pt x="244" y="36"/>
                </a:lnTo>
                <a:lnTo>
                  <a:pt x="240" y="40"/>
                </a:lnTo>
                <a:lnTo>
                  <a:pt x="236" y="44"/>
                </a:lnTo>
                <a:lnTo>
                  <a:pt x="232" y="50"/>
                </a:lnTo>
                <a:lnTo>
                  <a:pt x="227" y="51"/>
                </a:lnTo>
                <a:lnTo>
                  <a:pt x="221" y="53"/>
                </a:lnTo>
                <a:lnTo>
                  <a:pt x="209" y="51"/>
                </a:lnTo>
                <a:lnTo>
                  <a:pt x="198" y="48"/>
                </a:lnTo>
                <a:lnTo>
                  <a:pt x="186" y="40"/>
                </a:lnTo>
                <a:lnTo>
                  <a:pt x="177" y="34"/>
                </a:lnTo>
                <a:lnTo>
                  <a:pt x="165" y="28"/>
                </a:lnTo>
                <a:lnTo>
                  <a:pt x="154" y="23"/>
                </a:lnTo>
                <a:lnTo>
                  <a:pt x="142" y="19"/>
                </a:lnTo>
                <a:lnTo>
                  <a:pt x="129" y="17"/>
                </a:lnTo>
                <a:lnTo>
                  <a:pt x="119" y="19"/>
                </a:lnTo>
                <a:lnTo>
                  <a:pt x="109" y="19"/>
                </a:lnTo>
                <a:lnTo>
                  <a:pt x="100" y="21"/>
                </a:lnTo>
                <a:lnTo>
                  <a:pt x="92" y="23"/>
                </a:lnTo>
                <a:lnTo>
                  <a:pt x="85" y="25"/>
                </a:lnTo>
                <a:lnTo>
                  <a:pt x="77" y="26"/>
                </a:lnTo>
                <a:lnTo>
                  <a:pt x="65" y="28"/>
                </a:lnTo>
                <a:lnTo>
                  <a:pt x="54" y="28"/>
                </a:lnTo>
                <a:lnTo>
                  <a:pt x="50" y="28"/>
                </a:lnTo>
                <a:lnTo>
                  <a:pt x="46" y="28"/>
                </a:lnTo>
                <a:lnTo>
                  <a:pt x="42" y="28"/>
                </a:lnTo>
                <a:lnTo>
                  <a:pt x="38" y="26"/>
                </a:lnTo>
                <a:lnTo>
                  <a:pt x="35" y="26"/>
                </a:lnTo>
                <a:lnTo>
                  <a:pt x="31" y="25"/>
                </a:lnTo>
                <a:lnTo>
                  <a:pt x="27" y="25"/>
                </a:lnTo>
                <a:lnTo>
                  <a:pt x="23" y="23"/>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25" name="Freeform 66"/>
          <p:cNvSpPr>
            <a:spLocks/>
          </p:cNvSpPr>
          <p:nvPr/>
        </p:nvSpPr>
        <p:spPr bwMode="auto">
          <a:xfrm>
            <a:off x="3908103" y="2051050"/>
            <a:ext cx="542925" cy="433388"/>
          </a:xfrm>
          <a:custGeom>
            <a:avLst/>
            <a:gdLst>
              <a:gd name="T0" fmla="*/ 806 w 868"/>
              <a:gd name="T1" fmla="*/ 206 h 651"/>
              <a:gd name="T2" fmla="*/ 689 w 868"/>
              <a:gd name="T3" fmla="*/ 135 h 651"/>
              <a:gd name="T4" fmla="*/ 632 w 868"/>
              <a:gd name="T5" fmla="*/ 112 h 651"/>
              <a:gd name="T6" fmla="*/ 624 w 868"/>
              <a:gd name="T7" fmla="*/ 69 h 651"/>
              <a:gd name="T8" fmla="*/ 603 w 868"/>
              <a:gd name="T9" fmla="*/ 29 h 651"/>
              <a:gd name="T10" fmla="*/ 566 w 868"/>
              <a:gd name="T11" fmla="*/ 0 h 651"/>
              <a:gd name="T12" fmla="*/ 480 w 868"/>
              <a:gd name="T13" fmla="*/ 18 h 651"/>
              <a:gd name="T14" fmla="*/ 445 w 868"/>
              <a:gd name="T15" fmla="*/ 92 h 651"/>
              <a:gd name="T16" fmla="*/ 421 w 868"/>
              <a:gd name="T17" fmla="*/ 133 h 651"/>
              <a:gd name="T18" fmla="*/ 392 w 868"/>
              <a:gd name="T19" fmla="*/ 129 h 651"/>
              <a:gd name="T20" fmla="*/ 359 w 868"/>
              <a:gd name="T21" fmla="*/ 129 h 651"/>
              <a:gd name="T22" fmla="*/ 328 w 868"/>
              <a:gd name="T23" fmla="*/ 164 h 651"/>
              <a:gd name="T24" fmla="*/ 298 w 868"/>
              <a:gd name="T25" fmla="*/ 179 h 651"/>
              <a:gd name="T26" fmla="*/ 254 w 868"/>
              <a:gd name="T27" fmla="*/ 173 h 651"/>
              <a:gd name="T28" fmla="*/ 209 w 868"/>
              <a:gd name="T29" fmla="*/ 171 h 651"/>
              <a:gd name="T30" fmla="*/ 163 w 868"/>
              <a:gd name="T31" fmla="*/ 173 h 651"/>
              <a:gd name="T32" fmla="*/ 121 w 868"/>
              <a:gd name="T33" fmla="*/ 154 h 651"/>
              <a:gd name="T34" fmla="*/ 75 w 868"/>
              <a:gd name="T35" fmla="*/ 135 h 651"/>
              <a:gd name="T36" fmla="*/ 12 w 868"/>
              <a:gd name="T37" fmla="*/ 183 h 651"/>
              <a:gd name="T38" fmla="*/ 2 w 868"/>
              <a:gd name="T39" fmla="*/ 235 h 651"/>
              <a:gd name="T40" fmla="*/ 42 w 868"/>
              <a:gd name="T41" fmla="*/ 336 h 651"/>
              <a:gd name="T42" fmla="*/ 67 w 868"/>
              <a:gd name="T43" fmla="*/ 430 h 651"/>
              <a:gd name="T44" fmla="*/ 71 w 868"/>
              <a:gd name="T45" fmla="*/ 455 h 651"/>
              <a:gd name="T46" fmla="*/ 81 w 868"/>
              <a:gd name="T47" fmla="*/ 459 h 651"/>
              <a:gd name="T48" fmla="*/ 90 w 868"/>
              <a:gd name="T49" fmla="*/ 459 h 651"/>
              <a:gd name="T50" fmla="*/ 90 w 868"/>
              <a:gd name="T51" fmla="*/ 442 h 651"/>
              <a:gd name="T52" fmla="*/ 88 w 868"/>
              <a:gd name="T53" fmla="*/ 421 h 651"/>
              <a:gd name="T54" fmla="*/ 100 w 868"/>
              <a:gd name="T55" fmla="*/ 405 h 651"/>
              <a:gd name="T56" fmla="*/ 148 w 868"/>
              <a:gd name="T57" fmla="*/ 400 h 651"/>
              <a:gd name="T58" fmla="*/ 186 w 868"/>
              <a:gd name="T59" fmla="*/ 373 h 651"/>
              <a:gd name="T60" fmla="*/ 206 w 868"/>
              <a:gd name="T61" fmla="*/ 348 h 651"/>
              <a:gd name="T62" fmla="*/ 234 w 868"/>
              <a:gd name="T63" fmla="*/ 350 h 651"/>
              <a:gd name="T64" fmla="*/ 255 w 868"/>
              <a:gd name="T65" fmla="*/ 359 h 651"/>
              <a:gd name="T66" fmla="*/ 250 w 868"/>
              <a:gd name="T67" fmla="*/ 375 h 651"/>
              <a:gd name="T68" fmla="*/ 259 w 868"/>
              <a:gd name="T69" fmla="*/ 400 h 651"/>
              <a:gd name="T70" fmla="*/ 280 w 868"/>
              <a:gd name="T71" fmla="*/ 427 h 651"/>
              <a:gd name="T72" fmla="*/ 229 w 868"/>
              <a:gd name="T73" fmla="*/ 459 h 651"/>
              <a:gd name="T74" fmla="*/ 194 w 868"/>
              <a:gd name="T75" fmla="*/ 467 h 651"/>
              <a:gd name="T76" fmla="*/ 175 w 868"/>
              <a:gd name="T77" fmla="*/ 467 h 651"/>
              <a:gd name="T78" fmla="*/ 158 w 868"/>
              <a:gd name="T79" fmla="*/ 473 h 651"/>
              <a:gd name="T80" fmla="*/ 156 w 868"/>
              <a:gd name="T81" fmla="*/ 490 h 651"/>
              <a:gd name="T82" fmla="*/ 179 w 868"/>
              <a:gd name="T83" fmla="*/ 503 h 651"/>
              <a:gd name="T84" fmla="*/ 198 w 868"/>
              <a:gd name="T85" fmla="*/ 544 h 651"/>
              <a:gd name="T86" fmla="*/ 232 w 868"/>
              <a:gd name="T87" fmla="*/ 584 h 651"/>
              <a:gd name="T88" fmla="*/ 280 w 868"/>
              <a:gd name="T89" fmla="*/ 622 h 651"/>
              <a:gd name="T90" fmla="*/ 340 w 868"/>
              <a:gd name="T91" fmla="*/ 605 h 651"/>
              <a:gd name="T92" fmla="*/ 388 w 868"/>
              <a:gd name="T93" fmla="*/ 532 h 651"/>
              <a:gd name="T94" fmla="*/ 428 w 868"/>
              <a:gd name="T95" fmla="*/ 523 h 651"/>
              <a:gd name="T96" fmla="*/ 457 w 868"/>
              <a:gd name="T97" fmla="*/ 494 h 651"/>
              <a:gd name="T98" fmla="*/ 584 w 868"/>
              <a:gd name="T99" fmla="*/ 421 h 651"/>
              <a:gd name="T100" fmla="*/ 695 w 868"/>
              <a:gd name="T101" fmla="*/ 394 h 651"/>
              <a:gd name="T102" fmla="*/ 724 w 868"/>
              <a:gd name="T103" fmla="*/ 403 h 651"/>
              <a:gd name="T104" fmla="*/ 779 w 868"/>
              <a:gd name="T105" fmla="*/ 407 h 651"/>
              <a:gd name="T106" fmla="*/ 851 w 868"/>
              <a:gd name="T107" fmla="*/ 361 h 651"/>
              <a:gd name="T108" fmla="*/ 852 w 868"/>
              <a:gd name="T109" fmla="*/ 327 h 651"/>
              <a:gd name="T110" fmla="*/ 839 w 868"/>
              <a:gd name="T111" fmla="*/ 315 h 651"/>
              <a:gd name="T112" fmla="*/ 822 w 868"/>
              <a:gd name="T113" fmla="*/ 315 h 651"/>
              <a:gd name="T114" fmla="*/ 814 w 868"/>
              <a:gd name="T115" fmla="*/ 308 h 651"/>
              <a:gd name="T116" fmla="*/ 818 w 868"/>
              <a:gd name="T117" fmla="*/ 292 h 651"/>
              <a:gd name="T118" fmla="*/ 826 w 868"/>
              <a:gd name="T119" fmla="*/ 269 h 651"/>
              <a:gd name="T120" fmla="*/ 845 w 868"/>
              <a:gd name="T121" fmla="*/ 244 h 651"/>
              <a:gd name="T122" fmla="*/ 868 w 868"/>
              <a:gd name="T123" fmla="*/ 221 h 6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68"/>
              <a:gd name="T187" fmla="*/ 0 h 651"/>
              <a:gd name="T188" fmla="*/ 868 w 868"/>
              <a:gd name="T189" fmla="*/ 651 h 65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68" h="651">
                <a:moveTo>
                  <a:pt x="868" y="219"/>
                </a:moveTo>
                <a:lnTo>
                  <a:pt x="852" y="217"/>
                </a:lnTo>
                <a:lnTo>
                  <a:pt x="837" y="215"/>
                </a:lnTo>
                <a:lnTo>
                  <a:pt x="820" y="210"/>
                </a:lnTo>
                <a:lnTo>
                  <a:pt x="806" y="206"/>
                </a:lnTo>
                <a:lnTo>
                  <a:pt x="779" y="192"/>
                </a:lnTo>
                <a:lnTo>
                  <a:pt x="756" y="175"/>
                </a:lnTo>
                <a:lnTo>
                  <a:pt x="732" y="160"/>
                </a:lnTo>
                <a:lnTo>
                  <a:pt x="705" y="142"/>
                </a:lnTo>
                <a:lnTo>
                  <a:pt x="689" y="135"/>
                </a:lnTo>
                <a:lnTo>
                  <a:pt x="676" y="129"/>
                </a:lnTo>
                <a:lnTo>
                  <a:pt x="659" y="123"/>
                </a:lnTo>
                <a:lnTo>
                  <a:pt x="641" y="119"/>
                </a:lnTo>
                <a:lnTo>
                  <a:pt x="636" y="116"/>
                </a:lnTo>
                <a:lnTo>
                  <a:pt x="632" y="112"/>
                </a:lnTo>
                <a:lnTo>
                  <a:pt x="630" y="108"/>
                </a:lnTo>
                <a:lnTo>
                  <a:pt x="628" y="104"/>
                </a:lnTo>
                <a:lnTo>
                  <a:pt x="626" y="94"/>
                </a:lnTo>
                <a:lnTo>
                  <a:pt x="624" y="81"/>
                </a:lnTo>
                <a:lnTo>
                  <a:pt x="624" y="69"/>
                </a:lnTo>
                <a:lnTo>
                  <a:pt x="622" y="58"/>
                </a:lnTo>
                <a:lnTo>
                  <a:pt x="618" y="46"/>
                </a:lnTo>
                <a:lnTo>
                  <a:pt x="611" y="39"/>
                </a:lnTo>
                <a:lnTo>
                  <a:pt x="609" y="33"/>
                </a:lnTo>
                <a:lnTo>
                  <a:pt x="603" y="29"/>
                </a:lnTo>
                <a:lnTo>
                  <a:pt x="595" y="23"/>
                </a:lnTo>
                <a:lnTo>
                  <a:pt x="588" y="18"/>
                </a:lnTo>
                <a:lnTo>
                  <a:pt x="580" y="12"/>
                </a:lnTo>
                <a:lnTo>
                  <a:pt x="572" y="8"/>
                </a:lnTo>
                <a:lnTo>
                  <a:pt x="566" y="0"/>
                </a:lnTo>
                <a:lnTo>
                  <a:pt x="561" y="0"/>
                </a:lnTo>
                <a:lnTo>
                  <a:pt x="536" y="0"/>
                </a:lnTo>
                <a:lnTo>
                  <a:pt x="513" y="4"/>
                </a:lnTo>
                <a:lnTo>
                  <a:pt x="495" y="10"/>
                </a:lnTo>
                <a:lnTo>
                  <a:pt x="480" y="18"/>
                </a:lnTo>
                <a:lnTo>
                  <a:pt x="470" y="29"/>
                </a:lnTo>
                <a:lnTo>
                  <a:pt x="463" y="39"/>
                </a:lnTo>
                <a:lnTo>
                  <a:pt x="457" y="52"/>
                </a:lnTo>
                <a:lnTo>
                  <a:pt x="451" y="66"/>
                </a:lnTo>
                <a:lnTo>
                  <a:pt x="445" y="92"/>
                </a:lnTo>
                <a:lnTo>
                  <a:pt x="442" y="112"/>
                </a:lnTo>
                <a:lnTo>
                  <a:pt x="438" y="123"/>
                </a:lnTo>
                <a:lnTo>
                  <a:pt x="434" y="129"/>
                </a:lnTo>
                <a:lnTo>
                  <a:pt x="428" y="133"/>
                </a:lnTo>
                <a:lnTo>
                  <a:pt x="421" y="133"/>
                </a:lnTo>
                <a:lnTo>
                  <a:pt x="413" y="133"/>
                </a:lnTo>
                <a:lnTo>
                  <a:pt x="407" y="133"/>
                </a:lnTo>
                <a:lnTo>
                  <a:pt x="403" y="131"/>
                </a:lnTo>
                <a:lnTo>
                  <a:pt x="397" y="131"/>
                </a:lnTo>
                <a:lnTo>
                  <a:pt x="392" y="129"/>
                </a:lnTo>
                <a:lnTo>
                  <a:pt x="386" y="129"/>
                </a:lnTo>
                <a:lnTo>
                  <a:pt x="378" y="127"/>
                </a:lnTo>
                <a:lnTo>
                  <a:pt x="374" y="127"/>
                </a:lnTo>
                <a:lnTo>
                  <a:pt x="365" y="127"/>
                </a:lnTo>
                <a:lnTo>
                  <a:pt x="359" y="129"/>
                </a:lnTo>
                <a:lnTo>
                  <a:pt x="353" y="131"/>
                </a:lnTo>
                <a:lnTo>
                  <a:pt x="350" y="135"/>
                </a:lnTo>
                <a:lnTo>
                  <a:pt x="340" y="142"/>
                </a:lnTo>
                <a:lnTo>
                  <a:pt x="336" y="154"/>
                </a:lnTo>
                <a:lnTo>
                  <a:pt x="328" y="164"/>
                </a:lnTo>
                <a:lnTo>
                  <a:pt x="321" y="171"/>
                </a:lnTo>
                <a:lnTo>
                  <a:pt x="317" y="175"/>
                </a:lnTo>
                <a:lnTo>
                  <a:pt x="311" y="177"/>
                </a:lnTo>
                <a:lnTo>
                  <a:pt x="305" y="179"/>
                </a:lnTo>
                <a:lnTo>
                  <a:pt x="298" y="179"/>
                </a:lnTo>
                <a:lnTo>
                  <a:pt x="286" y="179"/>
                </a:lnTo>
                <a:lnTo>
                  <a:pt x="277" y="177"/>
                </a:lnTo>
                <a:lnTo>
                  <a:pt x="269" y="177"/>
                </a:lnTo>
                <a:lnTo>
                  <a:pt x="263" y="175"/>
                </a:lnTo>
                <a:lnTo>
                  <a:pt x="254" y="173"/>
                </a:lnTo>
                <a:lnTo>
                  <a:pt x="246" y="171"/>
                </a:lnTo>
                <a:lnTo>
                  <a:pt x="238" y="171"/>
                </a:lnTo>
                <a:lnTo>
                  <a:pt x="229" y="171"/>
                </a:lnTo>
                <a:lnTo>
                  <a:pt x="221" y="171"/>
                </a:lnTo>
                <a:lnTo>
                  <a:pt x="209" y="171"/>
                </a:lnTo>
                <a:lnTo>
                  <a:pt x="198" y="171"/>
                </a:lnTo>
                <a:lnTo>
                  <a:pt x="186" y="171"/>
                </a:lnTo>
                <a:lnTo>
                  <a:pt x="177" y="173"/>
                </a:lnTo>
                <a:lnTo>
                  <a:pt x="169" y="173"/>
                </a:lnTo>
                <a:lnTo>
                  <a:pt x="163" y="173"/>
                </a:lnTo>
                <a:lnTo>
                  <a:pt x="161" y="173"/>
                </a:lnTo>
                <a:lnTo>
                  <a:pt x="144" y="171"/>
                </a:lnTo>
                <a:lnTo>
                  <a:pt x="133" y="167"/>
                </a:lnTo>
                <a:lnTo>
                  <a:pt x="125" y="162"/>
                </a:lnTo>
                <a:lnTo>
                  <a:pt x="121" y="154"/>
                </a:lnTo>
                <a:lnTo>
                  <a:pt x="117" y="146"/>
                </a:lnTo>
                <a:lnTo>
                  <a:pt x="110" y="139"/>
                </a:lnTo>
                <a:lnTo>
                  <a:pt x="106" y="133"/>
                </a:lnTo>
                <a:lnTo>
                  <a:pt x="94" y="127"/>
                </a:lnTo>
                <a:lnTo>
                  <a:pt x="75" y="135"/>
                </a:lnTo>
                <a:lnTo>
                  <a:pt x="56" y="144"/>
                </a:lnTo>
                <a:lnTo>
                  <a:pt x="40" y="154"/>
                </a:lnTo>
                <a:lnTo>
                  <a:pt x="29" y="164"/>
                </a:lnTo>
                <a:lnTo>
                  <a:pt x="17" y="173"/>
                </a:lnTo>
                <a:lnTo>
                  <a:pt x="12" y="183"/>
                </a:lnTo>
                <a:lnTo>
                  <a:pt x="6" y="192"/>
                </a:lnTo>
                <a:lnTo>
                  <a:pt x="2" y="202"/>
                </a:lnTo>
                <a:lnTo>
                  <a:pt x="0" y="212"/>
                </a:lnTo>
                <a:lnTo>
                  <a:pt x="0" y="223"/>
                </a:lnTo>
                <a:lnTo>
                  <a:pt x="2" y="235"/>
                </a:lnTo>
                <a:lnTo>
                  <a:pt x="4" y="244"/>
                </a:lnTo>
                <a:lnTo>
                  <a:pt x="10" y="263"/>
                </a:lnTo>
                <a:lnTo>
                  <a:pt x="19" y="286"/>
                </a:lnTo>
                <a:lnTo>
                  <a:pt x="33" y="315"/>
                </a:lnTo>
                <a:lnTo>
                  <a:pt x="42" y="336"/>
                </a:lnTo>
                <a:lnTo>
                  <a:pt x="50" y="357"/>
                </a:lnTo>
                <a:lnTo>
                  <a:pt x="58" y="375"/>
                </a:lnTo>
                <a:lnTo>
                  <a:pt x="62" y="394"/>
                </a:lnTo>
                <a:lnTo>
                  <a:pt x="63" y="409"/>
                </a:lnTo>
                <a:lnTo>
                  <a:pt x="67" y="430"/>
                </a:lnTo>
                <a:lnTo>
                  <a:pt x="63" y="451"/>
                </a:lnTo>
                <a:lnTo>
                  <a:pt x="67" y="451"/>
                </a:lnTo>
                <a:lnTo>
                  <a:pt x="67" y="455"/>
                </a:lnTo>
                <a:lnTo>
                  <a:pt x="71" y="455"/>
                </a:lnTo>
                <a:lnTo>
                  <a:pt x="75" y="455"/>
                </a:lnTo>
                <a:lnTo>
                  <a:pt x="75" y="459"/>
                </a:lnTo>
                <a:lnTo>
                  <a:pt x="77" y="459"/>
                </a:lnTo>
                <a:lnTo>
                  <a:pt x="79" y="459"/>
                </a:lnTo>
                <a:lnTo>
                  <a:pt x="81" y="459"/>
                </a:lnTo>
                <a:lnTo>
                  <a:pt x="83" y="459"/>
                </a:lnTo>
                <a:lnTo>
                  <a:pt x="85" y="459"/>
                </a:lnTo>
                <a:lnTo>
                  <a:pt x="87" y="459"/>
                </a:lnTo>
                <a:lnTo>
                  <a:pt x="88" y="459"/>
                </a:lnTo>
                <a:lnTo>
                  <a:pt x="90" y="459"/>
                </a:lnTo>
                <a:lnTo>
                  <a:pt x="92" y="455"/>
                </a:lnTo>
                <a:lnTo>
                  <a:pt x="92" y="451"/>
                </a:lnTo>
                <a:lnTo>
                  <a:pt x="90" y="446"/>
                </a:lnTo>
                <a:lnTo>
                  <a:pt x="90" y="442"/>
                </a:lnTo>
                <a:lnTo>
                  <a:pt x="88" y="438"/>
                </a:lnTo>
                <a:lnTo>
                  <a:pt x="88" y="432"/>
                </a:lnTo>
                <a:lnTo>
                  <a:pt x="88" y="427"/>
                </a:lnTo>
                <a:lnTo>
                  <a:pt x="88" y="423"/>
                </a:lnTo>
                <a:lnTo>
                  <a:pt x="88" y="421"/>
                </a:lnTo>
                <a:lnTo>
                  <a:pt x="90" y="417"/>
                </a:lnTo>
                <a:lnTo>
                  <a:pt x="92" y="413"/>
                </a:lnTo>
                <a:lnTo>
                  <a:pt x="94" y="409"/>
                </a:lnTo>
                <a:lnTo>
                  <a:pt x="96" y="407"/>
                </a:lnTo>
                <a:lnTo>
                  <a:pt x="100" y="405"/>
                </a:lnTo>
                <a:lnTo>
                  <a:pt x="106" y="405"/>
                </a:lnTo>
                <a:lnTo>
                  <a:pt x="113" y="405"/>
                </a:lnTo>
                <a:lnTo>
                  <a:pt x="123" y="403"/>
                </a:lnTo>
                <a:lnTo>
                  <a:pt x="136" y="402"/>
                </a:lnTo>
                <a:lnTo>
                  <a:pt x="148" y="400"/>
                </a:lnTo>
                <a:lnTo>
                  <a:pt x="161" y="396"/>
                </a:lnTo>
                <a:lnTo>
                  <a:pt x="173" y="392"/>
                </a:lnTo>
                <a:lnTo>
                  <a:pt x="182" y="388"/>
                </a:lnTo>
                <a:lnTo>
                  <a:pt x="182" y="382"/>
                </a:lnTo>
                <a:lnTo>
                  <a:pt x="186" y="373"/>
                </a:lnTo>
                <a:lnTo>
                  <a:pt x="190" y="367"/>
                </a:lnTo>
                <a:lnTo>
                  <a:pt x="192" y="361"/>
                </a:lnTo>
                <a:lnTo>
                  <a:pt x="196" y="356"/>
                </a:lnTo>
                <a:lnTo>
                  <a:pt x="200" y="352"/>
                </a:lnTo>
                <a:lnTo>
                  <a:pt x="206" y="348"/>
                </a:lnTo>
                <a:lnTo>
                  <a:pt x="211" y="346"/>
                </a:lnTo>
                <a:lnTo>
                  <a:pt x="221" y="346"/>
                </a:lnTo>
                <a:lnTo>
                  <a:pt x="225" y="346"/>
                </a:lnTo>
                <a:lnTo>
                  <a:pt x="230" y="348"/>
                </a:lnTo>
                <a:lnTo>
                  <a:pt x="234" y="350"/>
                </a:lnTo>
                <a:lnTo>
                  <a:pt x="238" y="352"/>
                </a:lnTo>
                <a:lnTo>
                  <a:pt x="242" y="354"/>
                </a:lnTo>
                <a:lnTo>
                  <a:pt x="246" y="356"/>
                </a:lnTo>
                <a:lnTo>
                  <a:pt x="250" y="357"/>
                </a:lnTo>
                <a:lnTo>
                  <a:pt x="255" y="359"/>
                </a:lnTo>
                <a:lnTo>
                  <a:pt x="255" y="361"/>
                </a:lnTo>
                <a:lnTo>
                  <a:pt x="255" y="365"/>
                </a:lnTo>
                <a:lnTo>
                  <a:pt x="254" y="367"/>
                </a:lnTo>
                <a:lnTo>
                  <a:pt x="252" y="371"/>
                </a:lnTo>
                <a:lnTo>
                  <a:pt x="250" y="375"/>
                </a:lnTo>
                <a:lnTo>
                  <a:pt x="250" y="379"/>
                </a:lnTo>
                <a:lnTo>
                  <a:pt x="248" y="382"/>
                </a:lnTo>
                <a:lnTo>
                  <a:pt x="250" y="390"/>
                </a:lnTo>
                <a:lnTo>
                  <a:pt x="252" y="396"/>
                </a:lnTo>
                <a:lnTo>
                  <a:pt x="259" y="400"/>
                </a:lnTo>
                <a:lnTo>
                  <a:pt x="263" y="403"/>
                </a:lnTo>
                <a:lnTo>
                  <a:pt x="271" y="407"/>
                </a:lnTo>
                <a:lnTo>
                  <a:pt x="275" y="413"/>
                </a:lnTo>
                <a:lnTo>
                  <a:pt x="278" y="421"/>
                </a:lnTo>
                <a:lnTo>
                  <a:pt x="280" y="427"/>
                </a:lnTo>
                <a:lnTo>
                  <a:pt x="277" y="432"/>
                </a:lnTo>
                <a:lnTo>
                  <a:pt x="269" y="440"/>
                </a:lnTo>
                <a:lnTo>
                  <a:pt x="255" y="446"/>
                </a:lnTo>
                <a:lnTo>
                  <a:pt x="242" y="451"/>
                </a:lnTo>
                <a:lnTo>
                  <a:pt x="229" y="459"/>
                </a:lnTo>
                <a:lnTo>
                  <a:pt x="213" y="463"/>
                </a:lnTo>
                <a:lnTo>
                  <a:pt x="204" y="467"/>
                </a:lnTo>
                <a:lnTo>
                  <a:pt x="200" y="467"/>
                </a:lnTo>
                <a:lnTo>
                  <a:pt x="198" y="467"/>
                </a:lnTo>
                <a:lnTo>
                  <a:pt x="194" y="467"/>
                </a:lnTo>
                <a:lnTo>
                  <a:pt x="192" y="467"/>
                </a:lnTo>
                <a:lnTo>
                  <a:pt x="186" y="467"/>
                </a:lnTo>
                <a:lnTo>
                  <a:pt x="182" y="467"/>
                </a:lnTo>
                <a:lnTo>
                  <a:pt x="179" y="467"/>
                </a:lnTo>
                <a:lnTo>
                  <a:pt x="175" y="467"/>
                </a:lnTo>
                <a:lnTo>
                  <a:pt x="171" y="467"/>
                </a:lnTo>
                <a:lnTo>
                  <a:pt x="167" y="469"/>
                </a:lnTo>
                <a:lnTo>
                  <a:pt x="165" y="469"/>
                </a:lnTo>
                <a:lnTo>
                  <a:pt x="161" y="471"/>
                </a:lnTo>
                <a:lnTo>
                  <a:pt x="158" y="473"/>
                </a:lnTo>
                <a:lnTo>
                  <a:pt x="156" y="475"/>
                </a:lnTo>
                <a:lnTo>
                  <a:pt x="154" y="478"/>
                </a:lnTo>
                <a:lnTo>
                  <a:pt x="154" y="480"/>
                </a:lnTo>
                <a:lnTo>
                  <a:pt x="154" y="484"/>
                </a:lnTo>
                <a:lnTo>
                  <a:pt x="156" y="490"/>
                </a:lnTo>
                <a:lnTo>
                  <a:pt x="159" y="494"/>
                </a:lnTo>
                <a:lnTo>
                  <a:pt x="163" y="498"/>
                </a:lnTo>
                <a:lnTo>
                  <a:pt x="167" y="499"/>
                </a:lnTo>
                <a:lnTo>
                  <a:pt x="173" y="501"/>
                </a:lnTo>
                <a:lnTo>
                  <a:pt x="179" y="503"/>
                </a:lnTo>
                <a:lnTo>
                  <a:pt x="182" y="505"/>
                </a:lnTo>
                <a:lnTo>
                  <a:pt x="186" y="515"/>
                </a:lnTo>
                <a:lnTo>
                  <a:pt x="186" y="524"/>
                </a:lnTo>
                <a:lnTo>
                  <a:pt x="192" y="536"/>
                </a:lnTo>
                <a:lnTo>
                  <a:pt x="198" y="544"/>
                </a:lnTo>
                <a:lnTo>
                  <a:pt x="202" y="553"/>
                </a:lnTo>
                <a:lnTo>
                  <a:pt x="207" y="561"/>
                </a:lnTo>
                <a:lnTo>
                  <a:pt x="211" y="571"/>
                </a:lnTo>
                <a:lnTo>
                  <a:pt x="215" y="584"/>
                </a:lnTo>
                <a:lnTo>
                  <a:pt x="232" y="584"/>
                </a:lnTo>
                <a:lnTo>
                  <a:pt x="244" y="586"/>
                </a:lnTo>
                <a:lnTo>
                  <a:pt x="254" y="592"/>
                </a:lnTo>
                <a:lnTo>
                  <a:pt x="263" y="601"/>
                </a:lnTo>
                <a:lnTo>
                  <a:pt x="271" y="613"/>
                </a:lnTo>
                <a:lnTo>
                  <a:pt x="280" y="622"/>
                </a:lnTo>
                <a:lnTo>
                  <a:pt x="292" y="636"/>
                </a:lnTo>
                <a:lnTo>
                  <a:pt x="309" y="651"/>
                </a:lnTo>
                <a:lnTo>
                  <a:pt x="319" y="634"/>
                </a:lnTo>
                <a:lnTo>
                  <a:pt x="328" y="620"/>
                </a:lnTo>
                <a:lnTo>
                  <a:pt x="340" y="605"/>
                </a:lnTo>
                <a:lnTo>
                  <a:pt x="350" y="590"/>
                </a:lnTo>
                <a:lnTo>
                  <a:pt x="357" y="574"/>
                </a:lnTo>
                <a:lnTo>
                  <a:pt x="367" y="559"/>
                </a:lnTo>
                <a:lnTo>
                  <a:pt x="378" y="544"/>
                </a:lnTo>
                <a:lnTo>
                  <a:pt x="388" y="532"/>
                </a:lnTo>
                <a:lnTo>
                  <a:pt x="394" y="524"/>
                </a:lnTo>
                <a:lnTo>
                  <a:pt x="401" y="523"/>
                </a:lnTo>
                <a:lnTo>
                  <a:pt x="409" y="521"/>
                </a:lnTo>
                <a:lnTo>
                  <a:pt x="421" y="521"/>
                </a:lnTo>
                <a:lnTo>
                  <a:pt x="428" y="523"/>
                </a:lnTo>
                <a:lnTo>
                  <a:pt x="436" y="521"/>
                </a:lnTo>
                <a:lnTo>
                  <a:pt x="442" y="519"/>
                </a:lnTo>
                <a:lnTo>
                  <a:pt x="445" y="513"/>
                </a:lnTo>
                <a:lnTo>
                  <a:pt x="451" y="505"/>
                </a:lnTo>
                <a:lnTo>
                  <a:pt x="457" y="494"/>
                </a:lnTo>
                <a:lnTo>
                  <a:pt x="467" y="486"/>
                </a:lnTo>
                <a:lnTo>
                  <a:pt x="478" y="476"/>
                </a:lnTo>
                <a:lnTo>
                  <a:pt x="509" y="455"/>
                </a:lnTo>
                <a:lnTo>
                  <a:pt x="543" y="438"/>
                </a:lnTo>
                <a:lnTo>
                  <a:pt x="584" y="421"/>
                </a:lnTo>
                <a:lnTo>
                  <a:pt x="624" y="405"/>
                </a:lnTo>
                <a:lnTo>
                  <a:pt x="643" y="402"/>
                </a:lnTo>
                <a:lnTo>
                  <a:pt x="662" y="398"/>
                </a:lnTo>
                <a:lnTo>
                  <a:pt x="680" y="396"/>
                </a:lnTo>
                <a:lnTo>
                  <a:pt x="695" y="394"/>
                </a:lnTo>
                <a:lnTo>
                  <a:pt x="701" y="396"/>
                </a:lnTo>
                <a:lnTo>
                  <a:pt x="705" y="396"/>
                </a:lnTo>
                <a:lnTo>
                  <a:pt x="710" y="400"/>
                </a:lnTo>
                <a:lnTo>
                  <a:pt x="718" y="402"/>
                </a:lnTo>
                <a:lnTo>
                  <a:pt x="724" y="403"/>
                </a:lnTo>
                <a:lnTo>
                  <a:pt x="730" y="407"/>
                </a:lnTo>
                <a:lnTo>
                  <a:pt x="737" y="409"/>
                </a:lnTo>
                <a:lnTo>
                  <a:pt x="745" y="413"/>
                </a:lnTo>
                <a:lnTo>
                  <a:pt x="764" y="409"/>
                </a:lnTo>
                <a:lnTo>
                  <a:pt x="779" y="407"/>
                </a:lnTo>
                <a:lnTo>
                  <a:pt x="797" y="400"/>
                </a:lnTo>
                <a:lnTo>
                  <a:pt x="810" y="392"/>
                </a:lnTo>
                <a:lnTo>
                  <a:pt x="826" y="382"/>
                </a:lnTo>
                <a:lnTo>
                  <a:pt x="837" y="371"/>
                </a:lnTo>
                <a:lnTo>
                  <a:pt x="851" y="361"/>
                </a:lnTo>
                <a:lnTo>
                  <a:pt x="868" y="352"/>
                </a:lnTo>
                <a:lnTo>
                  <a:pt x="864" y="346"/>
                </a:lnTo>
                <a:lnTo>
                  <a:pt x="858" y="340"/>
                </a:lnTo>
                <a:lnTo>
                  <a:pt x="856" y="332"/>
                </a:lnTo>
                <a:lnTo>
                  <a:pt x="852" y="327"/>
                </a:lnTo>
                <a:lnTo>
                  <a:pt x="849" y="323"/>
                </a:lnTo>
                <a:lnTo>
                  <a:pt x="847" y="319"/>
                </a:lnTo>
                <a:lnTo>
                  <a:pt x="843" y="317"/>
                </a:lnTo>
                <a:lnTo>
                  <a:pt x="841" y="315"/>
                </a:lnTo>
                <a:lnTo>
                  <a:pt x="839" y="315"/>
                </a:lnTo>
                <a:lnTo>
                  <a:pt x="835" y="315"/>
                </a:lnTo>
                <a:lnTo>
                  <a:pt x="833" y="315"/>
                </a:lnTo>
                <a:lnTo>
                  <a:pt x="829" y="315"/>
                </a:lnTo>
                <a:lnTo>
                  <a:pt x="826" y="315"/>
                </a:lnTo>
                <a:lnTo>
                  <a:pt x="822" y="315"/>
                </a:lnTo>
                <a:lnTo>
                  <a:pt x="820" y="315"/>
                </a:lnTo>
                <a:lnTo>
                  <a:pt x="818" y="313"/>
                </a:lnTo>
                <a:lnTo>
                  <a:pt x="816" y="311"/>
                </a:lnTo>
                <a:lnTo>
                  <a:pt x="814" y="309"/>
                </a:lnTo>
                <a:lnTo>
                  <a:pt x="814" y="308"/>
                </a:lnTo>
                <a:lnTo>
                  <a:pt x="814" y="306"/>
                </a:lnTo>
                <a:lnTo>
                  <a:pt x="816" y="300"/>
                </a:lnTo>
                <a:lnTo>
                  <a:pt x="818" y="298"/>
                </a:lnTo>
                <a:lnTo>
                  <a:pt x="820" y="294"/>
                </a:lnTo>
                <a:lnTo>
                  <a:pt x="818" y="292"/>
                </a:lnTo>
                <a:lnTo>
                  <a:pt x="818" y="288"/>
                </a:lnTo>
                <a:lnTo>
                  <a:pt x="818" y="284"/>
                </a:lnTo>
                <a:lnTo>
                  <a:pt x="820" y="279"/>
                </a:lnTo>
                <a:lnTo>
                  <a:pt x="822" y="275"/>
                </a:lnTo>
                <a:lnTo>
                  <a:pt x="826" y="269"/>
                </a:lnTo>
                <a:lnTo>
                  <a:pt x="829" y="260"/>
                </a:lnTo>
                <a:lnTo>
                  <a:pt x="833" y="254"/>
                </a:lnTo>
                <a:lnTo>
                  <a:pt x="837" y="252"/>
                </a:lnTo>
                <a:lnTo>
                  <a:pt x="841" y="248"/>
                </a:lnTo>
                <a:lnTo>
                  <a:pt x="845" y="244"/>
                </a:lnTo>
                <a:lnTo>
                  <a:pt x="849" y="240"/>
                </a:lnTo>
                <a:lnTo>
                  <a:pt x="852" y="236"/>
                </a:lnTo>
                <a:lnTo>
                  <a:pt x="858" y="233"/>
                </a:lnTo>
                <a:lnTo>
                  <a:pt x="864" y="227"/>
                </a:lnTo>
                <a:lnTo>
                  <a:pt x="868" y="221"/>
                </a:lnTo>
                <a:lnTo>
                  <a:pt x="868" y="219"/>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26" name="Freeform 67"/>
          <p:cNvSpPr>
            <a:spLocks/>
          </p:cNvSpPr>
          <p:nvPr/>
        </p:nvSpPr>
        <p:spPr bwMode="auto">
          <a:xfrm>
            <a:off x="3908103" y="2051050"/>
            <a:ext cx="542925" cy="433388"/>
          </a:xfrm>
          <a:custGeom>
            <a:avLst/>
            <a:gdLst>
              <a:gd name="T0" fmla="*/ 806 w 868"/>
              <a:gd name="T1" fmla="*/ 206 h 651"/>
              <a:gd name="T2" fmla="*/ 689 w 868"/>
              <a:gd name="T3" fmla="*/ 135 h 651"/>
              <a:gd name="T4" fmla="*/ 632 w 868"/>
              <a:gd name="T5" fmla="*/ 112 h 651"/>
              <a:gd name="T6" fmla="*/ 624 w 868"/>
              <a:gd name="T7" fmla="*/ 69 h 651"/>
              <a:gd name="T8" fmla="*/ 603 w 868"/>
              <a:gd name="T9" fmla="*/ 29 h 651"/>
              <a:gd name="T10" fmla="*/ 566 w 868"/>
              <a:gd name="T11" fmla="*/ 0 h 651"/>
              <a:gd name="T12" fmla="*/ 480 w 868"/>
              <a:gd name="T13" fmla="*/ 18 h 651"/>
              <a:gd name="T14" fmla="*/ 445 w 868"/>
              <a:gd name="T15" fmla="*/ 92 h 651"/>
              <a:gd name="T16" fmla="*/ 421 w 868"/>
              <a:gd name="T17" fmla="*/ 133 h 651"/>
              <a:gd name="T18" fmla="*/ 392 w 868"/>
              <a:gd name="T19" fmla="*/ 129 h 651"/>
              <a:gd name="T20" fmla="*/ 359 w 868"/>
              <a:gd name="T21" fmla="*/ 129 h 651"/>
              <a:gd name="T22" fmla="*/ 328 w 868"/>
              <a:gd name="T23" fmla="*/ 164 h 651"/>
              <a:gd name="T24" fmla="*/ 298 w 868"/>
              <a:gd name="T25" fmla="*/ 179 h 651"/>
              <a:gd name="T26" fmla="*/ 254 w 868"/>
              <a:gd name="T27" fmla="*/ 173 h 651"/>
              <a:gd name="T28" fmla="*/ 209 w 868"/>
              <a:gd name="T29" fmla="*/ 171 h 651"/>
              <a:gd name="T30" fmla="*/ 163 w 868"/>
              <a:gd name="T31" fmla="*/ 173 h 651"/>
              <a:gd name="T32" fmla="*/ 121 w 868"/>
              <a:gd name="T33" fmla="*/ 154 h 651"/>
              <a:gd name="T34" fmla="*/ 75 w 868"/>
              <a:gd name="T35" fmla="*/ 135 h 651"/>
              <a:gd name="T36" fmla="*/ 12 w 868"/>
              <a:gd name="T37" fmla="*/ 183 h 651"/>
              <a:gd name="T38" fmla="*/ 2 w 868"/>
              <a:gd name="T39" fmla="*/ 235 h 651"/>
              <a:gd name="T40" fmla="*/ 42 w 868"/>
              <a:gd name="T41" fmla="*/ 336 h 651"/>
              <a:gd name="T42" fmla="*/ 67 w 868"/>
              <a:gd name="T43" fmla="*/ 430 h 651"/>
              <a:gd name="T44" fmla="*/ 71 w 868"/>
              <a:gd name="T45" fmla="*/ 455 h 651"/>
              <a:gd name="T46" fmla="*/ 81 w 868"/>
              <a:gd name="T47" fmla="*/ 459 h 651"/>
              <a:gd name="T48" fmla="*/ 90 w 868"/>
              <a:gd name="T49" fmla="*/ 459 h 651"/>
              <a:gd name="T50" fmla="*/ 90 w 868"/>
              <a:gd name="T51" fmla="*/ 442 h 651"/>
              <a:gd name="T52" fmla="*/ 88 w 868"/>
              <a:gd name="T53" fmla="*/ 421 h 651"/>
              <a:gd name="T54" fmla="*/ 100 w 868"/>
              <a:gd name="T55" fmla="*/ 405 h 651"/>
              <a:gd name="T56" fmla="*/ 148 w 868"/>
              <a:gd name="T57" fmla="*/ 400 h 651"/>
              <a:gd name="T58" fmla="*/ 186 w 868"/>
              <a:gd name="T59" fmla="*/ 373 h 651"/>
              <a:gd name="T60" fmla="*/ 206 w 868"/>
              <a:gd name="T61" fmla="*/ 348 h 651"/>
              <a:gd name="T62" fmla="*/ 234 w 868"/>
              <a:gd name="T63" fmla="*/ 350 h 651"/>
              <a:gd name="T64" fmla="*/ 255 w 868"/>
              <a:gd name="T65" fmla="*/ 359 h 651"/>
              <a:gd name="T66" fmla="*/ 250 w 868"/>
              <a:gd name="T67" fmla="*/ 375 h 651"/>
              <a:gd name="T68" fmla="*/ 259 w 868"/>
              <a:gd name="T69" fmla="*/ 400 h 651"/>
              <a:gd name="T70" fmla="*/ 280 w 868"/>
              <a:gd name="T71" fmla="*/ 427 h 651"/>
              <a:gd name="T72" fmla="*/ 229 w 868"/>
              <a:gd name="T73" fmla="*/ 459 h 651"/>
              <a:gd name="T74" fmla="*/ 194 w 868"/>
              <a:gd name="T75" fmla="*/ 467 h 651"/>
              <a:gd name="T76" fmla="*/ 175 w 868"/>
              <a:gd name="T77" fmla="*/ 467 h 651"/>
              <a:gd name="T78" fmla="*/ 158 w 868"/>
              <a:gd name="T79" fmla="*/ 473 h 651"/>
              <a:gd name="T80" fmla="*/ 156 w 868"/>
              <a:gd name="T81" fmla="*/ 490 h 651"/>
              <a:gd name="T82" fmla="*/ 179 w 868"/>
              <a:gd name="T83" fmla="*/ 503 h 651"/>
              <a:gd name="T84" fmla="*/ 198 w 868"/>
              <a:gd name="T85" fmla="*/ 544 h 651"/>
              <a:gd name="T86" fmla="*/ 232 w 868"/>
              <a:gd name="T87" fmla="*/ 584 h 651"/>
              <a:gd name="T88" fmla="*/ 280 w 868"/>
              <a:gd name="T89" fmla="*/ 622 h 651"/>
              <a:gd name="T90" fmla="*/ 340 w 868"/>
              <a:gd name="T91" fmla="*/ 605 h 651"/>
              <a:gd name="T92" fmla="*/ 388 w 868"/>
              <a:gd name="T93" fmla="*/ 532 h 651"/>
              <a:gd name="T94" fmla="*/ 428 w 868"/>
              <a:gd name="T95" fmla="*/ 523 h 651"/>
              <a:gd name="T96" fmla="*/ 457 w 868"/>
              <a:gd name="T97" fmla="*/ 494 h 651"/>
              <a:gd name="T98" fmla="*/ 584 w 868"/>
              <a:gd name="T99" fmla="*/ 421 h 651"/>
              <a:gd name="T100" fmla="*/ 695 w 868"/>
              <a:gd name="T101" fmla="*/ 394 h 651"/>
              <a:gd name="T102" fmla="*/ 724 w 868"/>
              <a:gd name="T103" fmla="*/ 403 h 651"/>
              <a:gd name="T104" fmla="*/ 779 w 868"/>
              <a:gd name="T105" fmla="*/ 407 h 651"/>
              <a:gd name="T106" fmla="*/ 851 w 868"/>
              <a:gd name="T107" fmla="*/ 361 h 651"/>
              <a:gd name="T108" fmla="*/ 852 w 868"/>
              <a:gd name="T109" fmla="*/ 327 h 651"/>
              <a:gd name="T110" fmla="*/ 839 w 868"/>
              <a:gd name="T111" fmla="*/ 315 h 651"/>
              <a:gd name="T112" fmla="*/ 822 w 868"/>
              <a:gd name="T113" fmla="*/ 315 h 651"/>
              <a:gd name="T114" fmla="*/ 814 w 868"/>
              <a:gd name="T115" fmla="*/ 308 h 651"/>
              <a:gd name="T116" fmla="*/ 818 w 868"/>
              <a:gd name="T117" fmla="*/ 292 h 651"/>
              <a:gd name="T118" fmla="*/ 826 w 868"/>
              <a:gd name="T119" fmla="*/ 269 h 651"/>
              <a:gd name="T120" fmla="*/ 845 w 868"/>
              <a:gd name="T121" fmla="*/ 244 h 651"/>
              <a:gd name="T122" fmla="*/ 868 w 868"/>
              <a:gd name="T123" fmla="*/ 221 h 65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868"/>
              <a:gd name="T187" fmla="*/ 0 h 651"/>
              <a:gd name="T188" fmla="*/ 868 w 868"/>
              <a:gd name="T189" fmla="*/ 651 h 651"/>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868" h="651">
                <a:moveTo>
                  <a:pt x="868" y="219"/>
                </a:moveTo>
                <a:lnTo>
                  <a:pt x="852" y="217"/>
                </a:lnTo>
                <a:lnTo>
                  <a:pt x="837" y="215"/>
                </a:lnTo>
                <a:lnTo>
                  <a:pt x="820" y="210"/>
                </a:lnTo>
                <a:lnTo>
                  <a:pt x="806" y="206"/>
                </a:lnTo>
                <a:lnTo>
                  <a:pt x="779" y="192"/>
                </a:lnTo>
                <a:lnTo>
                  <a:pt x="756" y="175"/>
                </a:lnTo>
                <a:lnTo>
                  <a:pt x="732" y="160"/>
                </a:lnTo>
                <a:lnTo>
                  <a:pt x="705" y="142"/>
                </a:lnTo>
                <a:lnTo>
                  <a:pt x="689" y="135"/>
                </a:lnTo>
                <a:lnTo>
                  <a:pt x="676" y="129"/>
                </a:lnTo>
                <a:lnTo>
                  <a:pt x="659" y="123"/>
                </a:lnTo>
                <a:lnTo>
                  <a:pt x="641" y="119"/>
                </a:lnTo>
                <a:lnTo>
                  <a:pt x="636" y="116"/>
                </a:lnTo>
                <a:lnTo>
                  <a:pt x="632" y="112"/>
                </a:lnTo>
                <a:lnTo>
                  <a:pt x="630" y="108"/>
                </a:lnTo>
                <a:lnTo>
                  <a:pt x="628" y="104"/>
                </a:lnTo>
                <a:lnTo>
                  <a:pt x="626" y="94"/>
                </a:lnTo>
                <a:lnTo>
                  <a:pt x="624" y="81"/>
                </a:lnTo>
                <a:lnTo>
                  <a:pt x="624" y="69"/>
                </a:lnTo>
                <a:lnTo>
                  <a:pt x="622" y="58"/>
                </a:lnTo>
                <a:lnTo>
                  <a:pt x="618" y="46"/>
                </a:lnTo>
                <a:lnTo>
                  <a:pt x="611" y="39"/>
                </a:lnTo>
                <a:lnTo>
                  <a:pt x="609" y="33"/>
                </a:lnTo>
                <a:lnTo>
                  <a:pt x="603" y="29"/>
                </a:lnTo>
                <a:lnTo>
                  <a:pt x="595" y="23"/>
                </a:lnTo>
                <a:lnTo>
                  <a:pt x="588" y="18"/>
                </a:lnTo>
                <a:lnTo>
                  <a:pt x="580" y="12"/>
                </a:lnTo>
                <a:lnTo>
                  <a:pt x="572" y="8"/>
                </a:lnTo>
                <a:lnTo>
                  <a:pt x="566" y="0"/>
                </a:lnTo>
                <a:lnTo>
                  <a:pt x="561" y="0"/>
                </a:lnTo>
                <a:lnTo>
                  <a:pt x="536" y="0"/>
                </a:lnTo>
                <a:lnTo>
                  <a:pt x="513" y="4"/>
                </a:lnTo>
                <a:lnTo>
                  <a:pt x="495" y="10"/>
                </a:lnTo>
                <a:lnTo>
                  <a:pt x="480" y="18"/>
                </a:lnTo>
                <a:lnTo>
                  <a:pt x="470" y="29"/>
                </a:lnTo>
                <a:lnTo>
                  <a:pt x="463" y="39"/>
                </a:lnTo>
                <a:lnTo>
                  <a:pt x="457" y="52"/>
                </a:lnTo>
                <a:lnTo>
                  <a:pt x="451" y="66"/>
                </a:lnTo>
                <a:lnTo>
                  <a:pt x="445" y="92"/>
                </a:lnTo>
                <a:lnTo>
                  <a:pt x="442" y="112"/>
                </a:lnTo>
                <a:lnTo>
                  <a:pt x="438" y="123"/>
                </a:lnTo>
                <a:lnTo>
                  <a:pt x="434" y="129"/>
                </a:lnTo>
                <a:lnTo>
                  <a:pt x="428" y="133"/>
                </a:lnTo>
                <a:lnTo>
                  <a:pt x="421" y="133"/>
                </a:lnTo>
                <a:lnTo>
                  <a:pt x="413" y="133"/>
                </a:lnTo>
                <a:lnTo>
                  <a:pt x="407" y="133"/>
                </a:lnTo>
                <a:lnTo>
                  <a:pt x="403" y="131"/>
                </a:lnTo>
                <a:lnTo>
                  <a:pt x="397" y="131"/>
                </a:lnTo>
                <a:lnTo>
                  <a:pt x="392" y="129"/>
                </a:lnTo>
                <a:lnTo>
                  <a:pt x="386" y="129"/>
                </a:lnTo>
                <a:lnTo>
                  <a:pt x="378" y="127"/>
                </a:lnTo>
                <a:lnTo>
                  <a:pt x="374" y="127"/>
                </a:lnTo>
                <a:lnTo>
                  <a:pt x="365" y="127"/>
                </a:lnTo>
                <a:lnTo>
                  <a:pt x="359" y="129"/>
                </a:lnTo>
                <a:lnTo>
                  <a:pt x="353" y="131"/>
                </a:lnTo>
                <a:lnTo>
                  <a:pt x="350" y="135"/>
                </a:lnTo>
                <a:lnTo>
                  <a:pt x="340" y="142"/>
                </a:lnTo>
                <a:lnTo>
                  <a:pt x="336" y="154"/>
                </a:lnTo>
                <a:lnTo>
                  <a:pt x="328" y="164"/>
                </a:lnTo>
                <a:lnTo>
                  <a:pt x="321" y="171"/>
                </a:lnTo>
                <a:lnTo>
                  <a:pt x="317" y="175"/>
                </a:lnTo>
                <a:lnTo>
                  <a:pt x="311" y="177"/>
                </a:lnTo>
                <a:lnTo>
                  <a:pt x="305" y="179"/>
                </a:lnTo>
                <a:lnTo>
                  <a:pt x="298" y="179"/>
                </a:lnTo>
                <a:lnTo>
                  <a:pt x="286" y="179"/>
                </a:lnTo>
                <a:lnTo>
                  <a:pt x="277" y="177"/>
                </a:lnTo>
                <a:lnTo>
                  <a:pt x="269" y="177"/>
                </a:lnTo>
                <a:lnTo>
                  <a:pt x="263" y="175"/>
                </a:lnTo>
                <a:lnTo>
                  <a:pt x="254" y="173"/>
                </a:lnTo>
                <a:lnTo>
                  <a:pt x="246" y="171"/>
                </a:lnTo>
                <a:lnTo>
                  <a:pt x="238" y="171"/>
                </a:lnTo>
                <a:lnTo>
                  <a:pt x="229" y="171"/>
                </a:lnTo>
                <a:lnTo>
                  <a:pt x="221" y="171"/>
                </a:lnTo>
                <a:lnTo>
                  <a:pt x="209" y="171"/>
                </a:lnTo>
                <a:lnTo>
                  <a:pt x="198" y="171"/>
                </a:lnTo>
                <a:lnTo>
                  <a:pt x="186" y="171"/>
                </a:lnTo>
                <a:lnTo>
                  <a:pt x="177" y="173"/>
                </a:lnTo>
                <a:lnTo>
                  <a:pt x="169" y="173"/>
                </a:lnTo>
                <a:lnTo>
                  <a:pt x="163" y="173"/>
                </a:lnTo>
                <a:lnTo>
                  <a:pt x="161" y="173"/>
                </a:lnTo>
                <a:lnTo>
                  <a:pt x="144" y="171"/>
                </a:lnTo>
                <a:lnTo>
                  <a:pt x="133" y="167"/>
                </a:lnTo>
                <a:lnTo>
                  <a:pt x="125" y="162"/>
                </a:lnTo>
                <a:lnTo>
                  <a:pt x="121" y="154"/>
                </a:lnTo>
                <a:lnTo>
                  <a:pt x="117" y="146"/>
                </a:lnTo>
                <a:lnTo>
                  <a:pt x="110" y="139"/>
                </a:lnTo>
                <a:lnTo>
                  <a:pt x="106" y="133"/>
                </a:lnTo>
                <a:lnTo>
                  <a:pt x="94" y="127"/>
                </a:lnTo>
                <a:lnTo>
                  <a:pt x="75" y="135"/>
                </a:lnTo>
                <a:lnTo>
                  <a:pt x="56" y="144"/>
                </a:lnTo>
                <a:lnTo>
                  <a:pt x="40" y="154"/>
                </a:lnTo>
                <a:lnTo>
                  <a:pt x="29" y="164"/>
                </a:lnTo>
                <a:lnTo>
                  <a:pt x="17" y="173"/>
                </a:lnTo>
                <a:lnTo>
                  <a:pt x="12" y="183"/>
                </a:lnTo>
                <a:lnTo>
                  <a:pt x="6" y="192"/>
                </a:lnTo>
                <a:lnTo>
                  <a:pt x="2" y="202"/>
                </a:lnTo>
                <a:lnTo>
                  <a:pt x="0" y="212"/>
                </a:lnTo>
                <a:lnTo>
                  <a:pt x="0" y="223"/>
                </a:lnTo>
                <a:lnTo>
                  <a:pt x="2" y="235"/>
                </a:lnTo>
                <a:lnTo>
                  <a:pt x="4" y="244"/>
                </a:lnTo>
                <a:lnTo>
                  <a:pt x="10" y="263"/>
                </a:lnTo>
                <a:lnTo>
                  <a:pt x="19" y="286"/>
                </a:lnTo>
                <a:lnTo>
                  <a:pt x="33" y="315"/>
                </a:lnTo>
                <a:lnTo>
                  <a:pt x="42" y="336"/>
                </a:lnTo>
                <a:lnTo>
                  <a:pt x="50" y="357"/>
                </a:lnTo>
                <a:lnTo>
                  <a:pt x="58" y="375"/>
                </a:lnTo>
                <a:lnTo>
                  <a:pt x="62" y="394"/>
                </a:lnTo>
                <a:lnTo>
                  <a:pt x="63" y="409"/>
                </a:lnTo>
                <a:lnTo>
                  <a:pt x="67" y="430"/>
                </a:lnTo>
                <a:lnTo>
                  <a:pt x="63" y="451"/>
                </a:lnTo>
                <a:lnTo>
                  <a:pt x="67" y="451"/>
                </a:lnTo>
                <a:lnTo>
                  <a:pt x="67" y="455"/>
                </a:lnTo>
                <a:lnTo>
                  <a:pt x="71" y="455"/>
                </a:lnTo>
                <a:lnTo>
                  <a:pt x="75" y="455"/>
                </a:lnTo>
                <a:lnTo>
                  <a:pt x="75" y="459"/>
                </a:lnTo>
                <a:lnTo>
                  <a:pt x="77" y="459"/>
                </a:lnTo>
                <a:lnTo>
                  <a:pt x="79" y="459"/>
                </a:lnTo>
                <a:lnTo>
                  <a:pt x="81" y="459"/>
                </a:lnTo>
                <a:lnTo>
                  <a:pt x="83" y="459"/>
                </a:lnTo>
                <a:lnTo>
                  <a:pt x="85" y="459"/>
                </a:lnTo>
                <a:lnTo>
                  <a:pt x="87" y="459"/>
                </a:lnTo>
                <a:lnTo>
                  <a:pt x="88" y="459"/>
                </a:lnTo>
                <a:lnTo>
                  <a:pt x="90" y="459"/>
                </a:lnTo>
                <a:lnTo>
                  <a:pt x="92" y="455"/>
                </a:lnTo>
                <a:lnTo>
                  <a:pt x="92" y="451"/>
                </a:lnTo>
                <a:lnTo>
                  <a:pt x="90" y="446"/>
                </a:lnTo>
                <a:lnTo>
                  <a:pt x="90" y="442"/>
                </a:lnTo>
                <a:lnTo>
                  <a:pt x="88" y="438"/>
                </a:lnTo>
                <a:lnTo>
                  <a:pt x="88" y="432"/>
                </a:lnTo>
                <a:lnTo>
                  <a:pt x="88" y="427"/>
                </a:lnTo>
                <a:lnTo>
                  <a:pt x="88" y="423"/>
                </a:lnTo>
                <a:lnTo>
                  <a:pt x="88" y="421"/>
                </a:lnTo>
                <a:lnTo>
                  <a:pt x="90" y="417"/>
                </a:lnTo>
                <a:lnTo>
                  <a:pt x="92" y="413"/>
                </a:lnTo>
                <a:lnTo>
                  <a:pt x="94" y="409"/>
                </a:lnTo>
                <a:lnTo>
                  <a:pt x="96" y="407"/>
                </a:lnTo>
                <a:lnTo>
                  <a:pt x="100" y="405"/>
                </a:lnTo>
                <a:lnTo>
                  <a:pt x="106" y="405"/>
                </a:lnTo>
                <a:lnTo>
                  <a:pt x="113" y="405"/>
                </a:lnTo>
                <a:lnTo>
                  <a:pt x="123" y="403"/>
                </a:lnTo>
                <a:lnTo>
                  <a:pt x="136" y="402"/>
                </a:lnTo>
                <a:lnTo>
                  <a:pt x="148" y="400"/>
                </a:lnTo>
                <a:lnTo>
                  <a:pt x="161" y="396"/>
                </a:lnTo>
                <a:lnTo>
                  <a:pt x="173" y="392"/>
                </a:lnTo>
                <a:lnTo>
                  <a:pt x="182" y="388"/>
                </a:lnTo>
                <a:lnTo>
                  <a:pt x="182" y="382"/>
                </a:lnTo>
                <a:lnTo>
                  <a:pt x="186" y="373"/>
                </a:lnTo>
                <a:lnTo>
                  <a:pt x="190" y="367"/>
                </a:lnTo>
                <a:lnTo>
                  <a:pt x="192" y="361"/>
                </a:lnTo>
                <a:lnTo>
                  <a:pt x="196" y="356"/>
                </a:lnTo>
                <a:lnTo>
                  <a:pt x="200" y="352"/>
                </a:lnTo>
                <a:lnTo>
                  <a:pt x="206" y="348"/>
                </a:lnTo>
                <a:lnTo>
                  <a:pt x="211" y="346"/>
                </a:lnTo>
                <a:lnTo>
                  <a:pt x="221" y="346"/>
                </a:lnTo>
                <a:lnTo>
                  <a:pt x="225" y="346"/>
                </a:lnTo>
                <a:lnTo>
                  <a:pt x="230" y="348"/>
                </a:lnTo>
                <a:lnTo>
                  <a:pt x="234" y="350"/>
                </a:lnTo>
                <a:lnTo>
                  <a:pt x="238" y="352"/>
                </a:lnTo>
                <a:lnTo>
                  <a:pt x="242" y="354"/>
                </a:lnTo>
                <a:lnTo>
                  <a:pt x="246" y="356"/>
                </a:lnTo>
                <a:lnTo>
                  <a:pt x="250" y="357"/>
                </a:lnTo>
                <a:lnTo>
                  <a:pt x="255" y="359"/>
                </a:lnTo>
                <a:lnTo>
                  <a:pt x="255" y="361"/>
                </a:lnTo>
                <a:lnTo>
                  <a:pt x="255" y="365"/>
                </a:lnTo>
                <a:lnTo>
                  <a:pt x="254" y="367"/>
                </a:lnTo>
                <a:lnTo>
                  <a:pt x="252" y="371"/>
                </a:lnTo>
                <a:lnTo>
                  <a:pt x="250" y="375"/>
                </a:lnTo>
                <a:lnTo>
                  <a:pt x="250" y="379"/>
                </a:lnTo>
                <a:lnTo>
                  <a:pt x="248" y="382"/>
                </a:lnTo>
                <a:lnTo>
                  <a:pt x="250" y="390"/>
                </a:lnTo>
                <a:lnTo>
                  <a:pt x="252" y="396"/>
                </a:lnTo>
                <a:lnTo>
                  <a:pt x="259" y="400"/>
                </a:lnTo>
                <a:lnTo>
                  <a:pt x="263" y="403"/>
                </a:lnTo>
                <a:lnTo>
                  <a:pt x="271" y="407"/>
                </a:lnTo>
                <a:lnTo>
                  <a:pt x="275" y="413"/>
                </a:lnTo>
                <a:lnTo>
                  <a:pt x="278" y="421"/>
                </a:lnTo>
                <a:lnTo>
                  <a:pt x="280" y="427"/>
                </a:lnTo>
                <a:lnTo>
                  <a:pt x="277" y="432"/>
                </a:lnTo>
                <a:lnTo>
                  <a:pt x="269" y="440"/>
                </a:lnTo>
                <a:lnTo>
                  <a:pt x="255" y="446"/>
                </a:lnTo>
                <a:lnTo>
                  <a:pt x="242" y="451"/>
                </a:lnTo>
                <a:lnTo>
                  <a:pt x="229" y="459"/>
                </a:lnTo>
                <a:lnTo>
                  <a:pt x="213" y="463"/>
                </a:lnTo>
                <a:lnTo>
                  <a:pt x="204" y="467"/>
                </a:lnTo>
                <a:lnTo>
                  <a:pt x="200" y="467"/>
                </a:lnTo>
                <a:lnTo>
                  <a:pt x="198" y="467"/>
                </a:lnTo>
                <a:lnTo>
                  <a:pt x="194" y="467"/>
                </a:lnTo>
                <a:lnTo>
                  <a:pt x="192" y="467"/>
                </a:lnTo>
                <a:lnTo>
                  <a:pt x="186" y="467"/>
                </a:lnTo>
                <a:lnTo>
                  <a:pt x="182" y="467"/>
                </a:lnTo>
                <a:lnTo>
                  <a:pt x="179" y="467"/>
                </a:lnTo>
                <a:lnTo>
                  <a:pt x="175" y="467"/>
                </a:lnTo>
                <a:lnTo>
                  <a:pt x="171" y="467"/>
                </a:lnTo>
                <a:lnTo>
                  <a:pt x="167" y="469"/>
                </a:lnTo>
                <a:lnTo>
                  <a:pt x="165" y="469"/>
                </a:lnTo>
                <a:lnTo>
                  <a:pt x="161" y="471"/>
                </a:lnTo>
                <a:lnTo>
                  <a:pt x="158" y="473"/>
                </a:lnTo>
                <a:lnTo>
                  <a:pt x="156" y="475"/>
                </a:lnTo>
                <a:lnTo>
                  <a:pt x="154" y="478"/>
                </a:lnTo>
                <a:lnTo>
                  <a:pt x="154" y="480"/>
                </a:lnTo>
                <a:lnTo>
                  <a:pt x="154" y="484"/>
                </a:lnTo>
                <a:lnTo>
                  <a:pt x="156" y="490"/>
                </a:lnTo>
                <a:lnTo>
                  <a:pt x="159" y="494"/>
                </a:lnTo>
                <a:lnTo>
                  <a:pt x="163" y="498"/>
                </a:lnTo>
                <a:lnTo>
                  <a:pt x="167" y="499"/>
                </a:lnTo>
                <a:lnTo>
                  <a:pt x="173" y="501"/>
                </a:lnTo>
                <a:lnTo>
                  <a:pt x="179" y="503"/>
                </a:lnTo>
                <a:lnTo>
                  <a:pt x="182" y="505"/>
                </a:lnTo>
                <a:lnTo>
                  <a:pt x="186" y="515"/>
                </a:lnTo>
                <a:lnTo>
                  <a:pt x="186" y="524"/>
                </a:lnTo>
                <a:lnTo>
                  <a:pt x="192" y="536"/>
                </a:lnTo>
                <a:lnTo>
                  <a:pt x="198" y="544"/>
                </a:lnTo>
                <a:lnTo>
                  <a:pt x="202" y="553"/>
                </a:lnTo>
                <a:lnTo>
                  <a:pt x="207" y="561"/>
                </a:lnTo>
                <a:lnTo>
                  <a:pt x="211" y="571"/>
                </a:lnTo>
                <a:lnTo>
                  <a:pt x="215" y="584"/>
                </a:lnTo>
                <a:lnTo>
                  <a:pt x="232" y="584"/>
                </a:lnTo>
                <a:lnTo>
                  <a:pt x="244" y="586"/>
                </a:lnTo>
                <a:lnTo>
                  <a:pt x="254" y="592"/>
                </a:lnTo>
                <a:lnTo>
                  <a:pt x="263" y="601"/>
                </a:lnTo>
                <a:lnTo>
                  <a:pt x="271" y="613"/>
                </a:lnTo>
                <a:lnTo>
                  <a:pt x="280" y="622"/>
                </a:lnTo>
                <a:lnTo>
                  <a:pt x="292" y="636"/>
                </a:lnTo>
                <a:lnTo>
                  <a:pt x="309" y="651"/>
                </a:lnTo>
                <a:lnTo>
                  <a:pt x="319" y="634"/>
                </a:lnTo>
                <a:lnTo>
                  <a:pt x="328" y="620"/>
                </a:lnTo>
                <a:lnTo>
                  <a:pt x="340" y="605"/>
                </a:lnTo>
                <a:lnTo>
                  <a:pt x="350" y="590"/>
                </a:lnTo>
                <a:lnTo>
                  <a:pt x="357" y="574"/>
                </a:lnTo>
                <a:lnTo>
                  <a:pt x="367" y="559"/>
                </a:lnTo>
                <a:lnTo>
                  <a:pt x="378" y="544"/>
                </a:lnTo>
                <a:lnTo>
                  <a:pt x="388" y="532"/>
                </a:lnTo>
                <a:lnTo>
                  <a:pt x="394" y="524"/>
                </a:lnTo>
                <a:lnTo>
                  <a:pt x="401" y="523"/>
                </a:lnTo>
                <a:lnTo>
                  <a:pt x="409" y="521"/>
                </a:lnTo>
                <a:lnTo>
                  <a:pt x="421" y="521"/>
                </a:lnTo>
                <a:lnTo>
                  <a:pt x="428" y="523"/>
                </a:lnTo>
                <a:lnTo>
                  <a:pt x="436" y="521"/>
                </a:lnTo>
                <a:lnTo>
                  <a:pt x="442" y="519"/>
                </a:lnTo>
                <a:lnTo>
                  <a:pt x="445" y="513"/>
                </a:lnTo>
                <a:lnTo>
                  <a:pt x="451" y="505"/>
                </a:lnTo>
                <a:lnTo>
                  <a:pt x="457" y="494"/>
                </a:lnTo>
                <a:lnTo>
                  <a:pt x="467" y="486"/>
                </a:lnTo>
                <a:lnTo>
                  <a:pt x="478" y="476"/>
                </a:lnTo>
                <a:lnTo>
                  <a:pt x="509" y="455"/>
                </a:lnTo>
                <a:lnTo>
                  <a:pt x="543" y="438"/>
                </a:lnTo>
                <a:lnTo>
                  <a:pt x="584" y="421"/>
                </a:lnTo>
                <a:lnTo>
                  <a:pt x="624" y="405"/>
                </a:lnTo>
                <a:lnTo>
                  <a:pt x="643" y="402"/>
                </a:lnTo>
                <a:lnTo>
                  <a:pt x="662" y="398"/>
                </a:lnTo>
                <a:lnTo>
                  <a:pt x="680" y="396"/>
                </a:lnTo>
                <a:lnTo>
                  <a:pt x="695" y="394"/>
                </a:lnTo>
                <a:lnTo>
                  <a:pt x="701" y="396"/>
                </a:lnTo>
                <a:lnTo>
                  <a:pt x="705" y="396"/>
                </a:lnTo>
                <a:lnTo>
                  <a:pt x="710" y="400"/>
                </a:lnTo>
                <a:lnTo>
                  <a:pt x="718" y="402"/>
                </a:lnTo>
                <a:lnTo>
                  <a:pt x="724" y="403"/>
                </a:lnTo>
                <a:lnTo>
                  <a:pt x="730" y="407"/>
                </a:lnTo>
                <a:lnTo>
                  <a:pt x="737" y="409"/>
                </a:lnTo>
                <a:lnTo>
                  <a:pt x="745" y="413"/>
                </a:lnTo>
                <a:lnTo>
                  <a:pt x="764" y="409"/>
                </a:lnTo>
                <a:lnTo>
                  <a:pt x="779" y="407"/>
                </a:lnTo>
                <a:lnTo>
                  <a:pt x="797" y="400"/>
                </a:lnTo>
                <a:lnTo>
                  <a:pt x="810" y="392"/>
                </a:lnTo>
                <a:lnTo>
                  <a:pt x="826" y="382"/>
                </a:lnTo>
                <a:lnTo>
                  <a:pt x="837" y="371"/>
                </a:lnTo>
                <a:lnTo>
                  <a:pt x="851" y="361"/>
                </a:lnTo>
                <a:lnTo>
                  <a:pt x="868" y="352"/>
                </a:lnTo>
                <a:lnTo>
                  <a:pt x="864" y="346"/>
                </a:lnTo>
                <a:lnTo>
                  <a:pt x="858" y="340"/>
                </a:lnTo>
                <a:lnTo>
                  <a:pt x="856" y="332"/>
                </a:lnTo>
                <a:lnTo>
                  <a:pt x="852" y="327"/>
                </a:lnTo>
                <a:lnTo>
                  <a:pt x="849" y="323"/>
                </a:lnTo>
                <a:lnTo>
                  <a:pt x="847" y="319"/>
                </a:lnTo>
                <a:lnTo>
                  <a:pt x="843" y="317"/>
                </a:lnTo>
                <a:lnTo>
                  <a:pt x="841" y="315"/>
                </a:lnTo>
                <a:lnTo>
                  <a:pt x="839" y="315"/>
                </a:lnTo>
                <a:lnTo>
                  <a:pt x="835" y="315"/>
                </a:lnTo>
                <a:lnTo>
                  <a:pt x="833" y="315"/>
                </a:lnTo>
                <a:lnTo>
                  <a:pt x="829" y="315"/>
                </a:lnTo>
                <a:lnTo>
                  <a:pt x="826" y="315"/>
                </a:lnTo>
                <a:lnTo>
                  <a:pt x="822" y="315"/>
                </a:lnTo>
                <a:lnTo>
                  <a:pt x="820" y="315"/>
                </a:lnTo>
                <a:lnTo>
                  <a:pt x="818" y="313"/>
                </a:lnTo>
                <a:lnTo>
                  <a:pt x="816" y="311"/>
                </a:lnTo>
                <a:lnTo>
                  <a:pt x="814" y="309"/>
                </a:lnTo>
                <a:lnTo>
                  <a:pt x="814" y="308"/>
                </a:lnTo>
                <a:lnTo>
                  <a:pt x="814" y="306"/>
                </a:lnTo>
                <a:lnTo>
                  <a:pt x="816" y="300"/>
                </a:lnTo>
                <a:lnTo>
                  <a:pt x="818" y="298"/>
                </a:lnTo>
                <a:lnTo>
                  <a:pt x="820" y="294"/>
                </a:lnTo>
                <a:lnTo>
                  <a:pt x="818" y="292"/>
                </a:lnTo>
                <a:lnTo>
                  <a:pt x="818" y="288"/>
                </a:lnTo>
                <a:lnTo>
                  <a:pt x="818" y="284"/>
                </a:lnTo>
                <a:lnTo>
                  <a:pt x="820" y="279"/>
                </a:lnTo>
                <a:lnTo>
                  <a:pt x="822" y="275"/>
                </a:lnTo>
                <a:lnTo>
                  <a:pt x="826" y="269"/>
                </a:lnTo>
                <a:lnTo>
                  <a:pt x="829" y="260"/>
                </a:lnTo>
                <a:lnTo>
                  <a:pt x="833" y="254"/>
                </a:lnTo>
                <a:lnTo>
                  <a:pt x="837" y="252"/>
                </a:lnTo>
                <a:lnTo>
                  <a:pt x="841" y="248"/>
                </a:lnTo>
                <a:lnTo>
                  <a:pt x="845" y="244"/>
                </a:lnTo>
                <a:lnTo>
                  <a:pt x="849" y="240"/>
                </a:lnTo>
                <a:lnTo>
                  <a:pt x="852" y="236"/>
                </a:lnTo>
                <a:lnTo>
                  <a:pt x="858" y="233"/>
                </a:lnTo>
                <a:lnTo>
                  <a:pt x="864" y="227"/>
                </a:lnTo>
                <a:lnTo>
                  <a:pt x="868" y="221"/>
                </a:lnTo>
                <a:lnTo>
                  <a:pt x="868" y="219"/>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27" name="Freeform 68"/>
          <p:cNvSpPr>
            <a:spLocks/>
          </p:cNvSpPr>
          <p:nvPr/>
        </p:nvSpPr>
        <p:spPr bwMode="auto">
          <a:xfrm>
            <a:off x="3782690" y="1808163"/>
            <a:ext cx="465138" cy="361950"/>
          </a:xfrm>
          <a:custGeom>
            <a:avLst/>
            <a:gdLst>
              <a:gd name="T0" fmla="*/ 684 w 743"/>
              <a:gd name="T1" fmla="*/ 376 h 545"/>
              <a:gd name="T2" fmla="*/ 651 w 743"/>
              <a:gd name="T3" fmla="*/ 424 h 545"/>
              <a:gd name="T4" fmla="*/ 638 w 743"/>
              <a:gd name="T5" fmla="*/ 489 h 545"/>
              <a:gd name="T6" fmla="*/ 613 w 743"/>
              <a:gd name="T7" fmla="*/ 499 h 545"/>
              <a:gd name="T8" fmla="*/ 592 w 743"/>
              <a:gd name="T9" fmla="*/ 495 h 545"/>
              <a:gd name="T10" fmla="*/ 565 w 743"/>
              <a:gd name="T11" fmla="*/ 493 h 545"/>
              <a:gd name="T12" fmla="*/ 540 w 743"/>
              <a:gd name="T13" fmla="*/ 508 h 545"/>
              <a:gd name="T14" fmla="*/ 517 w 743"/>
              <a:gd name="T15" fmla="*/ 541 h 545"/>
              <a:gd name="T16" fmla="*/ 486 w 743"/>
              <a:gd name="T17" fmla="*/ 545 h 545"/>
              <a:gd name="T18" fmla="*/ 454 w 743"/>
              <a:gd name="T19" fmla="*/ 539 h 545"/>
              <a:gd name="T20" fmla="*/ 421 w 743"/>
              <a:gd name="T21" fmla="*/ 537 h 545"/>
              <a:gd name="T22" fmla="*/ 377 w 743"/>
              <a:gd name="T23" fmla="*/ 539 h 545"/>
              <a:gd name="T24" fmla="*/ 354 w 743"/>
              <a:gd name="T25" fmla="*/ 539 h 545"/>
              <a:gd name="T26" fmla="*/ 323 w 743"/>
              <a:gd name="T27" fmla="*/ 520 h 545"/>
              <a:gd name="T28" fmla="*/ 302 w 743"/>
              <a:gd name="T29" fmla="*/ 493 h 545"/>
              <a:gd name="T30" fmla="*/ 292 w 743"/>
              <a:gd name="T31" fmla="*/ 493 h 545"/>
              <a:gd name="T32" fmla="*/ 287 w 743"/>
              <a:gd name="T33" fmla="*/ 491 h 545"/>
              <a:gd name="T34" fmla="*/ 210 w 743"/>
              <a:gd name="T35" fmla="*/ 482 h 545"/>
              <a:gd name="T36" fmla="*/ 135 w 743"/>
              <a:gd name="T37" fmla="*/ 482 h 545"/>
              <a:gd name="T38" fmla="*/ 102 w 743"/>
              <a:gd name="T39" fmla="*/ 451 h 545"/>
              <a:gd name="T40" fmla="*/ 68 w 743"/>
              <a:gd name="T41" fmla="*/ 418 h 545"/>
              <a:gd name="T42" fmla="*/ 25 w 743"/>
              <a:gd name="T43" fmla="*/ 399 h 545"/>
              <a:gd name="T44" fmla="*/ 0 w 743"/>
              <a:gd name="T45" fmla="*/ 370 h 545"/>
              <a:gd name="T46" fmla="*/ 25 w 743"/>
              <a:gd name="T47" fmla="*/ 332 h 545"/>
              <a:gd name="T48" fmla="*/ 54 w 743"/>
              <a:gd name="T49" fmla="*/ 299 h 545"/>
              <a:gd name="T50" fmla="*/ 66 w 743"/>
              <a:gd name="T51" fmla="*/ 255 h 545"/>
              <a:gd name="T52" fmla="*/ 64 w 743"/>
              <a:gd name="T53" fmla="*/ 201 h 545"/>
              <a:gd name="T54" fmla="*/ 104 w 743"/>
              <a:gd name="T55" fmla="*/ 213 h 545"/>
              <a:gd name="T56" fmla="*/ 156 w 743"/>
              <a:gd name="T57" fmla="*/ 220 h 545"/>
              <a:gd name="T58" fmla="*/ 217 w 743"/>
              <a:gd name="T59" fmla="*/ 197 h 545"/>
              <a:gd name="T60" fmla="*/ 254 w 743"/>
              <a:gd name="T61" fmla="*/ 153 h 545"/>
              <a:gd name="T62" fmla="*/ 279 w 743"/>
              <a:gd name="T63" fmla="*/ 174 h 545"/>
              <a:gd name="T64" fmla="*/ 302 w 743"/>
              <a:gd name="T65" fmla="*/ 197 h 545"/>
              <a:gd name="T66" fmla="*/ 313 w 743"/>
              <a:gd name="T67" fmla="*/ 147 h 545"/>
              <a:gd name="T68" fmla="*/ 323 w 743"/>
              <a:gd name="T69" fmla="*/ 88 h 545"/>
              <a:gd name="T70" fmla="*/ 340 w 743"/>
              <a:gd name="T71" fmla="*/ 21 h 545"/>
              <a:gd name="T72" fmla="*/ 400 w 743"/>
              <a:gd name="T73" fmla="*/ 0 h 545"/>
              <a:gd name="T74" fmla="*/ 438 w 743"/>
              <a:gd name="T75" fmla="*/ 2 h 545"/>
              <a:gd name="T76" fmla="*/ 480 w 743"/>
              <a:gd name="T77" fmla="*/ 2 h 545"/>
              <a:gd name="T78" fmla="*/ 475 w 743"/>
              <a:gd name="T79" fmla="*/ 36 h 545"/>
              <a:gd name="T80" fmla="*/ 469 w 743"/>
              <a:gd name="T81" fmla="*/ 69 h 545"/>
              <a:gd name="T82" fmla="*/ 478 w 743"/>
              <a:gd name="T83" fmla="*/ 124 h 545"/>
              <a:gd name="T84" fmla="*/ 513 w 743"/>
              <a:gd name="T85" fmla="*/ 147 h 545"/>
              <a:gd name="T86" fmla="*/ 561 w 743"/>
              <a:gd name="T87" fmla="*/ 136 h 545"/>
              <a:gd name="T88" fmla="*/ 605 w 743"/>
              <a:gd name="T89" fmla="*/ 115 h 545"/>
              <a:gd name="T90" fmla="*/ 697 w 743"/>
              <a:gd name="T91" fmla="*/ 217 h 545"/>
              <a:gd name="T92" fmla="*/ 732 w 743"/>
              <a:gd name="T93" fmla="*/ 272 h 545"/>
              <a:gd name="T94" fmla="*/ 743 w 743"/>
              <a:gd name="T95" fmla="*/ 351 h 54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43"/>
              <a:gd name="T145" fmla="*/ 0 h 545"/>
              <a:gd name="T146" fmla="*/ 743 w 743"/>
              <a:gd name="T147" fmla="*/ 545 h 54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43" h="545">
                <a:moveTo>
                  <a:pt x="743" y="351"/>
                </a:moveTo>
                <a:lnTo>
                  <a:pt x="720" y="357"/>
                </a:lnTo>
                <a:lnTo>
                  <a:pt x="701" y="366"/>
                </a:lnTo>
                <a:lnTo>
                  <a:pt x="684" y="376"/>
                </a:lnTo>
                <a:lnTo>
                  <a:pt x="672" y="386"/>
                </a:lnTo>
                <a:lnTo>
                  <a:pt x="665" y="397"/>
                </a:lnTo>
                <a:lnTo>
                  <a:pt x="657" y="409"/>
                </a:lnTo>
                <a:lnTo>
                  <a:pt x="651" y="424"/>
                </a:lnTo>
                <a:lnTo>
                  <a:pt x="647" y="435"/>
                </a:lnTo>
                <a:lnTo>
                  <a:pt x="644" y="460"/>
                </a:lnTo>
                <a:lnTo>
                  <a:pt x="642" y="482"/>
                </a:lnTo>
                <a:lnTo>
                  <a:pt x="638" y="489"/>
                </a:lnTo>
                <a:lnTo>
                  <a:pt x="634" y="495"/>
                </a:lnTo>
                <a:lnTo>
                  <a:pt x="628" y="499"/>
                </a:lnTo>
                <a:lnTo>
                  <a:pt x="621" y="499"/>
                </a:lnTo>
                <a:lnTo>
                  <a:pt x="613" y="499"/>
                </a:lnTo>
                <a:lnTo>
                  <a:pt x="607" y="499"/>
                </a:lnTo>
                <a:lnTo>
                  <a:pt x="603" y="497"/>
                </a:lnTo>
                <a:lnTo>
                  <a:pt x="597" y="497"/>
                </a:lnTo>
                <a:lnTo>
                  <a:pt x="592" y="495"/>
                </a:lnTo>
                <a:lnTo>
                  <a:pt x="586" y="495"/>
                </a:lnTo>
                <a:lnTo>
                  <a:pt x="578" y="493"/>
                </a:lnTo>
                <a:lnTo>
                  <a:pt x="574" y="493"/>
                </a:lnTo>
                <a:lnTo>
                  <a:pt x="565" y="493"/>
                </a:lnTo>
                <a:lnTo>
                  <a:pt x="559" y="495"/>
                </a:lnTo>
                <a:lnTo>
                  <a:pt x="553" y="497"/>
                </a:lnTo>
                <a:lnTo>
                  <a:pt x="550" y="501"/>
                </a:lnTo>
                <a:lnTo>
                  <a:pt x="540" y="508"/>
                </a:lnTo>
                <a:lnTo>
                  <a:pt x="536" y="520"/>
                </a:lnTo>
                <a:lnTo>
                  <a:pt x="528" y="530"/>
                </a:lnTo>
                <a:lnTo>
                  <a:pt x="521" y="537"/>
                </a:lnTo>
                <a:lnTo>
                  <a:pt x="517" y="541"/>
                </a:lnTo>
                <a:lnTo>
                  <a:pt x="511" y="543"/>
                </a:lnTo>
                <a:lnTo>
                  <a:pt x="505" y="545"/>
                </a:lnTo>
                <a:lnTo>
                  <a:pt x="498" y="545"/>
                </a:lnTo>
                <a:lnTo>
                  <a:pt x="486" y="545"/>
                </a:lnTo>
                <a:lnTo>
                  <a:pt x="477" y="543"/>
                </a:lnTo>
                <a:lnTo>
                  <a:pt x="469" y="543"/>
                </a:lnTo>
                <a:lnTo>
                  <a:pt x="463" y="541"/>
                </a:lnTo>
                <a:lnTo>
                  <a:pt x="454" y="539"/>
                </a:lnTo>
                <a:lnTo>
                  <a:pt x="446" y="537"/>
                </a:lnTo>
                <a:lnTo>
                  <a:pt x="438" y="537"/>
                </a:lnTo>
                <a:lnTo>
                  <a:pt x="429" y="537"/>
                </a:lnTo>
                <a:lnTo>
                  <a:pt x="421" y="537"/>
                </a:lnTo>
                <a:lnTo>
                  <a:pt x="409" y="537"/>
                </a:lnTo>
                <a:lnTo>
                  <a:pt x="398" y="537"/>
                </a:lnTo>
                <a:lnTo>
                  <a:pt x="386" y="537"/>
                </a:lnTo>
                <a:lnTo>
                  <a:pt x="377" y="539"/>
                </a:lnTo>
                <a:lnTo>
                  <a:pt x="369" y="539"/>
                </a:lnTo>
                <a:lnTo>
                  <a:pt x="363" y="539"/>
                </a:lnTo>
                <a:lnTo>
                  <a:pt x="361" y="539"/>
                </a:lnTo>
                <a:lnTo>
                  <a:pt x="354" y="539"/>
                </a:lnTo>
                <a:lnTo>
                  <a:pt x="344" y="537"/>
                </a:lnTo>
                <a:lnTo>
                  <a:pt x="338" y="533"/>
                </a:lnTo>
                <a:lnTo>
                  <a:pt x="333" y="531"/>
                </a:lnTo>
                <a:lnTo>
                  <a:pt x="323" y="520"/>
                </a:lnTo>
                <a:lnTo>
                  <a:pt x="315" y="510"/>
                </a:lnTo>
                <a:lnTo>
                  <a:pt x="310" y="503"/>
                </a:lnTo>
                <a:lnTo>
                  <a:pt x="306" y="495"/>
                </a:lnTo>
                <a:lnTo>
                  <a:pt x="302" y="493"/>
                </a:lnTo>
                <a:lnTo>
                  <a:pt x="298" y="491"/>
                </a:lnTo>
                <a:lnTo>
                  <a:pt x="296" y="491"/>
                </a:lnTo>
                <a:lnTo>
                  <a:pt x="294" y="493"/>
                </a:lnTo>
                <a:lnTo>
                  <a:pt x="292" y="493"/>
                </a:lnTo>
                <a:lnTo>
                  <a:pt x="292" y="491"/>
                </a:lnTo>
                <a:lnTo>
                  <a:pt x="290" y="491"/>
                </a:lnTo>
                <a:lnTo>
                  <a:pt x="288" y="491"/>
                </a:lnTo>
                <a:lnTo>
                  <a:pt x="287" y="491"/>
                </a:lnTo>
                <a:lnTo>
                  <a:pt x="271" y="485"/>
                </a:lnTo>
                <a:lnTo>
                  <a:pt x="254" y="485"/>
                </a:lnTo>
                <a:lnTo>
                  <a:pt x="233" y="485"/>
                </a:lnTo>
                <a:lnTo>
                  <a:pt x="210" y="482"/>
                </a:lnTo>
                <a:lnTo>
                  <a:pt x="187" y="482"/>
                </a:lnTo>
                <a:lnTo>
                  <a:pt x="166" y="482"/>
                </a:lnTo>
                <a:lnTo>
                  <a:pt x="146" y="482"/>
                </a:lnTo>
                <a:lnTo>
                  <a:pt x="135" y="482"/>
                </a:lnTo>
                <a:lnTo>
                  <a:pt x="123" y="476"/>
                </a:lnTo>
                <a:lnTo>
                  <a:pt x="114" y="468"/>
                </a:lnTo>
                <a:lnTo>
                  <a:pt x="106" y="460"/>
                </a:lnTo>
                <a:lnTo>
                  <a:pt x="102" y="451"/>
                </a:lnTo>
                <a:lnTo>
                  <a:pt x="96" y="439"/>
                </a:lnTo>
                <a:lnTo>
                  <a:pt x="91" y="430"/>
                </a:lnTo>
                <a:lnTo>
                  <a:pt x="83" y="424"/>
                </a:lnTo>
                <a:lnTo>
                  <a:pt x="68" y="418"/>
                </a:lnTo>
                <a:lnTo>
                  <a:pt x="58" y="414"/>
                </a:lnTo>
                <a:lnTo>
                  <a:pt x="48" y="409"/>
                </a:lnTo>
                <a:lnTo>
                  <a:pt x="35" y="405"/>
                </a:lnTo>
                <a:lnTo>
                  <a:pt x="25" y="399"/>
                </a:lnTo>
                <a:lnTo>
                  <a:pt x="16" y="393"/>
                </a:lnTo>
                <a:lnTo>
                  <a:pt x="8" y="387"/>
                </a:lnTo>
                <a:lnTo>
                  <a:pt x="2" y="380"/>
                </a:lnTo>
                <a:lnTo>
                  <a:pt x="0" y="370"/>
                </a:lnTo>
                <a:lnTo>
                  <a:pt x="2" y="366"/>
                </a:lnTo>
                <a:lnTo>
                  <a:pt x="10" y="357"/>
                </a:lnTo>
                <a:lnTo>
                  <a:pt x="18" y="345"/>
                </a:lnTo>
                <a:lnTo>
                  <a:pt x="25" y="332"/>
                </a:lnTo>
                <a:lnTo>
                  <a:pt x="35" y="320"/>
                </a:lnTo>
                <a:lnTo>
                  <a:pt x="45" y="311"/>
                </a:lnTo>
                <a:lnTo>
                  <a:pt x="50" y="303"/>
                </a:lnTo>
                <a:lnTo>
                  <a:pt x="54" y="299"/>
                </a:lnTo>
                <a:lnTo>
                  <a:pt x="58" y="290"/>
                </a:lnTo>
                <a:lnTo>
                  <a:pt x="62" y="278"/>
                </a:lnTo>
                <a:lnTo>
                  <a:pt x="64" y="266"/>
                </a:lnTo>
                <a:lnTo>
                  <a:pt x="66" y="255"/>
                </a:lnTo>
                <a:lnTo>
                  <a:pt x="66" y="242"/>
                </a:lnTo>
                <a:lnTo>
                  <a:pt x="66" y="230"/>
                </a:lnTo>
                <a:lnTo>
                  <a:pt x="64" y="217"/>
                </a:lnTo>
                <a:lnTo>
                  <a:pt x="64" y="201"/>
                </a:lnTo>
                <a:lnTo>
                  <a:pt x="73" y="205"/>
                </a:lnTo>
                <a:lnTo>
                  <a:pt x="85" y="209"/>
                </a:lnTo>
                <a:lnTo>
                  <a:pt x="95" y="213"/>
                </a:lnTo>
                <a:lnTo>
                  <a:pt x="104" y="213"/>
                </a:lnTo>
                <a:lnTo>
                  <a:pt x="118" y="217"/>
                </a:lnTo>
                <a:lnTo>
                  <a:pt x="129" y="217"/>
                </a:lnTo>
                <a:lnTo>
                  <a:pt x="141" y="220"/>
                </a:lnTo>
                <a:lnTo>
                  <a:pt x="156" y="220"/>
                </a:lnTo>
                <a:lnTo>
                  <a:pt x="175" y="217"/>
                </a:lnTo>
                <a:lnTo>
                  <a:pt x="194" y="213"/>
                </a:lnTo>
                <a:lnTo>
                  <a:pt x="206" y="205"/>
                </a:lnTo>
                <a:lnTo>
                  <a:pt x="217" y="197"/>
                </a:lnTo>
                <a:lnTo>
                  <a:pt x="225" y="188"/>
                </a:lnTo>
                <a:lnTo>
                  <a:pt x="233" y="174"/>
                </a:lnTo>
                <a:lnTo>
                  <a:pt x="244" y="165"/>
                </a:lnTo>
                <a:lnTo>
                  <a:pt x="254" y="153"/>
                </a:lnTo>
                <a:lnTo>
                  <a:pt x="262" y="159"/>
                </a:lnTo>
                <a:lnTo>
                  <a:pt x="267" y="165"/>
                </a:lnTo>
                <a:lnTo>
                  <a:pt x="275" y="171"/>
                </a:lnTo>
                <a:lnTo>
                  <a:pt x="279" y="174"/>
                </a:lnTo>
                <a:lnTo>
                  <a:pt x="285" y="182"/>
                </a:lnTo>
                <a:lnTo>
                  <a:pt x="290" y="186"/>
                </a:lnTo>
                <a:lnTo>
                  <a:pt x="296" y="192"/>
                </a:lnTo>
                <a:lnTo>
                  <a:pt x="302" y="197"/>
                </a:lnTo>
                <a:lnTo>
                  <a:pt x="306" y="184"/>
                </a:lnTo>
                <a:lnTo>
                  <a:pt x="306" y="171"/>
                </a:lnTo>
                <a:lnTo>
                  <a:pt x="310" y="159"/>
                </a:lnTo>
                <a:lnTo>
                  <a:pt x="313" y="147"/>
                </a:lnTo>
                <a:lnTo>
                  <a:pt x="317" y="132"/>
                </a:lnTo>
                <a:lnTo>
                  <a:pt x="321" y="121"/>
                </a:lnTo>
                <a:lnTo>
                  <a:pt x="323" y="107"/>
                </a:lnTo>
                <a:lnTo>
                  <a:pt x="323" y="88"/>
                </a:lnTo>
                <a:lnTo>
                  <a:pt x="325" y="67"/>
                </a:lnTo>
                <a:lnTo>
                  <a:pt x="327" y="48"/>
                </a:lnTo>
                <a:lnTo>
                  <a:pt x="333" y="32"/>
                </a:lnTo>
                <a:lnTo>
                  <a:pt x="340" y="21"/>
                </a:lnTo>
                <a:lnTo>
                  <a:pt x="352" y="9"/>
                </a:lnTo>
                <a:lnTo>
                  <a:pt x="363" y="3"/>
                </a:lnTo>
                <a:lnTo>
                  <a:pt x="379" y="2"/>
                </a:lnTo>
                <a:lnTo>
                  <a:pt x="400" y="0"/>
                </a:lnTo>
                <a:lnTo>
                  <a:pt x="409" y="0"/>
                </a:lnTo>
                <a:lnTo>
                  <a:pt x="421" y="0"/>
                </a:lnTo>
                <a:lnTo>
                  <a:pt x="430" y="0"/>
                </a:lnTo>
                <a:lnTo>
                  <a:pt x="438" y="2"/>
                </a:lnTo>
                <a:lnTo>
                  <a:pt x="446" y="2"/>
                </a:lnTo>
                <a:lnTo>
                  <a:pt x="454" y="2"/>
                </a:lnTo>
                <a:lnTo>
                  <a:pt x="467" y="2"/>
                </a:lnTo>
                <a:lnTo>
                  <a:pt x="480" y="2"/>
                </a:lnTo>
                <a:lnTo>
                  <a:pt x="480" y="13"/>
                </a:lnTo>
                <a:lnTo>
                  <a:pt x="478" y="21"/>
                </a:lnTo>
                <a:lnTo>
                  <a:pt x="477" y="30"/>
                </a:lnTo>
                <a:lnTo>
                  <a:pt x="475" y="36"/>
                </a:lnTo>
                <a:lnTo>
                  <a:pt x="473" y="42"/>
                </a:lnTo>
                <a:lnTo>
                  <a:pt x="471" y="48"/>
                </a:lnTo>
                <a:lnTo>
                  <a:pt x="469" y="59"/>
                </a:lnTo>
                <a:lnTo>
                  <a:pt x="469" y="69"/>
                </a:lnTo>
                <a:lnTo>
                  <a:pt x="469" y="84"/>
                </a:lnTo>
                <a:lnTo>
                  <a:pt x="471" y="101"/>
                </a:lnTo>
                <a:lnTo>
                  <a:pt x="475" y="113"/>
                </a:lnTo>
                <a:lnTo>
                  <a:pt x="478" y="124"/>
                </a:lnTo>
                <a:lnTo>
                  <a:pt x="484" y="136"/>
                </a:lnTo>
                <a:lnTo>
                  <a:pt x="492" y="140"/>
                </a:lnTo>
                <a:lnTo>
                  <a:pt x="502" y="146"/>
                </a:lnTo>
                <a:lnTo>
                  <a:pt x="513" y="147"/>
                </a:lnTo>
                <a:lnTo>
                  <a:pt x="521" y="147"/>
                </a:lnTo>
                <a:lnTo>
                  <a:pt x="532" y="146"/>
                </a:lnTo>
                <a:lnTo>
                  <a:pt x="548" y="140"/>
                </a:lnTo>
                <a:lnTo>
                  <a:pt x="561" y="136"/>
                </a:lnTo>
                <a:lnTo>
                  <a:pt x="574" y="130"/>
                </a:lnTo>
                <a:lnTo>
                  <a:pt x="590" y="124"/>
                </a:lnTo>
                <a:lnTo>
                  <a:pt x="599" y="121"/>
                </a:lnTo>
                <a:lnTo>
                  <a:pt x="605" y="115"/>
                </a:lnTo>
                <a:lnTo>
                  <a:pt x="628" y="144"/>
                </a:lnTo>
                <a:lnTo>
                  <a:pt x="651" y="169"/>
                </a:lnTo>
                <a:lnTo>
                  <a:pt x="676" y="194"/>
                </a:lnTo>
                <a:lnTo>
                  <a:pt x="697" y="217"/>
                </a:lnTo>
                <a:lnTo>
                  <a:pt x="707" y="230"/>
                </a:lnTo>
                <a:lnTo>
                  <a:pt x="715" y="242"/>
                </a:lnTo>
                <a:lnTo>
                  <a:pt x="722" y="255"/>
                </a:lnTo>
                <a:lnTo>
                  <a:pt x="732" y="272"/>
                </a:lnTo>
                <a:lnTo>
                  <a:pt x="736" y="290"/>
                </a:lnTo>
                <a:lnTo>
                  <a:pt x="740" y="309"/>
                </a:lnTo>
                <a:lnTo>
                  <a:pt x="743" y="328"/>
                </a:lnTo>
                <a:lnTo>
                  <a:pt x="743" y="351"/>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28" name="Freeform 69"/>
          <p:cNvSpPr>
            <a:spLocks/>
          </p:cNvSpPr>
          <p:nvPr/>
        </p:nvSpPr>
        <p:spPr bwMode="auto">
          <a:xfrm>
            <a:off x="3782690" y="1808163"/>
            <a:ext cx="465138" cy="361950"/>
          </a:xfrm>
          <a:custGeom>
            <a:avLst/>
            <a:gdLst>
              <a:gd name="T0" fmla="*/ 684 w 743"/>
              <a:gd name="T1" fmla="*/ 376 h 545"/>
              <a:gd name="T2" fmla="*/ 651 w 743"/>
              <a:gd name="T3" fmla="*/ 424 h 545"/>
              <a:gd name="T4" fmla="*/ 638 w 743"/>
              <a:gd name="T5" fmla="*/ 489 h 545"/>
              <a:gd name="T6" fmla="*/ 613 w 743"/>
              <a:gd name="T7" fmla="*/ 499 h 545"/>
              <a:gd name="T8" fmla="*/ 592 w 743"/>
              <a:gd name="T9" fmla="*/ 495 h 545"/>
              <a:gd name="T10" fmla="*/ 565 w 743"/>
              <a:gd name="T11" fmla="*/ 493 h 545"/>
              <a:gd name="T12" fmla="*/ 540 w 743"/>
              <a:gd name="T13" fmla="*/ 508 h 545"/>
              <a:gd name="T14" fmla="*/ 517 w 743"/>
              <a:gd name="T15" fmla="*/ 541 h 545"/>
              <a:gd name="T16" fmla="*/ 486 w 743"/>
              <a:gd name="T17" fmla="*/ 545 h 545"/>
              <a:gd name="T18" fmla="*/ 454 w 743"/>
              <a:gd name="T19" fmla="*/ 539 h 545"/>
              <a:gd name="T20" fmla="*/ 421 w 743"/>
              <a:gd name="T21" fmla="*/ 537 h 545"/>
              <a:gd name="T22" fmla="*/ 377 w 743"/>
              <a:gd name="T23" fmla="*/ 539 h 545"/>
              <a:gd name="T24" fmla="*/ 354 w 743"/>
              <a:gd name="T25" fmla="*/ 539 h 545"/>
              <a:gd name="T26" fmla="*/ 323 w 743"/>
              <a:gd name="T27" fmla="*/ 520 h 545"/>
              <a:gd name="T28" fmla="*/ 302 w 743"/>
              <a:gd name="T29" fmla="*/ 493 h 545"/>
              <a:gd name="T30" fmla="*/ 292 w 743"/>
              <a:gd name="T31" fmla="*/ 493 h 545"/>
              <a:gd name="T32" fmla="*/ 287 w 743"/>
              <a:gd name="T33" fmla="*/ 491 h 545"/>
              <a:gd name="T34" fmla="*/ 210 w 743"/>
              <a:gd name="T35" fmla="*/ 482 h 545"/>
              <a:gd name="T36" fmla="*/ 135 w 743"/>
              <a:gd name="T37" fmla="*/ 482 h 545"/>
              <a:gd name="T38" fmla="*/ 102 w 743"/>
              <a:gd name="T39" fmla="*/ 451 h 545"/>
              <a:gd name="T40" fmla="*/ 68 w 743"/>
              <a:gd name="T41" fmla="*/ 418 h 545"/>
              <a:gd name="T42" fmla="*/ 25 w 743"/>
              <a:gd name="T43" fmla="*/ 399 h 545"/>
              <a:gd name="T44" fmla="*/ 0 w 743"/>
              <a:gd name="T45" fmla="*/ 370 h 545"/>
              <a:gd name="T46" fmla="*/ 25 w 743"/>
              <a:gd name="T47" fmla="*/ 332 h 545"/>
              <a:gd name="T48" fmla="*/ 54 w 743"/>
              <a:gd name="T49" fmla="*/ 299 h 545"/>
              <a:gd name="T50" fmla="*/ 66 w 743"/>
              <a:gd name="T51" fmla="*/ 255 h 545"/>
              <a:gd name="T52" fmla="*/ 64 w 743"/>
              <a:gd name="T53" fmla="*/ 201 h 545"/>
              <a:gd name="T54" fmla="*/ 104 w 743"/>
              <a:gd name="T55" fmla="*/ 213 h 545"/>
              <a:gd name="T56" fmla="*/ 156 w 743"/>
              <a:gd name="T57" fmla="*/ 220 h 545"/>
              <a:gd name="T58" fmla="*/ 217 w 743"/>
              <a:gd name="T59" fmla="*/ 197 h 545"/>
              <a:gd name="T60" fmla="*/ 254 w 743"/>
              <a:gd name="T61" fmla="*/ 153 h 545"/>
              <a:gd name="T62" fmla="*/ 279 w 743"/>
              <a:gd name="T63" fmla="*/ 174 h 545"/>
              <a:gd name="T64" fmla="*/ 302 w 743"/>
              <a:gd name="T65" fmla="*/ 197 h 545"/>
              <a:gd name="T66" fmla="*/ 313 w 743"/>
              <a:gd name="T67" fmla="*/ 147 h 545"/>
              <a:gd name="T68" fmla="*/ 323 w 743"/>
              <a:gd name="T69" fmla="*/ 88 h 545"/>
              <a:gd name="T70" fmla="*/ 340 w 743"/>
              <a:gd name="T71" fmla="*/ 21 h 545"/>
              <a:gd name="T72" fmla="*/ 400 w 743"/>
              <a:gd name="T73" fmla="*/ 0 h 545"/>
              <a:gd name="T74" fmla="*/ 438 w 743"/>
              <a:gd name="T75" fmla="*/ 2 h 545"/>
              <a:gd name="T76" fmla="*/ 480 w 743"/>
              <a:gd name="T77" fmla="*/ 2 h 545"/>
              <a:gd name="T78" fmla="*/ 475 w 743"/>
              <a:gd name="T79" fmla="*/ 36 h 545"/>
              <a:gd name="T80" fmla="*/ 469 w 743"/>
              <a:gd name="T81" fmla="*/ 69 h 545"/>
              <a:gd name="T82" fmla="*/ 478 w 743"/>
              <a:gd name="T83" fmla="*/ 124 h 545"/>
              <a:gd name="T84" fmla="*/ 513 w 743"/>
              <a:gd name="T85" fmla="*/ 147 h 545"/>
              <a:gd name="T86" fmla="*/ 561 w 743"/>
              <a:gd name="T87" fmla="*/ 136 h 545"/>
              <a:gd name="T88" fmla="*/ 605 w 743"/>
              <a:gd name="T89" fmla="*/ 115 h 545"/>
              <a:gd name="T90" fmla="*/ 697 w 743"/>
              <a:gd name="T91" fmla="*/ 217 h 545"/>
              <a:gd name="T92" fmla="*/ 732 w 743"/>
              <a:gd name="T93" fmla="*/ 272 h 545"/>
              <a:gd name="T94" fmla="*/ 743 w 743"/>
              <a:gd name="T95" fmla="*/ 351 h 54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43"/>
              <a:gd name="T145" fmla="*/ 0 h 545"/>
              <a:gd name="T146" fmla="*/ 743 w 743"/>
              <a:gd name="T147" fmla="*/ 545 h 54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43" h="545">
                <a:moveTo>
                  <a:pt x="743" y="351"/>
                </a:moveTo>
                <a:lnTo>
                  <a:pt x="720" y="357"/>
                </a:lnTo>
                <a:lnTo>
                  <a:pt x="701" y="366"/>
                </a:lnTo>
                <a:lnTo>
                  <a:pt x="684" y="376"/>
                </a:lnTo>
                <a:lnTo>
                  <a:pt x="672" y="386"/>
                </a:lnTo>
                <a:lnTo>
                  <a:pt x="665" y="397"/>
                </a:lnTo>
                <a:lnTo>
                  <a:pt x="657" y="409"/>
                </a:lnTo>
                <a:lnTo>
                  <a:pt x="651" y="424"/>
                </a:lnTo>
                <a:lnTo>
                  <a:pt x="647" y="435"/>
                </a:lnTo>
                <a:lnTo>
                  <a:pt x="644" y="460"/>
                </a:lnTo>
                <a:lnTo>
                  <a:pt x="642" y="482"/>
                </a:lnTo>
                <a:lnTo>
                  <a:pt x="638" y="489"/>
                </a:lnTo>
                <a:lnTo>
                  <a:pt x="634" y="495"/>
                </a:lnTo>
                <a:lnTo>
                  <a:pt x="628" y="499"/>
                </a:lnTo>
                <a:lnTo>
                  <a:pt x="621" y="499"/>
                </a:lnTo>
                <a:lnTo>
                  <a:pt x="613" y="499"/>
                </a:lnTo>
                <a:lnTo>
                  <a:pt x="607" y="499"/>
                </a:lnTo>
                <a:lnTo>
                  <a:pt x="603" y="497"/>
                </a:lnTo>
                <a:lnTo>
                  <a:pt x="597" y="497"/>
                </a:lnTo>
                <a:lnTo>
                  <a:pt x="592" y="495"/>
                </a:lnTo>
                <a:lnTo>
                  <a:pt x="586" y="495"/>
                </a:lnTo>
                <a:lnTo>
                  <a:pt x="578" y="493"/>
                </a:lnTo>
                <a:lnTo>
                  <a:pt x="574" y="493"/>
                </a:lnTo>
                <a:lnTo>
                  <a:pt x="565" y="493"/>
                </a:lnTo>
                <a:lnTo>
                  <a:pt x="559" y="495"/>
                </a:lnTo>
                <a:lnTo>
                  <a:pt x="553" y="497"/>
                </a:lnTo>
                <a:lnTo>
                  <a:pt x="550" y="501"/>
                </a:lnTo>
                <a:lnTo>
                  <a:pt x="540" y="508"/>
                </a:lnTo>
                <a:lnTo>
                  <a:pt x="536" y="520"/>
                </a:lnTo>
                <a:lnTo>
                  <a:pt x="528" y="530"/>
                </a:lnTo>
                <a:lnTo>
                  <a:pt x="521" y="537"/>
                </a:lnTo>
                <a:lnTo>
                  <a:pt x="517" y="541"/>
                </a:lnTo>
                <a:lnTo>
                  <a:pt x="511" y="543"/>
                </a:lnTo>
                <a:lnTo>
                  <a:pt x="505" y="545"/>
                </a:lnTo>
                <a:lnTo>
                  <a:pt x="498" y="545"/>
                </a:lnTo>
                <a:lnTo>
                  <a:pt x="486" y="545"/>
                </a:lnTo>
                <a:lnTo>
                  <a:pt x="477" y="543"/>
                </a:lnTo>
                <a:lnTo>
                  <a:pt x="469" y="543"/>
                </a:lnTo>
                <a:lnTo>
                  <a:pt x="463" y="541"/>
                </a:lnTo>
                <a:lnTo>
                  <a:pt x="454" y="539"/>
                </a:lnTo>
                <a:lnTo>
                  <a:pt x="446" y="537"/>
                </a:lnTo>
                <a:lnTo>
                  <a:pt x="438" y="537"/>
                </a:lnTo>
                <a:lnTo>
                  <a:pt x="429" y="537"/>
                </a:lnTo>
                <a:lnTo>
                  <a:pt x="421" y="537"/>
                </a:lnTo>
                <a:lnTo>
                  <a:pt x="409" y="537"/>
                </a:lnTo>
                <a:lnTo>
                  <a:pt x="398" y="537"/>
                </a:lnTo>
                <a:lnTo>
                  <a:pt x="386" y="537"/>
                </a:lnTo>
                <a:lnTo>
                  <a:pt x="377" y="539"/>
                </a:lnTo>
                <a:lnTo>
                  <a:pt x="369" y="539"/>
                </a:lnTo>
                <a:lnTo>
                  <a:pt x="363" y="539"/>
                </a:lnTo>
                <a:lnTo>
                  <a:pt x="361" y="539"/>
                </a:lnTo>
                <a:lnTo>
                  <a:pt x="354" y="539"/>
                </a:lnTo>
                <a:lnTo>
                  <a:pt x="344" y="537"/>
                </a:lnTo>
                <a:lnTo>
                  <a:pt x="338" y="533"/>
                </a:lnTo>
                <a:lnTo>
                  <a:pt x="333" y="531"/>
                </a:lnTo>
                <a:lnTo>
                  <a:pt x="323" y="520"/>
                </a:lnTo>
                <a:lnTo>
                  <a:pt x="315" y="510"/>
                </a:lnTo>
                <a:lnTo>
                  <a:pt x="310" y="503"/>
                </a:lnTo>
                <a:lnTo>
                  <a:pt x="306" y="495"/>
                </a:lnTo>
                <a:lnTo>
                  <a:pt x="302" y="493"/>
                </a:lnTo>
                <a:lnTo>
                  <a:pt x="298" y="491"/>
                </a:lnTo>
                <a:lnTo>
                  <a:pt x="296" y="491"/>
                </a:lnTo>
                <a:lnTo>
                  <a:pt x="294" y="493"/>
                </a:lnTo>
                <a:lnTo>
                  <a:pt x="292" y="493"/>
                </a:lnTo>
                <a:lnTo>
                  <a:pt x="292" y="491"/>
                </a:lnTo>
                <a:lnTo>
                  <a:pt x="290" y="491"/>
                </a:lnTo>
                <a:lnTo>
                  <a:pt x="288" y="491"/>
                </a:lnTo>
                <a:lnTo>
                  <a:pt x="287" y="491"/>
                </a:lnTo>
                <a:lnTo>
                  <a:pt x="271" y="485"/>
                </a:lnTo>
                <a:lnTo>
                  <a:pt x="254" y="485"/>
                </a:lnTo>
                <a:lnTo>
                  <a:pt x="233" y="485"/>
                </a:lnTo>
                <a:lnTo>
                  <a:pt x="210" y="482"/>
                </a:lnTo>
                <a:lnTo>
                  <a:pt x="187" y="482"/>
                </a:lnTo>
                <a:lnTo>
                  <a:pt x="166" y="482"/>
                </a:lnTo>
                <a:lnTo>
                  <a:pt x="146" y="482"/>
                </a:lnTo>
                <a:lnTo>
                  <a:pt x="135" y="482"/>
                </a:lnTo>
                <a:lnTo>
                  <a:pt x="123" y="476"/>
                </a:lnTo>
                <a:lnTo>
                  <a:pt x="114" y="468"/>
                </a:lnTo>
                <a:lnTo>
                  <a:pt x="106" y="460"/>
                </a:lnTo>
                <a:lnTo>
                  <a:pt x="102" y="451"/>
                </a:lnTo>
                <a:lnTo>
                  <a:pt x="96" y="439"/>
                </a:lnTo>
                <a:lnTo>
                  <a:pt x="91" y="430"/>
                </a:lnTo>
                <a:lnTo>
                  <a:pt x="83" y="424"/>
                </a:lnTo>
                <a:lnTo>
                  <a:pt x="68" y="418"/>
                </a:lnTo>
                <a:lnTo>
                  <a:pt x="58" y="414"/>
                </a:lnTo>
                <a:lnTo>
                  <a:pt x="48" y="409"/>
                </a:lnTo>
                <a:lnTo>
                  <a:pt x="35" y="405"/>
                </a:lnTo>
                <a:lnTo>
                  <a:pt x="25" y="399"/>
                </a:lnTo>
                <a:lnTo>
                  <a:pt x="16" y="393"/>
                </a:lnTo>
                <a:lnTo>
                  <a:pt x="8" y="387"/>
                </a:lnTo>
                <a:lnTo>
                  <a:pt x="2" y="380"/>
                </a:lnTo>
                <a:lnTo>
                  <a:pt x="0" y="370"/>
                </a:lnTo>
                <a:lnTo>
                  <a:pt x="2" y="366"/>
                </a:lnTo>
                <a:lnTo>
                  <a:pt x="10" y="357"/>
                </a:lnTo>
                <a:lnTo>
                  <a:pt x="18" y="345"/>
                </a:lnTo>
                <a:lnTo>
                  <a:pt x="25" y="332"/>
                </a:lnTo>
                <a:lnTo>
                  <a:pt x="35" y="320"/>
                </a:lnTo>
                <a:lnTo>
                  <a:pt x="45" y="311"/>
                </a:lnTo>
                <a:lnTo>
                  <a:pt x="50" y="303"/>
                </a:lnTo>
                <a:lnTo>
                  <a:pt x="54" y="299"/>
                </a:lnTo>
                <a:lnTo>
                  <a:pt x="58" y="290"/>
                </a:lnTo>
                <a:lnTo>
                  <a:pt x="62" y="278"/>
                </a:lnTo>
                <a:lnTo>
                  <a:pt x="64" y="266"/>
                </a:lnTo>
                <a:lnTo>
                  <a:pt x="66" y="255"/>
                </a:lnTo>
                <a:lnTo>
                  <a:pt x="66" y="242"/>
                </a:lnTo>
                <a:lnTo>
                  <a:pt x="66" y="230"/>
                </a:lnTo>
                <a:lnTo>
                  <a:pt x="64" y="217"/>
                </a:lnTo>
                <a:lnTo>
                  <a:pt x="64" y="201"/>
                </a:lnTo>
                <a:lnTo>
                  <a:pt x="73" y="205"/>
                </a:lnTo>
                <a:lnTo>
                  <a:pt x="85" y="209"/>
                </a:lnTo>
                <a:lnTo>
                  <a:pt x="95" y="213"/>
                </a:lnTo>
                <a:lnTo>
                  <a:pt x="104" y="213"/>
                </a:lnTo>
                <a:lnTo>
                  <a:pt x="118" y="217"/>
                </a:lnTo>
                <a:lnTo>
                  <a:pt x="129" y="217"/>
                </a:lnTo>
                <a:lnTo>
                  <a:pt x="141" y="220"/>
                </a:lnTo>
                <a:lnTo>
                  <a:pt x="156" y="220"/>
                </a:lnTo>
                <a:lnTo>
                  <a:pt x="175" y="217"/>
                </a:lnTo>
                <a:lnTo>
                  <a:pt x="194" y="213"/>
                </a:lnTo>
                <a:lnTo>
                  <a:pt x="206" y="205"/>
                </a:lnTo>
                <a:lnTo>
                  <a:pt x="217" y="197"/>
                </a:lnTo>
                <a:lnTo>
                  <a:pt x="225" y="188"/>
                </a:lnTo>
                <a:lnTo>
                  <a:pt x="233" y="174"/>
                </a:lnTo>
                <a:lnTo>
                  <a:pt x="244" y="165"/>
                </a:lnTo>
                <a:lnTo>
                  <a:pt x="254" y="153"/>
                </a:lnTo>
                <a:lnTo>
                  <a:pt x="262" y="159"/>
                </a:lnTo>
                <a:lnTo>
                  <a:pt x="267" y="165"/>
                </a:lnTo>
                <a:lnTo>
                  <a:pt x="275" y="171"/>
                </a:lnTo>
                <a:lnTo>
                  <a:pt x="279" y="174"/>
                </a:lnTo>
                <a:lnTo>
                  <a:pt x="285" y="182"/>
                </a:lnTo>
                <a:lnTo>
                  <a:pt x="290" y="186"/>
                </a:lnTo>
                <a:lnTo>
                  <a:pt x="296" y="192"/>
                </a:lnTo>
                <a:lnTo>
                  <a:pt x="302" y="197"/>
                </a:lnTo>
                <a:lnTo>
                  <a:pt x="306" y="184"/>
                </a:lnTo>
                <a:lnTo>
                  <a:pt x="306" y="171"/>
                </a:lnTo>
                <a:lnTo>
                  <a:pt x="310" y="159"/>
                </a:lnTo>
                <a:lnTo>
                  <a:pt x="313" y="147"/>
                </a:lnTo>
                <a:lnTo>
                  <a:pt x="317" y="132"/>
                </a:lnTo>
                <a:lnTo>
                  <a:pt x="321" y="121"/>
                </a:lnTo>
                <a:lnTo>
                  <a:pt x="323" y="107"/>
                </a:lnTo>
                <a:lnTo>
                  <a:pt x="323" y="88"/>
                </a:lnTo>
                <a:lnTo>
                  <a:pt x="325" y="67"/>
                </a:lnTo>
                <a:lnTo>
                  <a:pt x="327" y="48"/>
                </a:lnTo>
                <a:lnTo>
                  <a:pt x="333" y="32"/>
                </a:lnTo>
                <a:lnTo>
                  <a:pt x="340" y="21"/>
                </a:lnTo>
                <a:lnTo>
                  <a:pt x="352" y="9"/>
                </a:lnTo>
                <a:lnTo>
                  <a:pt x="363" y="3"/>
                </a:lnTo>
                <a:lnTo>
                  <a:pt x="379" y="2"/>
                </a:lnTo>
                <a:lnTo>
                  <a:pt x="400" y="0"/>
                </a:lnTo>
                <a:lnTo>
                  <a:pt x="409" y="0"/>
                </a:lnTo>
                <a:lnTo>
                  <a:pt x="421" y="0"/>
                </a:lnTo>
                <a:lnTo>
                  <a:pt x="430" y="0"/>
                </a:lnTo>
                <a:lnTo>
                  <a:pt x="438" y="2"/>
                </a:lnTo>
                <a:lnTo>
                  <a:pt x="446" y="2"/>
                </a:lnTo>
                <a:lnTo>
                  <a:pt x="454" y="2"/>
                </a:lnTo>
                <a:lnTo>
                  <a:pt x="467" y="2"/>
                </a:lnTo>
                <a:lnTo>
                  <a:pt x="480" y="2"/>
                </a:lnTo>
                <a:lnTo>
                  <a:pt x="480" y="13"/>
                </a:lnTo>
                <a:lnTo>
                  <a:pt x="478" y="21"/>
                </a:lnTo>
                <a:lnTo>
                  <a:pt x="477" y="30"/>
                </a:lnTo>
                <a:lnTo>
                  <a:pt x="475" y="36"/>
                </a:lnTo>
                <a:lnTo>
                  <a:pt x="473" y="42"/>
                </a:lnTo>
                <a:lnTo>
                  <a:pt x="471" y="48"/>
                </a:lnTo>
                <a:lnTo>
                  <a:pt x="469" y="59"/>
                </a:lnTo>
                <a:lnTo>
                  <a:pt x="469" y="69"/>
                </a:lnTo>
                <a:lnTo>
                  <a:pt x="469" y="84"/>
                </a:lnTo>
                <a:lnTo>
                  <a:pt x="471" y="101"/>
                </a:lnTo>
                <a:lnTo>
                  <a:pt x="475" y="113"/>
                </a:lnTo>
                <a:lnTo>
                  <a:pt x="478" y="124"/>
                </a:lnTo>
                <a:lnTo>
                  <a:pt x="484" y="136"/>
                </a:lnTo>
                <a:lnTo>
                  <a:pt x="492" y="140"/>
                </a:lnTo>
                <a:lnTo>
                  <a:pt x="502" y="146"/>
                </a:lnTo>
                <a:lnTo>
                  <a:pt x="513" y="147"/>
                </a:lnTo>
                <a:lnTo>
                  <a:pt x="521" y="147"/>
                </a:lnTo>
                <a:lnTo>
                  <a:pt x="532" y="146"/>
                </a:lnTo>
                <a:lnTo>
                  <a:pt x="548" y="140"/>
                </a:lnTo>
                <a:lnTo>
                  <a:pt x="561" y="136"/>
                </a:lnTo>
                <a:lnTo>
                  <a:pt x="574" y="130"/>
                </a:lnTo>
                <a:lnTo>
                  <a:pt x="590" y="124"/>
                </a:lnTo>
                <a:lnTo>
                  <a:pt x="599" y="121"/>
                </a:lnTo>
                <a:lnTo>
                  <a:pt x="605" y="115"/>
                </a:lnTo>
                <a:lnTo>
                  <a:pt x="628" y="144"/>
                </a:lnTo>
                <a:lnTo>
                  <a:pt x="651" y="169"/>
                </a:lnTo>
                <a:lnTo>
                  <a:pt x="676" y="194"/>
                </a:lnTo>
                <a:lnTo>
                  <a:pt x="697" y="217"/>
                </a:lnTo>
                <a:lnTo>
                  <a:pt x="707" y="230"/>
                </a:lnTo>
                <a:lnTo>
                  <a:pt x="715" y="242"/>
                </a:lnTo>
                <a:lnTo>
                  <a:pt x="722" y="255"/>
                </a:lnTo>
                <a:lnTo>
                  <a:pt x="732" y="272"/>
                </a:lnTo>
                <a:lnTo>
                  <a:pt x="736" y="290"/>
                </a:lnTo>
                <a:lnTo>
                  <a:pt x="740" y="309"/>
                </a:lnTo>
                <a:lnTo>
                  <a:pt x="743" y="328"/>
                </a:lnTo>
                <a:lnTo>
                  <a:pt x="743" y="351"/>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29" name="Freeform 70"/>
          <p:cNvSpPr>
            <a:spLocks/>
          </p:cNvSpPr>
          <p:nvPr/>
        </p:nvSpPr>
        <p:spPr bwMode="auto">
          <a:xfrm>
            <a:off x="4103365" y="2286000"/>
            <a:ext cx="647700" cy="468313"/>
          </a:xfrm>
          <a:custGeom>
            <a:avLst/>
            <a:gdLst>
              <a:gd name="T0" fmla="*/ 562 w 1033"/>
              <a:gd name="T1" fmla="*/ 25 h 704"/>
              <a:gd name="T2" fmla="*/ 603 w 1033"/>
              <a:gd name="T3" fmla="*/ 51 h 704"/>
              <a:gd name="T4" fmla="*/ 655 w 1033"/>
              <a:gd name="T5" fmla="*/ 86 h 704"/>
              <a:gd name="T6" fmla="*/ 660 w 1033"/>
              <a:gd name="T7" fmla="*/ 109 h 704"/>
              <a:gd name="T8" fmla="*/ 643 w 1033"/>
              <a:gd name="T9" fmla="*/ 115 h 704"/>
              <a:gd name="T10" fmla="*/ 603 w 1033"/>
              <a:gd name="T11" fmla="*/ 119 h 704"/>
              <a:gd name="T12" fmla="*/ 605 w 1033"/>
              <a:gd name="T13" fmla="*/ 182 h 704"/>
              <a:gd name="T14" fmla="*/ 685 w 1033"/>
              <a:gd name="T15" fmla="*/ 243 h 704"/>
              <a:gd name="T16" fmla="*/ 735 w 1033"/>
              <a:gd name="T17" fmla="*/ 238 h 704"/>
              <a:gd name="T18" fmla="*/ 743 w 1033"/>
              <a:gd name="T19" fmla="*/ 178 h 704"/>
              <a:gd name="T20" fmla="*/ 806 w 1033"/>
              <a:gd name="T21" fmla="*/ 268 h 704"/>
              <a:gd name="T22" fmla="*/ 896 w 1033"/>
              <a:gd name="T23" fmla="*/ 307 h 704"/>
              <a:gd name="T24" fmla="*/ 1019 w 1033"/>
              <a:gd name="T25" fmla="*/ 443 h 704"/>
              <a:gd name="T26" fmla="*/ 1012 w 1033"/>
              <a:gd name="T27" fmla="*/ 485 h 704"/>
              <a:gd name="T28" fmla="*/ 964 w 1033"/>
              <a:gd name="T29" fmla="*/ 501 h 704"/>
              <a:gd name="T30" fmla="*/ 954 w 1033"/>
              <a:gd name="T31" fmla="*/ 485 h 704"/>
              <a:gd name="T32" fmla="*/ 900 w 1033"/>
              <a:gd name="T33" fmla="*/ 428 h 704"/>
              <a:gd name="T34" fmla="*/ 843 w 1033"/>
              <a:gd name="T35" fmla="*/ 353 h 704"/>
              <a:gd name="T36" fmla="*/ 777 w 1033"/>
              <a:gd name="T37" fmla="*/ 332 h 704"/>
              <a:gd name="T38" fmla="*/ 658 w 1033"/>
              <a:gd name="T39" fmla="*/ 263 h 704"/>
              <a:gd name="T40" fmla="*/ 568 w 1033"/>
              <a:gd name="T41" fmla="*/ 280 h 704"/>
              <a:gd name="T42" fmla="*/ 520 w 1033"/>
              <a:gd name="T43" fmla="*/ 282 h 704"/>
              <a:gd name="T44" fmla="*/ 509 w 1033"/>
              <a:gd name="T45" fmla="*/ 362 h 704"/>
              <a:gd name="T46" fmla="*/ 593 w 1033"/>
              <a:gd name="T47" fmla="*/ 443 h 704"/>
              <a:gd name="T48" fmla="*/ 687 w 1033"/>
              <a:gd name="T49" fmla="*/ 481 h 704"/>
              <a:gd name="T50" fmla="*/ 722 w 1033"/>
              <a:gd name="T51" fmla="*/ 514 h 704"/>
              <a:gd name="T52" fmla="*/ 718 w 1033"/>
              <a:gd name="T53" fmla="*/ 539 h 704"/>
              <a:gd name="T54" fmla="*/ 720 w 1033"/>
              <a:gd name="T55" fmla="*/ 570 h 704"/>
              <a:gd name="T56" fmla="*/ 747 w 1033"/>
              <a:gd name="T57" fmla="*/ 591 h 704"/>
              <a:gd name="T58" fmla="*/ 712 w 1033"/>
              <a:gd name="T59" fmla="*/ 648 h 704"/>
              <a:gd name="T60" fmla="*/ 676 w 1033"/>
              <a:gd name="T61" fmla="*/ 666 h 704"/>
              <a:gd name="T62" fmla="*/ 647 w 1033"/>
              <a:gd name="T63" fmla="*/ 624 h 704"/>
              <a:gd name="T64" fmla="*/ 616 w 1033"/>
              <a:gd name="T65" fmla="*/ 591 h 704"/>
              <a:gd name="T66" fmla="*/ 584 w 1033"/>
              <a:gd name="T67" fmla="*/ 593 h 704"/>
              <a:gd name="T68" fmla="*/ 561 w 1033"/>
              <a:gd name="T69" fmla="*/ 508 h 704"/>
              <a:gd name="T70" fmla="*/ 474 w 1033"/>
              <a:gd name="T71" fmla="*/ 391 h 704"/>
              <a:gd name="T72" fmla="*/ 422 w 1033"/>
              <a:gd name="T73" fmla="*/ 384 h 704"/>
              <a:gd name="T74" fmla="*/ 367 w 1033"/>
              <a:gd name="T75" fmla="*/ 370 h 704"/>
              <a:gd name="T76" fmla="*/ 263 w 1033"/>
              <a:gd name="T77" fmla="*/ 347 h 704"/>
              <a:gd name="T78" fmla="*/ 232 w 1033"/>
              <a:gd name="T79" fmla="*/ 409 h 704"/>
              <a:gd name="T80" fmla="*/ 280 w 1033"/>
              <a:gd name="T81" fmla="*/ 481 h 704"/>
              <a:gd name="T82" fmla="*/ 338 w 1033"/>
              <a:gd name="T83" fmla="*/ 566 h 704"/>
              <a:gd name="T84" fmla="*/ 397 w 1033"/>
              <a:gd name="T85" fmla="*/ 600 h 704"/>
              <a:gd name="T86" fmla="*/ 453 w 1033"/>
              <a:gd name="T87" fmla="*/ 616 h 704"/>
              <a:gd name="T88" fmla="*/ 532 w 1033"/>
              <a:gd name="T89" fmla="*/ 689 h 704"/>
              <a:gd name="T90" fmla="*/ 455 w 1033"/>
              <a:gd name="T91" fmla="*/ 698 h 704"/>
              <a:gd name="T92" fmla="*/ 311 w 1033"/>
              <a:gd name="T93" fmla="*/ 645 h 704"/>
              <a:gd name="T94" fmla="*/ 257 w 1033"/>
              <a:gd name="T95" fmla="*/ 645 h 704"/>
              <a:gd name="T96" fmla="*/ 253 w 1033"/>
              <a:gd name="T97" fmla="*/ 597 h 704"/>
              <a:gd name="T98" fmla="*/ 219 w 1033"/>
              <a:gd name="T99" fmla="*/ 531 h 704"/>
              <a:gd name="T100" fmla="*/ 221 w 1033"/>
              <a:gd name="T101" fmla="*/ 453 h 704"/>
              <a:gd name="T102" fmla="*/ 161 w 1033"/>
              <a:gd name="T103" fmla="*/ 366 h 704"/>
              <a:gd name="T104" fmla="*/ 65 w 1033"/>
              <a:gd name="T105" fmla="*/ 328 h 704"/>
              <a:gd name="T106" fmla="*/ 37 w 1033"/>
              <a:gd name="T107" fmla="*/ 234 h 704"/>
              <a:gd name="T108" fmla="*/ 123 w 1033"/>
              <a:gd name="T109" fmla="*/ 167 h 704"/>
              <a:gd name="T110" fmla="*/ 311 w 1033"/>
              <a:gd name="T111" fmla="*/ 51 h 704"/>
              <a:gd name="T112" fmla="*/ 417 w 1033"/>
              <a:gd name="T113" fmla="*/ 53 h 704"/>
              <a:gd name="T114" fmla="*/ 555 w 1033"/>
              <a:gd name="T115" fmla="*/ 0 h 7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3"/>
              <a:gd name="T175" fmla="*/ 0 h 704"/>
              <a:gd name="T176" fmla="*/ 1033 w 1033"/>
              <a:gd name="T177" fmla="*/ 704 h 7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3" h="704">
                <a:moveTo>
                  <a:pt x="555" y="0"/>
                </a:moveTo>
                <a:lnTo>
                  <a:pt x="555" y="3"/>
                </a:lnTo>
                <a:lnTo>
                  <a:pt x="559" y="7"/>
                </a:lnTo>
                <a:lnTo>
                  <a:pt x="561" y="11"/>
                </a:lnTo>
                <a:lnTo>
                  <a:pt x="561" y="13"/>
                </a:lnTo>
                <a:lnTo>
                  <a:pt x="562" y="17"/>
                </a:lnTo>
                <a:lnTo>
                  <a:pt x="562" y="19"/>
                </a:lnTo>
                <a:lnTo>
                  <a:pt x="562" y="21"/>
                </a:lnTo>
                <a:lnTo>
                  <a:pt x="562" y="25"/>
                </a:lnTo>
                <a:lnTo>
                  <a:pt x="564" y="25"/>
                </a:lnTo>
                <a:lnTo>
                  <a:pt x="568" y="28"/>
                </a:lnTo>
                <a:lnTo>
                  <a:pt x="570" y="30"/>
                </a:lnTo>
                <a:lnTo>
                  <a:pt x="572" y="32"/>
                </a:lnTo>
                <a:lnTo>
                  <a:pt x="576" y="32"/>
                </a:lnTo>
                <a:lnTo>
                  <a:pt x="578" y="34"/>
                </a:lnTo>
                <a:lnTo>
                  <a:pt x="580" y="34"/>
                </a:lnTo>
                <a:lnTo>
                  <a:pt x="589" y="40"/>
                </a:lnTo>
                <a:lnTo>
                  <a:pt x="597" y="46"/>
                </a:lnTo>
                <a:lnTo>
                  <a:pt x="603" y="51"/>
                </a:lnTo>
                <a:lnTo>
                  <a:pt x="610" y="59"/>
                </a:lnTo>
                <a:lnTo>
                  <a:pt x="616" y="63"/>
                </a:lnTo>
                <a:lnTo>
                  <a:pt x="628" y="69"/>
                </a:lnTo>
                <a:lnTo>
                  <a:pt x="635" y="71"/>
                </a:lnTo>
                <a:lnTo>
                  <a:pt x="647" y="73"/>
                </a:lnTo>
                <a:lnTo>
                  <a:pt x="647" y="76"/>
                </a:lnTo>
                <a:lnTo>
                  <a:pt x="649" y="78"/>
                </a:lnTo>
                <a:lnTo>
                  <a:pt x="651" y="82"/>
                </a:lnTo>
                <a:lnTo>
                  <a:pt x="653" y="84"/>
                </a:lnTo>
                <a:lnTo>
                  <a:pt x="655" y="86"/>
                </a:lnTo>
                <a:lnTo>
                  <a:pt x="658" y="88"/>
                </a:lnTo>
                <a:lnTo>
                  <a:pt x="660" y="88"/>
                </a:lnTo>
                <a:lnTo>
                  <a:pt x="662" y="90"/>
                </a:lnTo>
                <a:lnTo>
                  <a:pt x="662" y="92"/>
                </a:lnTo>
                <a:lnTo>
                  <a:pt x="662" y="94"/>
                </a:lnTo>
                <a:lnTo>
                  <a:pt x="662" y="97"/>
                </a:lnTo>
                <a:lnTo>
                  <a:pt x="662" y="101"/>
                </a:lnTo>
                <a:lnTo>
                  <a:pt x="660" y="101"/>
                </a:lnTo>
                <a:lnTo>
                  <a:pt x="660" y="105"/>
                </a:lnTo>
                <a:lnTo>
                  <a:pt x="660" y="109"/>
                </a:lnTo>
                <a:lnTo>
                  <a:pt x="660" y="111"/>
                </a:lnTo>
                <a:lnTo>
                  <a:pt x="658" y="111"/>
                </a:lnTo>
                <a:lnTo>
                  <a:pt x="657" y="111"/>
                </a:lnTo>
                <a:lnTo>
                  <a:pt x="657" y="113"/>
                </a:lnTo>
                <a:lnTo>
                  <a:pt x="655" y="113"/>
                </a:lnTo>
                <a:lnTo>
                  <a:pt x="655" y="115"/>
                </a:lnTo>
                <a:lnTo>
                  <a:pt x="653" y="115"/>
                </a:lnTo>
                <a:lnTo>
                  <a:pt x="653" y="117"/>
                </a:lnTo>
                <a:lnTo>
                  <a:pt x="649" y="115"/>
                </a:lnTo>
                <a:lnTo>
                  <a:pt x="643" y="115"/>
                </a:lnTo>
                <a:lnTo>
                  <a:pt x="639" y="115"/>
                </a:lnTo>
                <a:lnTo>
                  <a:pt x="635" y="113"/>
                </a:lnTo>
                <a:lnTo>
                  <a:pt x="632" y="111"/>
                </a:lnTo>
                <a:lnTo>
                  <a:pt x="628" y="111"/>
                </a:lnTo>
                <a:lnTo>
                  <a:pt x="628" y="109"/>
                </a:lnTo>
                <a:lnTo>
                  <a:pt x="628" y="107"/>
                </a:lnTo>
                <a:lnTo>
                  <a:pt x="618" y="109"/>
                </a:lnTo>
                <a:lnTo>
                  <a:pt x="610" y="113"/>
                </a:lnTo>
                <a:lnTo>
                  <a:pt x="607" y="117"/>
                </a:lnTo>
                <a:lnTo>
                  <a:pt x="603" y="119"/>
                </a:lnTo>
                <a:lnTo>
                  <a:pt x="599" y="122"/>
                </a:lnTo>
                <a:lnTo>
                  <a:pt x="597" y="126"/>
                </a:lnTo>
                <a:lnTo>
                  <a:pt x="593" y="130"/>
                </a:lnTo>
                <a:lnTo>
                  <a:pt x="593" y="136"/>
                </a:lnTo>
                <a:lnTo>
                  <a:pt x="593" y="145"/>
                </a:lnTo>
                <a:lnTo>
                  <a:pt x="593" y="153"/>
                </a:lnTo>
                <a:lnTo>
                  <a:pt x="597" y="161"/>
                </a:lnTo>
                <a:lnTo>
                  <a:pt x="599" y="169"/>
                </a:lnTo>
                <a:lnTo>
                  <a:pt x="601" y="174"/>
                </a:lnTo>
                <a:lnTo>
                  <a:pt x="605" y="182"/>
                </a:lnTo>
                <a:lnTo>
                  <a:pt x="610" y="184"/>
                </a:lnTo>
                <a:lnTo>
                  <a:pt x="616" y="186"/>
                </a:lnTo>
                <a:lnTo>
                  <a:pt x="618" y="192"/>
                </a:lnTo>
                <a:lnTo>
                  <a:pt x="620" y="199"/>
                </a:lnTo>
                <a:lnTo>
                  <a:pt x="622" y="205"/>
                </a:lnTo>
                <a:lnTo>
                  <a:pt x="628" y="213"/>
                </a:lnTo>
                <a:lnTo>
                  <a:pt x="639" y="222"/>
                </a:lnTo>
                <a:lnTo>
                  <a:pt x="653" y="232"/>
                </a:lnTo>
                <a:lnTo>
                  <a:pt x="670" y="240"/>
                </a:lnTo>
                <a:lnTo>
                  <a:pt x="685" y="243"/>
                </a:lnTo>
                <a:lnTo>
                  <a:pt x="701" y="247"/>
                </a:lnTo>
                <a:lnTo>
                  <a:pt x="716" y="251"/>
                </a:lnTo>
                <a:lnTo>
                  <a:pt x="722" y="251"/>
                </a:lnTo>
                <a:lnTo>
                  <a:pt x="726" y="251"/>
                </a:lnTo>
                <a:lnTo>
                  <a:pt x="728" y="247"/>
                </a:lnTo>
                <a:lnTo>
                  <a:pt x="729" y="247"/>
                </a:lnTo>
                <a:lnTo>
                  <a:pt x="731" y="245"/>
                </a:lnTo>
                <a:lnTo>
                  <a:pt x="733" y="243"/>
                </a:lnTo>
                <a:lnTo>
                  <a:pt x="735" y="241"/>
                </a:lnTo>
                <a:lnTo>
                  <a:pt x="735" y="238"/>
                </a:lnTo>
                <a:lnTo>
                  <a:pt x="728" y="193"/>
                </a:lnTo>
                <a:lnTo>
                  <a:pt x="728" y="192"/>
                </a:lnTo>
                <a:lnTo>
                  <a:pt x="729" y="188"/>
                </a:lnTo>
                <a:lnTo>
                  <a:pt x="729" y="184"/>
                </a:lnTo>
                <a:lnTo>
                  <a:pt x="731" y="178"/>
                </a:lnTo>
                <a:lnTo>
                  <a:pt x="733" y="174"/>
                </a:lnTo>
                <a:lnTo>
                  <a:pt x="735" y="174"/>
                </a:lnTo>
                <a:lnTo>
                  <a:pt x="735" y="170"/>
                </a:lnTo>
                <a:lnTo>
                  <a:pt x="743" y="178"/>
                </a:lnTo>
                <a:lnTo>
                  <a:pt x="751" y="190"/>
                </a:lnTo>
                <a:lnTo>
                  <a:pt x="754" y="197"/>
                </a:lnTo>
                <a:lnTo>
                  <a:pt x="756" y="207"/>
                </a:lnTo>
                <a:lnTo>
                  <a:pt x="758" y="217"/>
                </a:lnTo>
                <a:lnTo>
                  <a:pt x="760" y="224"/>
                </a:lnTo>
                <a:lnTo>
                  <a:pt x="764" y="232"/>
                </a:lnTo>
                <a:lnTo>
                  <a:pt x="768" y="238"/>
                </a:lnTo>
                <a:lnTo>
                  <a:pt x="781" y="251"/>
                </a:lnTo>
                <a:lnTo>
                  <a:pt x="797" y="263"/>
                </a:lnTo>
                <a:lnTo>
                  <a:pt x="806" y="268"/>
                </a:lnTo>
                <a:lnTo>
                  <a:pt x="820" y="270"/>
                </a:lnTo>
                <a:lnTo>
                  <a:pt x="829" y="270"/>
                </a:lnTo>
                <a:lnTo>
                  <a:pt x="841" y="268"/>
                </a:lnTo>
                <a:lnTo>
                  <a:pt x="850" y="268"/>
                </a:lnTo>
                <a:lnTo>
                  <a:pt x="866" y="270"/>
                </a:lnTo>
                <a:lnTo>
                  <a:pt x="870" y="280"/>
                </a:lnTo>
                <a:lnTo>
                  <a:pt x="875" y="289"/>
                </a:lnTo>
                <a:lnTo>
                  <a:pt x="881" y="297"/>
                </a:lnTo>
                <a:lnTo>
                  <a:pt x="889" y="303"/>
                </a:lnTo>
                <a:lnTo>
                  <a:pt x="896" y="307"/>
                </a:lnTo>
                <a:lnTo>
                  <a:pt x="906" y="313"/>
                </a:lnTo>
                <a:lnTo>
                  <a:pt x="914" y="318"/>
                </a:lnTo>
                <a:lnTo>
                  <a:pt x="920" y="328"/>
                </a:lnTo>
                <a:lnTo>
                  <a:pt x="925" y="337"/>
                </a:lnTo>
                <a:lnTo>
                  <a:pt x="939" y="353"/>
                </a:lnTo>
                <a:lnTo>
                  <a:pt x="956" y="374"/>
                </a:lnTo>
                <a:lnTo>
                  <a:pt x="973" y="393"/>
                </a:lnTo>
                <a:lnTo>
                  <a:pt x="992" y="414"/>
                </a:lnTo>
                <a:lnTo>
                  <a:pt x="1008" y="432"/>
                </a:lnTo>
                <a:lnTo>
                  <a:pt x="1019" y="443"/>
                </a:lnTo>
                <a:lnTo>
                  <a:pt x="1025" y="451"/>
                </a:lnTo>
                <a:lnTo>
                  <a:pt x="1025" y="455"/>
                </a:lnTo>
                <a:lnTo>
                  <a:pt x="1027" y="458"/>
                </a:lnTo>
                <a:lnTo>
                  <a:pt x="1029" y="462"/>
                </a:lnTo>
                <a:lnTo>
                  <a:pt x="1029" y="466"/>
                </a:lnTo>
                <a:lnTo>
                  <a:pt x="1031" y="470"/>
                </a:lnTo>
                <a:lnTo>
                  <a:pt x="1031" y="476"/>
                </a:lnTo>
                <a:lnTo>
                  <a:pt x="1033" y="481"/>
                </a:lnTo>
                <a:lnTo>
                  <a:pt x="1033" y="485"/>
                </a:lnTo>
                <a:lnTo>
                  <a:pt x="1012" y="485"/>
                </a:lnTo>
                <a:lnTo>
                  <a:pt x="1006" y="485"/>
                </a:lnTo>
                <a:lnTo>
                  <a:pt x="1000" y="489"/>
                </a:lnTo>
                <a:lnTo>
                  <a:pt x="994" y="493"/>
                </a:lnTo>
                <a:lnTo>
                  <a:pt x="991" y="495"/>
                </a:lnTo>
                <a:lnTo>
                  <a:pt x="987" y="499"/>
                </a:lnTo>
                <a:lnTo>
                  <a:pt x="981" y="501"/>
                </a:lnTo>
                <a:lnTo>
                  <a:pt x="973" y="501"/>
                </a:lnTo>
                <a:lnTo>
                  <a:pt x="968" y="503"/>
                </a:lnTo>
                <a:lnTo>
                  <a:pt x="966" y="501"/>
                </a:lnTo>
                <a:lnTo>
                  <a:pt x="964" y="501"/>
                </a:lnTo>
                <a:lnTo>
                  <a:pt x="962" y="501"/>
                </a:lnTo>
                <a:lnTo>
                  <a:pt x="960" y="499"/>
                </a:lnTo>
                <a:lnTo>
                  <a:pt x="958" y="499"/>
                </a:lnTo>
                <a:lnTo>
                  <a:pt x="956" y="497"/>
                </a:lnTo>
                <a:lnTo>
                  <a:pt x="954" y="497"/>
                </a:lnTo>
                <a:lnTo>
                  <a:pt x="954" y="495"/>
                </a:lnTo>
                <a:lnTo>
                  <a:pt x="952" y="493"/>
                </a:lnTo>
                <a:lnTo>
                  <a:pt x="952" y="491"/>
                </a:lnTo>
                <a:lnTo>
                  <a:pt x="954" y="485"/>
                </a:lnTo>
                <a:lnTo>
                  <a:pt x="954" y="481"/>
                </a:lnTo>
                <a:lnTo>
                  <a:pt x="954" y="478"/>
                </a:lnTo>
                <a:lnTo>
                  <a:pt x="954" y="476"/>
                </a:lnTo>
                <a:lnTo>
                  <a:pt x="950" y="470"/>
                </a:lnTo>
                <a:lnTo>
                  <a:pt x="944" y="462"/>
                </a:lnTo>
                <a:lnTo>
                  <a:pt x="935" y="455"/>
                </a:lnTo>
                <a:lnTo>
                  <a:pt x="923" y="447"/>
                </a:lnTo>
                <a:lnTo>
                  <a:pt x="916" y="439"/>
                </a:lnTo>
                <a:lnTo>
                  <a:pt x="908" y="433"/>
                </a:lnTo>
                <a:lnTo>
                  <a:pt x="900" y="428"/>
                </a:lnTo>
                <a:lnTo>
                  <a:pt x="900" y="424"/>
                </a:lnTo>
                <a:lnTo>
                  <a:pt x="896" y="414"/>
                </a:lnTo>
                <a:lnTo>
                  <a:pt x="896" y="409"/>
                </a:lnTo>
                <a:lnTo>
                  <a:pt x="893" y="399"/>
                </a:lnTo>
                <a:lnTo>
                  <a:pt x="889" y="393"/>
                </a:lnTo>
                <a:lnTo>
                  <a:pt x="879" y="384"/>
                </a:lnTo>
                <a:lnTo>
                  <a:pt x="870" y="376"/>
                </a:lnTo>
                <a:lnTo>
                  <a:pt x="858" y="366"/>
                </a:lnTo>
                <a:lnTo>
                  <a:pt x="847" y="357"/>
                </a:lnTo>
                <a:lnTo>
                  <a:pt x="843" y="353"/>
                </a:lnTo>
                <a:lnTo>
                  <a:pt x="841" y="347"/>
                </a:lnTo>
                <a:lnTo>
                  <a:pt x="839" y="341"/>
                </a:lnTo>
                <a:lnTo>
                  <a:pt x="839" y="332"/>
                </a:lnTo>
                <a:lnTo>
                  <a:pt x="829" y="332"/>
                </a:lnTo>
                <a:lnTo>
                  <a:pt x="820" y="332"/>
                </a:lnTo>
                <a:lnTo>
                  <a:pt x="810" y="332"/>
                </a:lnTo>
                <a:lnTo>
                  <a:pt x="802" y="332"/>
                </a:lnTo>
                <a:lnTo>
                  <a:pt x="795" y="332"/>
                </a:lnTo>
                <a:lnTo>
                  <a:pt x="785" y="332"/>
                </a:lnTo>
                <a:lnTo>
                  <a:pt x="777" y="332"/>
                </a:lnTo>
                <a:lnTo>
                  <a:pt x="768" y="332"/>
                </a:lnTo>
                <a:lnTo>
                  <a:pt x="758" y="332"/>
                </a:lnTo>
                <a:lnTo>
                  <a:pt x="751" y="332"/>
                </a:lnTo>
                <a:lnTo>
                  <a:pt x="743" y="328"/>
                </a:lnTo>
                <a:lnTo>
                  <a:pt x="733" y="320"/>
                </a:lnTo>
                <a:lnTo>
                  <a:pt x="718" y="309"/>
                </a:lnTo>
                <a:lnTo>
                  <a:pt x="701" y="293"/>
                </a:lnTo>
                <a:lnTo>
                  <a:pt x="685" y="280"/>
                </a:lnTo>
                <a:lnTo>
                  <a:pt x="666" y="268"/>
                </a:lnTo>
                <a:lnTo>
                  <a:pt x="658" y="263"/>
                </a:lnTo>
                <a:lnTo>
                  <a:pt x="647" y="259"/>
                </a:lnTo>
                <a:lnTo>
                  <a:pt x="637" y="255"/>
                </a:lnTo>
                <a:lnTo>
                  <a:pt x="622" y="255"/>
                </a:lnTo>
                <a:lnTo>
                  <a:pt x="612" y="255"/>
                </a:lnTo>
                <a:lnTo>
                  <a:pt x="603" y="259"/>
                </a:lnTo>
                <a:lnTo>
                  <a:pt x="593" y="265"/>
                </a:lnTo>
                <a:lnTo>
                  <a:pt x="589" y="268"/>
                </a:lnTo>
                <a:lnTo>
                  <a:pt x="582" y="272"/>
                </a:lnTo>
                <a:lnTo>
                  <a:pt x="576" y="276"/>
                </a:lnTo>
                <a:lnTo>
                  <a:pt x="568" y="280"/>
                </a:lnTo>
                <a:lnTo>
                  <a:pt x="555" y="280"/>
                </a:lnTo>
                <a:lnTo>
                  <a:pt x="551" y="280"/>
                </a:lnTo>
                <a:lnTo>
                  <a:pt x="547" y="280"/>
                </a:lnTo>
                <a:lnTo>
                  <a:pt x="543" y="280"/>
                </a:lnTo>
                <a:lnTo>
                  <a:pt x="541" y="280"/>
                </a:lnTo>
                <a:lnTo>
                  <a:pt x="538" y="280"/>
                </a:lnTo>
                <a:lnTo>
                  <a:pt x="536" y="280"/>
                </a:lnTo>
                <a:lnTo>
                  <a:pt x="534" y="280"/>
                </a:lnTo>
                <a:lnTo>
                  <a:pt x="530" y="280"/>
                </a:lnTo>
                <a:lnTo>
                  <a:pt x="520" y="282"/>
                </a:lnTo>
                <a:lnTo>
                  <a:pt x="513" y="286"/>
                </a:lnTo>
                <a:lnTo>
                  <a:pt x="505" y="293"/>
                </a:lnTo>
                <a:lnTo>
                  <a:pt x="503" y="301"/>
                </a:lnTo>
                <a:lnTo>
                  <a:pt x="499" y="309"/>
                </a:lnTo>
                <a:lnTo>
                  <a:pt x="497" y="316"/>
                </a:lnTo>
                <a:lnTo>
                  <a:pt x="493" y="324"/>
                </a:lnTo>
                <a:lnTo>
                  <a:pt x="490" y="332"/>
                </a:lnTo>
                <a:lnTo>
                  <a:pt x="497" y="343"/>
                </a:lnTo>
                <a:lnTo>
                  <a:pt x="503" y="353"/>
                </a:lnTo>
                <a:lnTo>
                  <a:pt x="509" y="362"/>
                </a:lnTo>
                <a:lnTo>
                  <a:pt x="516" y="370"/>
                </a:lnTo>
                <a:lnTo>
                  <a:pt x="522" y="380"/>
                </a:lnTo>
                <a:lnTo>
                  <a:pt x="530" y="385"/>
                </a:lnTo>
                <a:lnTo>
                  <a:pt x="541" y="389"/>
                </a:lnTo>
                <a:lnTo>
                  <a:pt x="555" y="393"/>
                </a:lnTo>
                <a:lnTo>
                  <a:pt x="555" y="409"/>
                </a:lnTo>
                <a:lnTo>
                  <a:pt x="562" y="422"/>
                </a:lnTo>
                <a:lnTo>
                  <a:pt x="570" y="432"/>
                </a:lnTo>
                <a:lnTo>
                  <a:pt x="580" y="437"/>
                </a:lnTo>
                <a:lnTo>
                  <a:pt x="593" y="443"/>
                </a:lnTo>
                <a:lnTo>
                  <a:pt x="605" y="447"/>
                </a:lnTo>
                <a:lnTo>
                  <a:pt x="618" y="447"/>
                </a:lnTo>
                <a:lnTo>
                  <a:pt x="632" y="451"/>
                </a:lnTo>
                <a:lnTo>
                  <a:pt x="643" y="451"/>
                </a:lnTo>
                <a:lnTo>
                  <a:pt x="653" y="455"/>
                </a:lnTo>
                <a:lnTo>
                  <a:pt x="660" y="458"/>
                </a:lnTo>
                <a:lnTo>
                  <a:pt x="666" y="462"/>
                </a:lnTo>
                <a:lnTo>
                  <a:pt x="674" y="468"/>
                </a:lnTo>
                <a:lnTo>
                  <a:pt x="681" y="474"/>
                </a:lnTo>
                <a:lnTo>
                  <a:pt x="687" y="481"/>
                </a:lnTo>
                <a:lnTo>
                  <a:pt x="695" y="485"/>
                </a:lnTo>
                <a:lnTo>
                  <a:pt x="701" y="485"/>
                </a:lnTo>
                <a:lnTo>
                  <a:pt x="705" y="491"/>
                </a:lnTo>
                <a:lnTo>
                  <a:pt x="708" y="493"/>
                </a:lnTo>
                <a:lnTo>
                  <a:pt x="714" y="497"/>
                </a:lnTo>
                <a:lnTo>
                  <a:pt x="718" y="501"/>
                </a:lnTo>
                <a:lnTo>
                  <a:pt x="720" y="505"/>
                </a:lnTo>
                <a:lnTo>
                  <a:pt x="722" y="508"/>
                </a:lnTo>
                <a:lnTo>
                  <a:pt x="722" y="512"/>
                </a:lnTo>
                <a:lnTo>
                  <a:pt x="722" y="514"/>
                </a:lnTo>
                <a:lnTo>
                  <a:pt x="720" y="520"/>
                </a:lnTo>
                <a:lnTo>
                  <a:pt x="718" y="520"/>
                </a:lnTo>
                <a:lnTo>
                  <a:pt x="716" y="524"/>
                </a:lnTo>
                <a:lnTo>
                  <a:pt x="714" y="524"/>
                </a:lnTo>
                <a:lnTo>
                  <a:pt x="712" y="528"/>
                </a:lnTo>
                <a:lnTo>
                  <a:pt x="708" y="529"/>
                </a:lnTo>
                <a:lnTo>
                  <a:pt x="708" y="531"/>
                </a:lnTo>
                <a:lnTo>
                  <a:pt x="712" y="533"/>
                </a:lnTo>
                <a:lnTo>
                  <a:pt x="714" y="537"/>
                </a:lnTo>
                <a:lnTo>
                  <a:pt x="718" y="539"/>
                </a:lnTo>
                <a:lnTo>
                  <a:pt x="720" y="543"/>
                </a:lnTo>
                <a:lnTo>
                  <a:pt x="720" y="547"/>
                </a:lnTo>
                <a:lnTo>
                  <a:pt x="722" y="551"/>
                </a:lnTo>
                <a:lnTo>
                  <a:pt x="726" y="554"/>
                </a:lnTo>
                <a:lnTo>
                  <a:pt x="728" y="558"/>
                </a:lnTo>
                <a:lnTo>
                  <a:pt x="726" y="558"/>
                </a:lnTo>
                <a:lnTo>
                  <a:pt x="724" y="562"/>
                </a:lnTo>
                <a:lnTo>
                  <a:pt x="722" y="564"/>
                </a:lnTo>
                <a:lnTo>
                  <a:pt x="722" y="568"/>
                </a:lnTo>
                <a:lnTo>
                  <a:pt x="720" y="570"/>
                </a:lnTo>
                <a:lnTo>
                  <a:pt x="720" y="572"/>
                </a:lnTo>
                <a:lnTo>
                  <a:pt x="720" y="574"/>
                </a:lnTo>
                <a:lnTo>
                  <a:pt x="720" y="577"/>
                </a:lnTo>
                <a:lnTo>
                  <a:pt x="722" y="581"/>
                </a:lnTo>
                <a:lnTo>
                  <a:pt x="726" y="583"/>
                </a:lnTo>
                <a:lnTo>
                  <a:pt x="729" y="585"/>
                </a:lnTo>
                <a:lnTo>
                  <a:pt x="733" y="587"/>
                </a:lnTo>
                <a:lnTo>
                  <a:pt x="737" y="589"/>
                </a:lnTo>
                <a:lnTo>
                  <a:pt x="743" y="591"/>
                </a:lnTo>
                <a:lnTo>
                  <a:pt x="747" y="591"/>
                </a:lnTo>
                <a:lnTo>
                  <a:pt x="743" y="599"/>
                </a:lnTo>
                <a:lnTo>
                  <a:pt x="737" y="604"/>
                </a:lnTo>
                <a:lnTo>
                  <a:pt x="733" y="610"/>
                </a:lnTo>
                <a:lnTo>
                  <a:pt x="729" y="614"/>
                </a:lnTo>
                <a:lnTo>
                  <a:pt x="726" y="618"/>
                </a:lnTo>
                <a:lnTo>
                  <a:pt x="722" y="624"/>
                </a:lnTo>
                <a:lnTo>
                  <a:pt x="718" y="629"/>
                </a:lnTo>
                <a:lnTo>
                  <a:pt x="714" y="639"/>
                </a:lnTo>
                <a:lnTo>
                  <a:pt x="714" y="643"/>
                </a:lnTo>
                <a:lnTo>
                  <a:pt x="712" y="648"/>
                </a:lnTo>
                <a:lnTo>
                  <a:pt x="712" y="654"/>
                </a:lnTo>
                <a:lnTo>
                  <a:pt x="712" y="660"/>
                </a:lnTo>
                <a:lnTo>
                  <a:pt x="708" y="664"/>
                </a:lnTo>
                <a:lnTo>
                  <a:pt x="705" y="668"/>
                </a:lnTo>
                <a:lnTo>
                  <a:pt x="699" y="673"/>
                </a:lnTo>
                <a:lnTo>
                  <a:pt x="689" y="673"/>
                </a:lnTo>
                <a:lnTo>
                  <a:pt x="685" y="673"/>
                </a:lnTo>
                <a:lnTo>
                  <a:pt x="681" y="672"/>
                </a:lnTo>
                <a:lnTo>
                  <a:pt x="678" y="668"/>
                </a:lnTo>
                <a:lnTo>
                  <a:pt x="676" y="666"/>
                </a:lnTo>
                <a:lnTo>
                  <a:pt x="674" y="662"/>
                </a:lnTo>
                <a:lnTo>
                  <a:pt x="670" y="660"/>
                </a:lnTo>
                <a:lnTo>
                  <a:pt x="670" y="656"/>
                </a:lnTo>
                <a:lnTo>
                  <a:pt x="670" y="652"/>
                </a:lnTo>
                <a:lnTo>
                  <a:pt x="660" y="652"/>
                </a:lnTo>
                <a:lnTo>
                  <a:pt x="653" y="648"/>
                </a:lnTo>
                <a:lnTo>
                  <a:pt x="649" y="645"/>
                </a:lnTo>
                <a:lnTo>
                  <a:pt x="647" y="639"/>
                </a:lnTo>
                <a:lnTo>
                  <a:pt x="647" y="631"/>
                </a:lnTo>
                <a:lnTo>
                  <a:pt x="647" y="624"/>
                </a:lnTo>
                <a:lnTo>
                  <a:pt x="647" y="616"/>
                </a:lnTo>
                <a:lnTo>
                  <a:pt x="647" y="610"/>
                </a:lnTo>
                <a:lnTo>
                  <a:pt x="641" y="610"/>
                </a:lnTo>
                <a:lnTo>
                  <a:pt x="635" y="610"/>
                </a:lnTo>
                <a:lnTo>
                  <a:pt x="632" y="608"/>
                </a:lnTo>
                <a:lnTo>
                  <a:pt x="624" y="608"/>
                </a:lnTo>
                <a:lnTo>
                  <a:pt x="622" y="604"/>
                </a:lnTo>
                <a:lnTo>
                  <a:pt x="620" y="602"/>
                </a:lnTo>
                <a:lnTo>
                  <a:pt x="618" y="599"/>
                </a:lnTo>
                <a:lnTo>
                  <a:pt x="616" y="591"/>
                </a:lnTo>
                <a:lnTo>
                  <a:pt x="612" y="591"/>
                </a:lnTo>
                <a:lnTo>
                  <a:pt x="609" y="593"/>
                </a:lnTo>
                <a:lnTo>
                  <a:pt x="605" y="593"/>
                </a:lnTo>
                <a:lnTo>
                  <a:pt x="601" y="597"/>
                </a:lnTo>
                <a:lnTo>
                  <a:pt x="599" y="599"/>
                </a:lnTo>
                <a:lnTo>
                  <a:pt x="593" y="600"/>
                </a:lnTo>
                <a:lnTo>
                  <a:pt x="589" y="600"/>
                </a:lnTo>
                <a:lnTo>
                  <a:pt x="586" y="599"/>
                </a:lnTo>
                <a:lnTo>
                  <a:pt x="584" y="593"/>
                </a:lnTo>
                <a:lnTo>
                  <a:pt x="582" y="587"/>
                </a:lnTo>
                <a:lnTo>
                  <a:pt x="580" y="583"/>
                </a:lnTo>
                <a:lnTo>
                  <a:pt x="578" y="579"/>
                </a:lnTo>
                <a:lnTo>
                  <a:pt x="578" y="576"/>
                </a:lnTo>
                <a:lnTo>
                  <a:pt x="576" y="574"/>
                </a:lnTo>
                <a:lnTo>
                  <a:pt x="576" y="558"/>
                </a:lnTo>
                <a:lnTo>
                  <a:pt x="574" y="545"/>
                </a:lnTo>
                <a:lnTo>
                  <a:pt x="570" y="531"/>
                </a:lnTo>
                <a:lnTo>
                  <a:pt x="566" y="520"/>
                </a:lnTo>
                <a:lnTo>
                  <a:pt x="561" y="508"/>
                </a:lnTo>
                <a:lnTo>
                  <a:pt x="555" y="499"/>
                </a:lnTo>
                <a:lnTo>
                  <a:pt x="545" y="489"/>
                </a:lnTo>
                <a:lnTo>
                  <a:pt x="539" y="481"/>
                </a:lnTo>
                <a:lnTo>
                  <a:pt x="530" y="468"/>
                </a:lnTo>
                <a:lnTo>
                  <a:pt x="520" y="455"/>
                </a:lnTo>
                <a:lnTo>
                  <a:pt x="513" y="437"/>
                </a:lnTo>
                <a:lnTo>
                  <a:pt x="501" y="422"/>
                </a:lnTo>
                <a:lnTo>
                  <a:pt x="493" y="409"/>
                </a:lnTo>
                <a:lnTo>
                  <a:pt x="482" y="395"/>
                </a:lnTo>
                <a:lnTo>
                  <a:pt x="474" y="391"/>
                </a:lnTo>
                <a:lnTo>
                  <a:pt x="466" y="389"/>
                </a:lnTo>
                <a:lnTo>
                  <a:pt x="461" y="385"/>
                </a:lnTo>
                <a:lnTo>
                  <a:pt x="453" y="385"/>
                </a:lnTo>
                <a:lnTo>
                  <a:pt x="447" y="385"/>
                </a:lnTo>
                <a:lnTo>
                  <a:pt x="443" y="385"/>
                </a:lnTo>
                <a:lnTo>
                  <a:pt x="440" y="385"/>
                </a:lnTo>
                <a:lnTo>
                  <a:pt x="436" y="384"/>
                </a:lnTo>
                <a:lnTo>
                  <a:pt x="430" y="384"/>
                </a:lnTo>
                <a:lnTo>
                  <a:pt x="426" y="384"/>
                </a:lnTo>
                <a:lnTo>
                  <a:pt x="422" y="384"/>
                </a:lnTo>
                <a:lnTo>
                  <a:pt x="417" y="384"/>
                </a:lnTo>
                <a:lnTo>
                  <a:pt x="409" y="384"/>
                </a:lnTo>
                <a:lnTo>
                  <a:pt x="401" y="384"/>
                </a:lnTo>
                <a:lnTo>
                  <a:pt x="395" y="382"/>
                </a:lnTo>
                <a:lnTo>
                  <a:pt x="390" y="382"/>
                </a:lnTo>
                <a:lnTo>
                  <a:pt x="386" y="382"/>
                </a:lnTo>
                <a:lnTo>
                  <a:pt x="382" y="380"/>
                </a:lnTo>
                <a:lnTo>
                  <a:pt x="378" y="378"/>
                </a:lnTo>
                <a:lnTo>
                  <a:pt x="374" y="374"/>
                </a:lnTo>
                <a:lnTo>
                  <a:pt x="367" y="370"/>
                </a:lnTo>
                <a:lnTo>
                  <a:pt x="355" y="362"/>
                </a:lnTo>
                <a:lnTo>
                  <a:pt x="344" y="359"/>
                </a:lnTo>
                <a:lnTo>
                  <a:pt x="332" y="353"/>
                </a:lnTo>
                <a:lnTo>
                  <a:pt x="317" y="349"/>
                </a:lnTo>
                <a:lnTo>
                  <a:pt x="303" y="345"/>
                </a:lnTo>
                <a:lnTo>
                  <a:pt x="292" y="343"/>
                </a:lnTo>
                <a:lnTo>
                  <a:pt x="276" y="343"/>
                </a:lnTo>
                <a:lnTo>
                  <a:pt x="271" y="343"/>
                </a:lnTo>
                <a:lnTo>
                  <a:pt x="267" y="345"/>
                </a:lnTo>
                <a:lnTo>
                  <a:pt x="263" y="347"/>
                </a:lnTo>
                <a:lnTo>
                  <a:pt x="259" y="351"/>
                </a:lnTo>
                <a:lnTo>
                  <a:pt x="255" y="359"/>
                </a:lnTo>
                <a:lnTo>
                  <a:pt x="253" y="370"/>
                </a:lnTo>
                <a:lnTo>
                  <a:pt x="250" y="380"/>
                </a:lnTo>
                <a:lnTo>
                  <a:pt x="246" y="389"/>
                </a:lnTo>
                <a:lnTo>
                  <a:pt x="244" y="391"/>
                </a:lnTo>
                <a:lnTo>
                  <a:pt x="240" y="395"/>
                </a:lnTo>
                <a:lnTo>
                  <a:pt x="236" y="397"/>
                </a:lnTo>
                <a:lnTo>
                  <a:pt x="230" y="397"/>
                </a:lnTo>
                <a:lnTo>
                  <a:pt x="232" y="409"/>
                </a:lnTo>
                <a:lnTo>
                  <a:pt x="234" y="422"/>
                </a:lnTo>
                <a:lnTo>
                  <a:pt x="238" y="432"/>
                </a:lnTo>
                <a:lnTo>
                  <a:pt x="242" y="439"/>
                </a:lnTo>
                <a:lnTo>
                  <a:pt x="246" y="451"/>
                </a:lnTo>
                <a:lnTo>
                  <a:pt x="250" y="458"/>
                </a:lnTo>
                <a:lnTo>
                  <a:pt x="255" y="466"/>
                </a:lnTo>
                <a:lnTo>
                  <a:pt x="257" y="476"/>
                </a:lnTo>
                <a:lnTo>
                  <a:pt x="267" y="476"/>
                </a:lnTo>
                <a:lnTo>
                  <a:pt x="275" y="478"/>
                </a:lnTo>
                <a:lnTo>
                  <a:pt x="280" y="481"/>
                </a:lnTo>
                <a:lnTo>
                  <a:pt x="284" y="485"/>
                </a:lnTo>
                <a:lnTo>
                  <a:pt x="292" y="495"/>
                </a:lnTo>
                <a:lnTo>
                  <a:pt x="298" y="506"/>
                </a:lnTo>
                <a:lnTo>
                  <a:pt x="301" y="520"/>
                </a:lnTo>
                <a:lnTo>
                  <a:pt x="303" y="531"/>
                </a:lnTo>
                <a:lnTo>
                  <a:pt x="309" y="541"/>
                </a:lnTo>
                <a:lnTo>
                  <a:pt x="319" y="549"/>
                </a:lnTo>
                <a:lnTo>
                  <a:pt x="328" y="552"/>
                </a:lnTo>
                <a:lnTo>
                  <a:pt x="334" y="558"/>
                </a:lnTo>
                <a:lnTo>
                  <a:pt x="338" y="566"/>
                </a:lnTo>
                <a:lnTo>
                  <a:pt x="342" y="572"/>
                </a:lnTo>
                <a:lnTo>
                  <a:pt x="346" y="577"/>
                </a:lnTo>
                <a:lnTo>
                  <a:pt x="349" y="583"/>
                </a:lnTo>
                <a:lnTo>
                  <a:pt x="355" y="589"/>
                </a:lnTo>
                <a:lnTo>
                  <a:pt x="367" y="593"/>
                </a:lnTo>
                <a:lnTo>
                  <a:pt x="372" y="599"/>
                </a:lnTo>
                <a:lnTo>
                  <a:pt x="378" y="599"/>
                </a:lnTo>
                <a:lnTo>
                  <a:pt x="384" y="599"/>
                </a:lnTo>
                <a:lnTo>
                  <a:pt x="392" y="599"/>
                </a:lnTo>
                <a:lnTo>
                  <a:pt x="397" y="600"/>
                </a:lnTo>
                <a:lnTo>
                  <a:pt x="401" y="602"/>
                </a:lnTo>
                <a:lnTo>
                  <a:pt x="409" y="604"/>
                </a:lnTo>
                <a:lnTo>
                  <a:pt x="413" y="610"/>
                </a:lnTo>
                <a:lnTo>
                  <a:pt x="419" y="614"/>
                </a:lnTo>
                <a:lnTo>
                  <a:pt x="424" y="616"/>
                </a:lnTo>
                <a:lnTo>
                  <a:pt x="430" y="616"/>
                </a:lnTo>
                <a:lnTo>
                  <a:pt x="436" y="616"/>
                </a:lnTo>
                <a:lnTo>
                  <a:pt x="440" y="616"/>
                </a:lnTo>
                <a:lnTo>
                  <a:pt x="447" y="616"/>
                </a:lnTo>
                <a:lnTo>
                  <a:pt x="453" y="616"/>
                </a:lnTo>
                <a:lnTo>
                  <a:pt x="461" y="620"/>
                </a:lnTo>
                <a:lnTo>
                  <a:pt x="470" y="627"/>
                </a:lnTo>
                <a:lnTo>
                  <a:pt x="478" y="637"/>
                </a:lnTo>
                <a:lnTo>
                  <a:pt x="488" y="647"/>
                </a:lnTo>
                <a:lnTo>
                  <a:pt x="493" y="656"/>
                </a:lnTo>
                <a:lnTo>
                  <a:pt x="501" y="664"/>
                </a:lnTo>
                <a:lnTo>
                  <a:pt x="513" y="673"/>
                </a:lnTo>
                <a:lnTo>
                  <a:pt x="522" y="679"/>
                </a:lnTo>
                <a:lnTo>
                  <a:pt x="536" y="683"/>
                </a:lnTo>
                <a:lnTo>
                  <a:pt x="532" y="689"/>
                </a:lnTo>
                <a:lnTo>
                  <a:pt x="528" y="693"/>
                </a:lnTo>
                <a:lnTo>
                  <a:pt x="524" y="696"/>
                </a:lnTo>
                <a:lnTo>
                  <a:pt x="516" y="700"/>
                </a:lnTo>
                <a:lnTo>
                  <a:pt x="513" y="702"/>
                </a:lnTo>
                <a:lnTo>
                  <a:pt x="505" y="702"/>
                </a:lnTo>
                <a:lnTo>
                  <a:pt x="499" y="704"/>
                </a:lnTo>
                <a:lnTo>
                  <a:pt x="493" y="704"/>
                </a:lnTo>
                <a:lnTo>
                  <a:pt x="478" y="704"/>
                </a:lnTo>
                <a:lnTo>
                  <a:pt x="466" y="702"/>
                </a:lnTo>
                <a:lnTo>
                  <a:pt x="455" y="698"/>
                </a:lnTo>
                <a:lnTo>
                  <a:pt x="443" y="695"/>
                </a:lnTo>
                <a:lnTo>
                  <a:pt x="420" y="687"/>
                </a:lnTo>
                <a:lnTo>
                  <a:pt x="401" y="675"/>
                </a:lnTo>
                <a:lnTo>
                  <a:pt x="380" y="662"/>
                </a:lnTo>
                <a:lnTo>
                  <a:pt x="359" y="654"/>
                </a:lnTo>
                <a:lnTo>
                  <a:pt x="349" y="650"/>
                </a:lnTo>
                <a:lnTo>
                  <a:pt x="340" y="647"/>
                </a:lnTo>
                <a:lnTo>
                  <a:pt x="328" y="645"/>
                </a:lnTo>
                <a:lnTo>
                  <a:pt x="315" y="645"/>
                </a:lnTo>
                <a:lnTo>
                  <a:pt x="311" y="645"/>
                </a:lnTo>
                <a:lnTo>
                  <a:pt x="309" y="645"/>
                </a:lnTo>
                <a:lnTo>
                  <a:pt x="305" y="645"/>
                </a:lnTo>
                <a:lnTo>
                  <a:pt x="301" y="647"/>
                </a:lnTo>
                <a:lnTo>
                  <a:pt x="299" y="647"/>
                </a:lnTo>
                <a:lnTo>
                  <a:pt x="296" y="648"/>
                </a:lnTo>
                <a:lnTo>
                  <a:pt x="294" y="648"/>
                </a:lnTo>
                <a:lnTo>
                  <a:pt x="294" y="650"/>
                </a:lnTo>
                <a:lnTo>
                  <a:pt x="255" y="650"/>
                </a:lnTo>
                <a:lnTo>
                  <a:pt x="257" y="647"/>
                </a:lnTo>
                <a:lnTo>
                  <a:pt x="257" y="645"/>
                </a:lnTo>
                <a:lnTo>
                  <a:pt x="259" y="643"/>
                </a:lnTo>
                <a:lnTo>
                  <a:pt x="261" y="641"/>
                </a:lnTo>
                <a:lnTo>
                  <a:pt x="261" y="637"/>
                </a:lnTo>
                <a:lnTo>
                  <a:pt x="263" y="635"/>
                </a:lnTo>
                <a:lnTo>
                  <a:pt x="263" y="629"/>
                </a:lnTo>
                <a:lnTo>
                  <a:pt x="263" y="625"/>
                </a:lnTo>
                <a:lnTo>
                  <a:pt x="263" y="622"/>
                </a:lnTo>
                <a:lnTo>
                  <a:pt x="261" y="616"/>
                </a:lnTo>
                <a:lnTo>
                  <a:pt x="257" y="606"/>
                </a:lnTo>
                <a:lnTo>
                  <a:pt x="253" y="597"/>
                </a:lnTo>
                <a:lnTo>
                  <a:pt x="248" y="585"/>
                </a:lnTo>
                <a:lnTo>
                  <a:pt x="246" y="576"/>
                </a:lnTo>
                <a:lnTo>
                  <a:pt x="244" y="568"/>
                </a:lnTo>
                <a:lnTo>
                  <a:pt x="242" y="558"/>
                </a:lnTo>
                <a:lnTo>
                  <a:pt x="238" y="552"/>
                </a:lnTo>
                <a:lnTo>
                  <a:pt x="234" y="549"/>
                </a:lnTo>
                <a:lnTo>
                  <a:pt x="228" y="545"/>
                </a:lnTo>
                <a:lnTo>
                  <a:pt x="225" y="541"/>
                </a:lnTo>
                <a:lnTo>
                  <a:pt x="223" y="537"/>
                </a:lnTo>
                <a:lnTo>
                  <a:pt x="219" y="531"/>
                </a:lnTo>
                <a:lnTo>
                  <a:pt x="219" y="520"/>
                </a:lnTo>
                <a:lnTo>
                  <a:pt x="221" y="510"/>
                </a:lnTo>
                <a:lnTo>
                  <a:pt x="223" y="503"/>
                </a:lnTo>
                <a:lnTo>
                  <a:pt x="223" y="495"/>
                </a:lnTo>
                <a:lnTo>
                  <a:pt x="223" y="485"/>
                </a:lnTo>
                <a:lnTo>
                  <a:pt x="223" y="478"/>
                </a:lnTo>
                <a:lnTo>
                  <a:pt x="221" y="470"/>
                </a:lnTo>
                <a:lnTo>
                  <a:pt x="221" y="464"/>
                </a:lnTo>
                <a:lnTo>
                  <a:pt x="221" y="458"/>
                </a:lnTo>
                <a:lnTo>
                  <a:pt x="221" y="453"/>
                </a:lnTo>
                <a:lnTo>
                  <a:pt x="219" y="443"/>
                </a:lnTo>
                <a:lnTo>
                  <a:pt x="219" y="430"/>
                </a:lnTo>
                <a:lnTo>
                  <a:pt x="215" y="418"/>
                </a:lnTo>
                <a:lnTo>
                  <a:pt x="209" y="409"/>
                </a:lnTo>
                <a:lnTo>
                  <a:pt x="205" y="395"/>
                </a:lnTo>
                <a:lnTo>
                  <a:pt x="200" y="387"/>
                </a:lnTo>
                <a:lnTo>
                  <a:pt x="194" y="380"/>
                </a:lnTo>
                <a:lnTo>
                  <a:pt x="184" y="374"/>
                </a:lnTo>
                <a:lnTo>
                  <a:pt x="173" y="370"/>
                </a:lnTo>
                <a:lnTo>
                  <a:pt x="161" y="366"/>
                </a:lnTo>
                <a:lnTo>
                  <a:pt x="148" y="362"/>
                </a:lnTo>
                <a:lnTo>
                  <a:pt x="132" y="361"/>
                </a:lnTo>
                <a:lnTo>
                  <a:pt x="121" y="359"/>
                </a:lnTo>
                <a:lnTo>
                  <a:pt x="111" y="355"/>
                </a:lnTo>
                <a:lnTo>
                  <a:pt x="104" y="353"/>
                </a:lnTo>
                <a:lnTo>
                  <a:pt x="104" y="351"/>
                </a:lnTo>
                <a:lnTo>
                  <a:pt x="100" y="347"/>
                </a:lnTo>
                <a:lnTo>
                  <a:pt x="96" y="343"/>
                </a:lnTo>
                <a:lnTo>
                  <a:pt x="81" y="336"/>
                </a:lnTo>
                <a:lnTo>
                  <a:pt x="65" y="328"/>
                </a:lnTo>
                <a:lnTo>
                  <a:pt x="50" y="322"/>
                </a:lnTo>
                <a:lnTo>
                  <a:pt x="38" y="316"/>
                </a:lnTo>
                <a:lnTo>
                  <a:pt x="27" y="311"/>
                </a:lnTo>
                <a:lnTo>
                  <a:pt x="15" y="305"/>
                </a:lnTo>
                <a:lnTo>
                  <a:pt x="8" y="299"/>
                </a:lnTo>
                <a:lnTo>
                  <a:pt x="0" y="293"/>
                </a:lnTo>
                <a:lnTo>
                  <a:pt x="8" y="278"/>
                </a:lnTo>
                <a:lnTo>
                  <a:pt x="15" y="265"/>
                </a:lnTo>
                <a:lnTo>
                  <a:pt x="27" y="247"/>
                </a:lnTo>
                <a:lnTo>
                  <a:pt x="37" y="234"/>
                </a:lnTo>
                <a:lnTo>
                  <a:pt x="44" y="220"/>
                </a:lnTo>
                <a:lnTo>
                  <a:pt x="54" y="203"/>
                </a:lnTo>
                <a:lnTo>
                  <a:pt x="65" y="190"/>
                </a:lnTo>
                <a:lnTo>
                  <a:pt x="75" y="178"/>
                </a:lnTo>
                <a:lnTo>
                  <a:pt x="81" y="170"/>
                </a:lnTo>
                <a:lnTo>
                  <a:pt x="88" y="169"/>
                </a:lnTo>
                <a:lnTo>
                  <a:pt x="96" y="167"/>
                </a:lnTo>
                <a:lnTo>
                  <a:pt x="108" y="167"/>
                </a:lnTo>
                <a:lnTo>
                  <a:pt x="115" y="169"/>
                </a:lnTo>
                <a:lnTo>
                  <a:pt x="123" y="167"/>
                </a:lnTo>
                <a:lnTo>
                  <a:pt x="129" y="165"/>
                </a:lnTo>
                <a:lnTo>
                  <a:pt x="132" y="159"/>
                </a:lnTo>
                <a:lnTo>
                  <a:pt x="138" y="151"/>
                </a:lnTo>
                <a:lnTo>
                  <a:pt x="144" y="140"/>
                </a:lnTo>
                <a:lnTo>
                  <a:pt x="154" y="132"/>
                </a:lnTo>
                <a:lnTo>
                  <a:pt x="165" y="122"/>
                </a:lnTo>
                <a:lnTo>
                  <a:pt x="196" y="101"/>
                </a:lnTo>
                <a:lnTo>
                  <a:pt x="230" y="84"/>
                </a:lnTo>
                <a:lnTo>
                  <a:pt x="271" y="67"/>
                </a:lnTo>
                <a:lnTo>
                  <a:pt x="311" y="51"/>
                </a:lnTo>
                <a:lnTo>
                  <a:pt x="330" y="48"/>
                </a:lnTo>
                <a:lnTo>
                  <a:pt x="349" y="44"/>
                </a:lnTo>
                <a:lnTo>
                  <a:pt x="367" y="42"/>
                </a:lnTo>
                <a:lnTo>
                  <a:pt x="382" y="40"/>
                </a:lnTo>
                <a:lnTo>
                  <a:pt x="388" y="42"/>
                </a:lnTo>
                <a:lnTo>
                  <a:pt x="392" y="44"/>
                </a:lnTo>
                <a:lnTo>
                  <a:pt x="397" y="46"/>
                </a:lnTo>
                <a:lnTo>
                  <a:pt x="405" y="49"/>
                </a:lnTo>
                <a:lnTo>
                  <a:pt x="411" y="51"/>
                </a:lnTo>
                <a:lnTo>
                  <a:pt x="417" y="53"/>
                </a:lnTo>
                <a:lnTo>
                  <a:pt x="424" y="55"/>
                </a:lnTo>
                <a:lnTo>
                  <a:pt x="432" y="59"/>
                </a:lnTo>
                <a:lnTo>
                  <a:pt x="455" y="55"/>
                </a:lnTo>
                <a:lnTo>
                  <a:pt x="474" y="49"/>
                </a:lnTo>
                <a:lnTo>
                  <a:pt x="488" y="42"/>
                </a:lnTo>
                <a:lnTo>
                  <a:pt x="499" y="34"/>
                </a:lnTo>
                <a:lnTo>
                  <a:pt x="513" y="25"/>
                </a:lnTo>
                <a:lnTo>
                  <a:pt x="524" y="13"/>
                </a:lnTo>
                <a:lnTo>
                  <a:pt x="538" y="5"/>
                </a:lnTo>
                <a:lnTo>
                  <a:pt x="555" y="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30" name="Freeform 71"/>
          <p:cNvSpPr>
            <a:spLocks/>
          </p:cNvSpPr>
          <p:nvPr/>
        </p:nvSpPr>
        <p:spPr bwMode="auto">
          <a:xfrm>
            <a:off x="4103365" y="2286000"/>
            <a:ext cx="647700" cy="468313"/>
          </a:xfrm>
          <a:custGeom>
            <a:avLst/>
            <a:gdLst>
              <a:gd name="T0" fmla="*/ 562 w 1033"/>
              <a:gd name="T1" fmla="*/ 25 h 704"/>
              <a:gd name="T2" fmla="*/ 603 w 1033"/>
              <a:gd name="T3" fmla="*/ 51 h 704"/>
              <a:gd name="T4" fmla="*/ 655 w 1033"/>
              <a:gd name="T5" fmla="*/ 86 h 704"/>
              <a:gd name="T6" fmla="*/ 660 w 1033"/>
              <a:gd name="T7" fmla="*/ 109 h 704"/>
              <a:gd name="T8" fmla="*/ 643 w 1033"/>
              <a:gd name="T9" fmla="*/ 115 h 704"/>
              <a:gd name="T10" fmla="*/ 603 w 1033"/>
              <a:gd name="T11" fmla="*/ 119 h 704"/>
              <a:gd name="T12" fmla="*/ 605 w 1033"/>
              <a:gd name="T13" fmla="*/ 182 h 704"/>
              <a:gd name="T14" fmla="*/ 685 w 1033"/>
              <a:gd name="T15" fmla="*/ 243 h 704"/>
              <a:gd name="T16" fmla="*/ 735 w 1033"/>
              <a:gd name="T17" fmla="*/ 238 h 704"/>
              <a:gd name="T18" fmla="*/ 743 w 1033"/>
              <a:gd name="T19" fmla="*/ 178 h 704"/>
              <a:gd name="T20" fmla="*/ 806 w 1033"/>
              <a:gd name="T21" fmla="*/ 268 h 704"/>
              <a:gd name="T22" fmla="*/ 896 w 1033"/>
              <a:gd name="T23" fmla="*/ 307 h 704"/>
              <a:gd name="T24" fmla="*/ 1019 w 1033"/>
              <a:gd name="T25" fmla="*/ 443 h 704"/>
              <a:gd name="T26" fmla="*/ 1012 w 1033"/>
              <a:gd name="T27" fmla="*/ 485 h 704"/>
              <a:gd name="T28" fmla="*/ 964 w 1033"/>
              <a:gd name="T29" fmla="*/ 501 h 704"/>
              <a:gd name="T30" fmla="*/ 954 w 1033"/>
              <a:gd name="T31" fmla="*/ 485 h 704"/>
              <a:gd name="T32" fmla="*/ 900 w 1033"/>
              <a:gd name="T33" fmla="*/ 428 h 704"/>
              <a:gd name="T34" fmla="*/ 843 w 1033"/>
              <a:gd name="T35" fmla="*/ 353 h 704"/>
              <a:gd name="T36" fmla="*/ 777 w 1033"/>
              <a:gd name="T37" fmla="*/ 332 h 704"/>
              <a:gd name="T38" fmla="*/ 658 w 1033"/>
              <a:gd name="T39" fmla="*/ 263 h 704"/>
              <a:gd name="T40" fmla="*/ 568 w 1033"/>
              <a:gd name="T41" fmla="*/ 280 h 704"/>
              <a:gd name="T42" fmla="*/ 520 w 1033"/>
              <a:gd name="T43" fmla="*/ 282 h 704"/>
              <a:gd name="T44" fmla="*/ 509 w 1033"/>
              <a:gd name="T45" fmla="*/ 362 h 704"/>
              <a:gd name="T46" fmla="*/ 593 w 1033"/>
              <a:gd name="T47" fmla="*/ 443 h 704"/>
              <a:gd name="T48" fmla="*/ 687 w 1033"/>
              <a:gd name="T49" fmla="*/ 481 h 704"/>
              <a:gd name="T50" fmla="*/ 722 w 1033"/>
              <a:gd name="T51" fmla="*/ 514 h 704"/>
              <a:gd name="T52" fmla="*/ 718 w 1033"/>
              <a:gd name="T53" fmla="*/ 539 h 704"/>
              <a:gd name="T54" fmla="*/ 720 w 1033"/>
              <a:gd name="T55" fmla="*/ 570 h 704"/>
              <a:gd name="T56" fmla="*/ 747 w 1033"/>
              <a:gd name="T57" fmla="*/ 591 h 704"/>
              <a:gd name="T58" fmla="*/ 712 w 1033"/>
              <a:gd name="T59" fmla="*/ 648 h 704"/>
              <a:gd name="T60" fmla="*/ 676 w 1033"/>
              <a:gd name="T61" fmla="*/ 666 h 704"/>
              <a:gd name="T62" fmla="*/ 647 w 1033"/>
              <a:gd name="T63" fmla="*/ 624 h 704"/>
              <a:gd name="T64" fmla="*/ 616 w 1033"/>
              <a:gd name="T65" fmla="*/ 591 h 704"/>
              <a:gd name="T66" fmla="*/ 584 w 1033"/>
              <a:gd name="T67" fmla="*/ 593 h 704"/>
              <a:gd name="T68" fmla="*/ 561 w 1033"/>
              <a:gd name="T69" fmla="*/ 508 h 704"/>
              <a:gd name="T70" fmla="*/ 474 w 1033"/>
              <a:gd name="T71" fmla="*/ 391 h 704"/>
              <a:gd name="T72" fmla="*/ 422 w 1033"/>
              <a:gd name="T73" fmla="*/ 384 h 704"/>
              <a:gd name="T74" fmla="*/ 367 w 1033"/>
              <a:gd name="T75" fmla="*/ 370 h 704"/>
              <a:gd name="T76" fmla="*/ 263 w 1033"/>
              <a:gd name="T77" fmla="*/ 347 h 704"/>
              <a:gd name="T78" fmla="*/ 232 w 1033"/>
              <a:gd name="T79" fmla="*/ 409 h 704"/>
              <a:gd name="T80" fmla="*/ 280 w 1033"/>
              <a:gd name="T81" fmla="*/ 481 h 704"/>
              <a:gd name="T82" fmla="*/ 338 w 1033"/>
              <a:gd name="T83" fmla="*/ 566 h 704"/>
              <a:gd name="T84" fmla="*/ 397 w 1033"/>
              <a:gd name="T85" fmla="*/ 600 h 704"/>
              <a:gd name="T86" fmla="*/ 453 w 1033"/>
              <a:gd name="T87" fmla="*/ 616 h 704"/>
              <a:gd name="T88" fmla="*/ 532 w 1033"/>
              <a:gd name="T89" fmla="*/ 689 h 704"/>
              <a:gd name="T90" fmla="*/ 455 w 1033"/>
              <a:gd name="T91" fmla="*/ 698 h 704"/>
              <a:gd name="T92" fmla="*/ 311 w 1033"/>
              <a:gd name="T93" fmla="*/ 645 h 704"/>
              <a:gd name="T94" fmla="*/ 257 w 1033"/>
              <a:gd name="T95" fmla="*/ 645 h 704"/>
              <a:gd name="T96" fmla="*/ 253 w 1033"/>
              <a:gd name="T97" fmla="*/ 597 h 704"/>
              <a:gd name="T98" fmla="*/ 219 w 1033"/>
              <a:gd name="T99" fmla="*/ 531 h 704"/>
              <a:gd name="T100" fmla="*/ 221 w 1033"/>
              <a:gd name="T101" fmla="*/ 453 h 704"/>
              <a:gd name="T102" fmla="*/ 161 w 1033"/>
              <a:gd name="T103" fmla="*/ 366 h 704"/>
              <a:gd name="T104" fmla="*/ 65 w 1033"/>
              <a:gd name="T105" fmla="*/ 328 h 704"/>
              <a:gd name="T106" fmla="*/ 37 w 1033"/>
              <a:gd name="T107" fmla="*/ 234 h 704"/>
              <a:gd name="T108" fmla="*/ 123 w 1033"/>
              <a:gd name="T109" fmla="*/ 167 h 704"/>
              <a:gd name="T110" fmla="*/ 311 w 1033"/>
              <a:gd name="T111" fmla="*/ 51 h 704"/>
              <a:gd name="T112" fmla="*/ 417 w 1033"/>
              <a:gd name="T113" fmla="*/ 53 h 704"/>
              <a:gd name="T114" fmla="*/ 555 w 1033"/>
              <a:gd name="T115" fmla="*/ 0 h 7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033"/>
              <a:gd name="T175" fmla="*/ 0 h 704"/>
              <a:gd name="T176" fmla="*/ 1033 w 1033"/>
              <a:gd name="T177" fmla="*/ 704 h 70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033" h="704">
                <a:moveTo>
                  <a:pt x="555" y="0"/>
                </a:moveTo>
                <a:lnTo>
                  <a:pt x="555" y="3"/>
                </a:lnTo>
                <a:lnTo>
                  <a:pt x="559" y="7"/>
                </a:lnTo>
                <a:lnTo>
                  <a:pt x="561" y="11"/>
                </a:lnTo>
                <a:lnTo>
                  <a:pt x="561" y="13"/>
                </a:lnTo>
                <a:lnTo>
                  <a:pt x="562" y="17"/>
                </a:lnTo>
                <a:lnTo>
                  <a:pt x="562" y="19"/>
                </a:lnTo>
                <a:lnTo>
                  <a:pt x="562" y="21"/>
                </a:lnTo>
                <a:lnTo>
                  <a:pt x="562" y="25"/>
                </a:lnTo>
                <a:lnTo>
                  <a:pt x="564" y="25"/>
                </a:lnTo>
                <a:lnTo>
                  <a:pt x="568" y="28"/>
                </a:lnTo>
                <a:lnTo>
                  <a:pt x="570" y="30"/>
                </a:lnTo>
                <a:lnTo>
                  <a:pt x="572" y="32"/>
                </a:lnTo>
                <a:lnTo>
                  <a:pt x="576" y="32"/>
                </a:lnTo>
                <a:lnTo>
                  <a:pt x="578" y="34"/>
                </a:lnTo>
                <a:lnTo>
                  <a:pt x="580" y="34"/>
                </a:lnTo>
                <a:lnTo>
                  <a:pt x="589" y="40"/>
                </a:lnTo>
                <a:lnTo>
                  <a:pt x="597" y="46"/>
                </a:lnTo>
                <a:lnTo>
                  <a:pt x="603" y="51"/>
                </a:lnTo>
                <a:lnTo>
                  <a:pt x="610" y="59"/>
                </a:lnTo>
                <a:lnTo>
                  <a:pt x="616" y="63"/>
                </a:lnTo>
                <a:lnTo>
                  <a:pt x="628" y="69"/>
                </a:lnTo>
                <a:lnTo>
                  <a:pt x="635" y="71"/>
                </a:lnTo>
                <a:lnTo>
                  <a:pt x="647" y="73"/>
                </a:lnTo>
                <a:lnTo>
                  <a:pt x="647" y="76"/>
                </a:lnTo>
                <a:lnTo>
                  <a:pt x="649" y="78"/>
                </a:lnTo>
                <a:lnTo>
                  <a:pt x="651" y="82"/>
                </a:lnTo>
                <a:lnTo>
                  <a:pt x="653" y="84"/>
                </a:lnTo>
                <a:lnTo>
                  <a:pt x="655" y="86"/>
                </a:lnTo>
                <a:lnTo>
                  <a:pt x="658" y="88"/>
                </a:lnTo>
                <a:lnTo>
                  <a:pt x="660" y="88"/>
                </a:lnTo>
                <a:lnTo>
                  <a:pt x="662" y="90"/>
                </a:lnTo>
                <a:lnTo>
                  <a:pt x="662" y="92"/>
                </a:lnTo>
                <a:lnTo>
                  <a:pt x="662" y="94"/>
                </a:lnTo>
                <a:lnTo>
                  <a:pt x="662" y="97"/>
                </a:lnTo>
                <a:lnTo>
                  <a:pt x="662" y="101"/>
                </a:lnTo>
                <a:lnTo>
                  <a:pt x="660" y="101"/>
                </a:lnTo>
                <a:lnTo>
                  <a:pt x="660" y="105"/>
                </a:lnTo>
                <a:lnTo>
                  <a:pt x="660" y="109"/>
                </a:lnTo>
                <a:lnTo>
                  <a:pt x="660" y="111"/>
                </a:lnTo>
                <a:lnTo>
                  <a:pt x="658" y="111"/>
                </a:lnTo>
                <a:lnTo>
                  <a:pt x="657" y="111"/>
                </a:lnTo>
                <a:lnTo>
                  <a:pt x="657" y="113"/>
                </a:lnTo>
                <a:lnTo>
                  <a:pt x="655" y="113"/>
                </a:lnTo>
                <a:lnTo>
                  <a:pt x="655" y="115"/>
                </a:lnTo>
                <a:lnTo>
                  <a:pt x="653" y="115"/>
                </a:lnTo>
                <a:lnTo>
                  <a:pt x="653" y="117"/>
                </a:lnTo>
                <a:lnTo>
                  <a:pt x="649" y="115"/>
                </a:lnTo>
                <a:lnTo>
                  <a:pt x="643" y="115"/>
                </a:lnTo>
                <a:lnTo>
                  <a:pt x="639" y="115"/>
                </a:lnTo>
                <a:lnTo>
                  <a:pt x="635" y="113"/>
                </a:lnTo>
                <a:lnTo>
                  <a:pt x="632" y="111"/>
                </a:lnTo>
                <a:lnTo>
                  <a:pt x="628" y="111"/>
                </a:lnTo>
                <a:lnTo>
                  <a:pt x="628" y="109"/>
                </a:lnTo>
                <a:lnTo>
                  <a:pt x="628" y="107"/>
                </a:lnTo>
                <a:lnTo>
                  <a:pt x="618" y="109"/>
                </a:lnTo>
                <a:lnTo>
                  <a:pt x="610" y="113"/>
                </a:lnTo>
                <a:lnTo>
                  <a:pt x="607" y="117"/>
                </a:lnTo>
                <a:lnTo>
                  <a:pt x="603" y="119"/>
                </a:lnTo>
                <a:lnTo>
                  <a:pt x="599" y="122"/>
                </a:lnTo>
                <a:lnTo>
                  <a:pt x="597" y="126"/>
                </a:lnTo>
                <a:lnTo>
                  <a:pt x="593" y="130"/>
                </a:lnTo>
                <a:lnTo>
                  <a:pt x="593" y="136"/>
                </a:lnTo>
                <a:lnTo>
                  <a:pt x="593" y="145"/>
                </a:lnTo>
                <a:lnTo>
                  <a:pt x="593" y="153"/>
                </a:lnTo>
                <a:lnTo>
                  <a:pt x="597" y="161"/>
                </a:lnTo>
                <a:lnTo>
                  <a:pt x="599" y="169"/>
                </a:lnTo>
                <a:lnTo>
                  <a:pt x="601" y="174"/>
                </a:lnTo>
                <a:lnTo>
                  <a:pt x="605" y="182"/>
                </a:lnTo>
                <a:lnTo>
                  <a:pt x="610" y="184"/>
                </a:lnTo>
                <a:lnTo>
                  <a:pt x="616" y="186"/>
                </a:lnTo>
                <a:lnTo>
                  <a:pt x="618" y="192"/>
                </a:lnTo>
                <a:lnTo>
                  <a:pt x="620" y="199"/>
                </a:lnTo>
                <a:lnTo>
                  <a:pt x="622" y="205"/>
                </a:lnTo>
                <a:lnTo>
                  <a:pt x="628" y="213"/>
                </a:lnTo>
                <a:lnTo>
                  <a:pt x="639" y="222"/>
                </a:lnTo>
                <a:lnTo>
                  <a:pt x="653" y="232"/>
                </a:lnTo>
                <a:lnTo>
                  <a:pt x="670" y="240"/>
                </a:lnTo>
                <a:lnTo>
                  <a:pt x="685" y="243"/>
                </a:lnTo>
                <a:lnTo>
                  <a:pt x="701" y="247"/>
                </a:lnTo>
                <a:lnTo>
                  <a:pt x="716" y="251"/>
                </a:lnTo>
                <a:lnTo>
                  <a:pt x="722" y="251"/>
                </a:lnTo>
                <a:lnTo>
                  <a:pt x="726" y="251"/>
                </a:lnTo>
                <a:lnTo>
                  <a:pt x="728" y="247"/>
                </a:lnTo>
                <a:lnTo>
                  <a:pt x="729" y="247"/>
                </a:lnTo>
                <a:lnTo>
                  <a:pt x="731" y="245"/>
                </a:lnTo>
                <a:lnTo>
                  <a:pt x="733" y="243"/>
                </a:lnTo>
                <a:lnTo>
                  <a:pt x="735" y="241"/>
                </a:lnTo>
                <a:lnTo>
                  <a:pt x="735" y="238"/>
                </a:lnTo>
                <a:lnTo>
                  <a:pt x="728" y="193"/>
                </a:lnTo>
                <a:lnTo>
                  <a:pt x="728" y="192"/>
                </a:lnTo>
                <a:lnTo>
                  <a:pt x="729" y="188"/>
                </a:lnTo>
                <a:lnTo>
                  <a:pt x="729" y="184"/>
                </a:lnTo>
                <a:lnTo>
                  <a:pt x="731" y="178"/>
                </a:lnTo>
                <a:lnTo>
                  <a:pt x="733" y="174"/>
                </a:lnTo>
                <a:lnTo>
                  <a:pt x="735" y="174"/>
                </a:lnTo>
                <a:lnTo>
                  <a:pt x="735" y="170"/>
                </a:lnTo>
                <a:lnTo>
                  <a:pt x="743" y="178"/>
                </a:lnTo>
                <a:lnTo>
                  <a:pt x="751" y="190"/>
                </a:lnTo>
                <a:lnTo>
                  <a:pt x="754" y="197"/>
                </a:lnTo>
                <a:lnTo>
                  <a:pt x="756" y="207"/>
                </a:lnTo>
                <a:lnTo>
                  <a:pt x="758" y="217"/>
                </a:lnTo>
                <a:lnTo>
                  <a:pt x="760" y="224"/>
                </a:lnTo>
                <a:lnTo>
                  <a:pt x="764" y="232"/>
                </a:lnTo>
                <a:lnTo>
                  <a:pt x="768" y="238"/>
                </a:lnTo>
                <a:lnTo>
                  <a:pt x="781" y="251"/>
                </a:lnTo>
                <a:lnTo>
                  <a:pt x="797" y="263"/>
                </a:lnTo>
                <a:lnTo>
                  <a:pt x="806" y="268"/>
                </a:lnTo>
                <a:lnTo>
                  <a:pt x="820" y="270"/>
                </a:lnTo>
                <a:lnTo>
                  <a:pt x="829" y="270"/>
                </a:lnTo>
                <a:lnTo>
                  <a:pt x="841" y="268"/>
                </a:lnTo>
                <a:lnTo>
                  <a:pt x="850" y="268"/>
                </a:lnTo>
                <a:lnTo>
                  <a:pt x="866" y="270"/>
                </a:lnTo>
                <a:lnTo>
                  <a:pt x="870" y="280"/>
                </a:lnTo>
                <a:lnTo>
                  <a:pt x="875" y="289"/>
                </a:lnTo>
                <a:lnTo>
                  <a:pt x="881" y="297"/>
                </a:lnTo>
                <a:lnTo>
                  <a:pt x="889" y="303"/>
                </a:lnTo>
                <a:lnTo>
                  <a:pt x="896" y="307"/>
                </a:lnTo>
                <a:lnTo>
                  <a:pt x="906" y="313"/>
                </a:lnTo>
                <a:lnTo>
                  <a:pt x="914" y="318"/>
                </a:lnTo>
                <a:lnTo>
                  <a:pt x="920" y="328"/>
                </a:lnTo>
                <a:lnTo>
                  <a:pt x="925" y="337"/>
                </a:lnTo>
                <a:lnTo>
                  <a:pt x="939" y="353"/>
                </a:lnTo>
                <a:lnTo>
                  <a:pt x="956" y="374"/>
                </a:lnTo>
                <a:lnTo>
                  <a:pt x="973" y="393"/>
                </a:lnTo>
                <a:lnTo>
                  <a:pt x="992" y="414"/>
                </a:lnTo>
                <a:lnTo>
                  <a:pt x="1008" y="432"/>
                </a:lnTo>
                <a:lnTo>
                  <a:pt x="1019" y="443"/>
                </a:lnTo>
                <a:lnTo>
                  <a:pt x="1025" y="451"/>
                </a:lnTo>
                <a:lnTo>
                  <a:pt x="1025" y="455"/>
                </a:lnTo>
                <a:lnTo>
                  <a:pt x="1027" y="458"/>
                </a:lnTo>
                <a:lnTo>
                  <a:pt x="1029" y="462"/>
                </a:lnTo>
                <a:lnTo>
                  <a:pt x="1029" y="466"/>
                </a:lnTo>
                <a:lnTo>
                  <a:pt x="1031" y="470"/>
                </a:lnTo>
                <a:lnTo>
                  <a:pt x="1031" y="476"/>
                </a:lnTo>
                <a:lnTo>
                  <a:pt x="1033" y="481"/>
                </a:lnTo>
                <a:lnTo>
                  <a:pt x="1033" y="485"/>
                </a:lnTo>
                <a:lnTo>
                  <a:pt x="1012" y="485"/>
                </a:lnTo>
                <a:lnTo>
                  <a:pt x="1006" y="485"/>
                </a:lnTo>
                <a:lnTo>
                  <a:pt x="1000" y="489"/>
                </a:lnTo>
                <a:lnTo>
                  <a:pt x="994" y="493"/>
                </a:lnTo>
                <a:lnTo>
                  <a:pt x="991" y="495"/>
                </a:lnTo>
                <a:lnTo>
                  <a:pt x="987" y="499"/>
                </a:lnTo>
                <a:lnTo>
                  <a:pt x="981" y="501"/>
                </a:lnTo>
                <a:lnTo>
                  <a:pt x="973" y="501"/>
                </a:lnTo>
                <a:lnTo>
                  <a:pt x="968" y="503"/>
                </a:lnTo>
                <a:lnTo>
                  <a:pt x="966" y="501"/>
                </a:lnTo>
                <a:lnTo>
                  <a:pt x="964" y="501"/>
                </a:lnTo>
                <a:lnTo>
                  <a:pt x="962" y="501"/>
                </a:lnTo>
                <a:lnTo>
                  <a:pt x="960" y="499"/>
                </a:lnTo>
                <a:lnTo>
                  <a:pt x="958" y="499"/>
                </a:lnTo>
                <a:lnTo>
                  <a:pt x="956" y="497"/>
                </a:lnTo>
                <a:lnTo>
                  <a:pt x="954" y="497"/>
                </a:lnTo>
                <a:lnTo>
                  <a:pt x="954" y="495"/>
                </a:lnTo>
                <a:lnTo>
                  <a:pt x="952" y="493"/>
                </a:lnTo>
                <a:lnTo>
                  <a:pt x="952" y="491"/>
                </a:lnTo>
                <a:lnTo>
                  <a:pt x="954" y="485"/>
                </a:lnTo>
                <a:lnTo>
                  <a:pt x="954" y="481"/>
                </a:lnTo>
                <a:lnTo>
                  <a:pt x="954" y="478"/>
                </a:lnTo>
                <a:lnTo>
                  <a:pt x="954" y="476"/>
                </a:lnTo>
                <a:lnTo>
                  <a:pt x="950" y="470"/>
                </a:lnTo>
                <a:lnTo>
                  <a:pt x="944" y="462"/>
                </a:lnTo>
                <a:lnTo>
                  <a:pt x="935" y="455"/>
                </a:lnTo>
                <a:lnTo>
                  <a:pt x="923" y="447"/>
                </a:lnTo>
                <a:lnTo>
                  <a:pt x="916" y="439"/>
                </a:lnTo>
                <a:lnTo>
                  <a:pt x="908" y="433"/>
                </a:lnTo>
                <a:lnTo>
                  <a:pt x="900" y="428"/>
                </a:lnTo>
                <a:lnTo>
                  <a:pt x="900" y="424"/>
                </a:lnTo>
                <a:lnTo>
                  <a:pt x="896" y="414"/>
                </a:lnTo>
                <a:lnTo>
                  <a:pt x="896" y="409"/>
                </a:lnTo>
                <a:lnTo>
                  <a:pt x="893" y="399"/>
                </a:lnTo>
                <a:lnTo>
                  <a:pt x="889" y="393"/>
                </a:lnTo>
                <a:lnTo>
                  <a:pt x="879" y="384"/>
                </a:lnTo>
                <a:lnTo>
                  <a:pt x="870" y="376"/>
                </a:lnTo>
                <a:lnTo>
                  <a:pt x="858" y="366"/>
                </a:lnTo>
                <a:lnTo>
                  <a:pt x="847" y="357"/>
                </a:lnTo>
                <a:lnTo>
                  <a:pt x="843" y="353"/>
                </a:lnTo>
                <a:lnTo>
                  <a:pt x="841" y="347"/>
                </a:lnTo>
                <a:lnTo>
                  <a:pt x="839" y="341"/>
                </a:lnTo>
                <a:lnTo>
                  <a:pt x="839" y="332"/>
                </a:lnTo>
                <a:lnTo>
                  <a:pt x="829" y="332"/>
                </a:lnTo>
                <a:lnTo>
                  <a:pt x="820" y="332"/>
                </a:lnTo>
                <a:lnTo>
                  <a:pt x="810" y="332"/>
                </a:lnTo>
                <a:lnTo>
                  <a:pt x="802" y="332"/>
                </a:lnTo>
                <a:lnTo>
                  <a:pt x="795" y="332"/>
                </a:lnTo>
                <a:lnTo>
                  <a:pt x="785" y="332"/>
                </a:lnTo>
                <a:lnTo>
                  <a:pt x="777" y="332"/>
                </a:lnTo>
                <a:lnTo>
                  <a:pt x="768" y="332"/>
                </a:lnTo>
                <a:lnTo>
                  <a:pt x="758" y="332"/>
                </a:lnTo>
                <a:lnTo>
                  <a:pt x="751" y="332"/>
                </a:lnTo>
                <a:lnTo>
                  <a:pt x="743" y="328"/>
                </a:lnTo>
                <a:lnTo>
                  <a:pt x="733" y="320"/>
                </a:lnTo>
                <a:lnTo>
                  <a:pt x="718" y="309"/>
                </a:lnTo>
                <a:lnTo>
                  <a:pt x="701" y="293"/>
                </a:lnTo>
                <a:lnTo>
                  <a:pt x="685" y="280"/>
                </a:lnTo>
                <a:lnTo>
                  <a:pt x="666" y="268"/>
                </a:lnTo>
                <a:lnTo>
                  <a:pt x="658" y="263"/>
                </a:lnTo>
                <a:lnTo>
                  <a:pt x="647" y="259"/>
                </a:lnTo>
                <a:lnTo>
                  <a:pt x="637" y="255"/>
                </a:lnTo>
                <a:lnTo>
                  <a:pt x="622" y="255"/>
                </a:lnTo>
                <a:lnTo>
                  <a:pt x="612" y="255"/>
                </a:lnTo>
                <a:lnTo>
                  <a:pt x="603" y="259"/>
                </a:lnTo>
                <a:lnTo>
                  <a:pt x="593" y="265"/>
                </a:lnTo>
                <a:lnTo>
                  <a:pt x="589" y="268"/>
                </a:lnTo>
                <a:lnTo>
                  <a:pt x="582" y="272"/>
                </a:lnTo>
                <a:lnTo>
                  <a:pt x="576" y="276"/>
                </a:lnTo>
                <a:lnTo>
                  <a:pt x="568" y="280"/>
                </a:lnTo>
                <a:lnTo>
                  <a:pt x="555" y="280"/>
                </a:lnTo>
                <a:lnTo>
                  <a:pt x="551" y="280"/>
                </a:lnTo>
                <a:lnTo>
                  <a:pt x="547" y="280"/>
                </a:lnTo>
                <a:lnTo>
                  <a:pt x="543" y="280"/>
                </a:lnTo>
                <a:lnTo>
                  <a:pt x="541" y="280"/>
                </a:lnTo>
                <a:lnTo>
                  <a:pt x="538" y="280"/>
                </a:lnTo>
                <a:lnTo>
                  <a:pt x="536" y="280"/>
                </a:lnTo>
                <a:lnTo>
                  <a:pt x="534" y="280"/>
                </a:lnTo>
                <a:lnTo>
                  <a:pt x="530" y="280"/>
                </a:lnTo>
                <a:lnTo>
                  <a:pt x="520" y="282"/>
                </a:lnTo>
                <a:lnTo>
                  <a:pt x="513" y="286"/>
                </a:lnTo>
                <a:lnTo>
                  <a:pt x="505" y="293"/>
                </a:lnTo>
                <a:lnTo>
                  <a:pt x="503" y="301"/>
                </a:lnTo>
                <a:lnTo>
                  <a:pt x="499" y="309"/>
                </a:lnTo>
                <a:lnTo>
                  <a:pt x="497" y="316"/>
                </a:lnTo>
                <a:lnTo>
                  <a:pt x="493" y="324"/>
                </a:lnTo>
                <a:lnTo>
                  <a:pt x="490" y="332"/>
                </a:lnTo>
                <a:lnTo>
                  <a:pt x="497" y="343"/>
                </a:lnTo>
                <a:lnTo>
                  <a:pt x="503" y="353"/>
                </a:lnTo>
                <a:lnTo>
                  <a:pt x="509" y="362"/>
                </a:lnTo>
                <a:lnTo>
                  <a:pt x="516" y="370"/>
                </a:lnTo>
                <a:lnTo>
                  <a:pt x="522" y="380"/>
                </a:lnTo>
                <a:lnTo>
                  <a:pt x="530" y="385"/>
                </a:lnTo>
                <a:lnTo>
                  <a:pt x="541" y="389"/>
                </a:lnTo>
                <a:lnTo>
                  <a:pt x="555" y="393"/>
                </a:lnTo>
                <a:lnTo>
                  <a:pt x="555" y="409"/>
                </a:lnTo>
                <a:lnTo>
                  <a:pt x="562" y="422"/>
                </a:lnTo>
                <a:lnTo>
                  <a:pt x="570" y="432"/>
                </a:lnTo>
                <a:lnTo>
                  <a:pt x="580" y="437"/>
                </a:lnTo>
                <a:lnTo>
                  <a:pt x="593" y="443"/>
                </a:lnTo>
                <a:lnTo>
                  <a:pt x="605" y="447"/>
                </a:lnTo>
                <a:lnTo>
                  <a:pt x="618" y="447"/>
                </a:lnTo>
                <a:lnTo>
                  <a:pt x="632" y="451"/>
                </a:lnTo>
                <a:lnTo>
                  <a:pt x="643" y="451"/>
                </a:lnTo>
                <a:lnTo>
                  <a:pt x="653" y="455"/>
                </a:lnTo>
                <a:lnTo>
                  <a:pt x="660" y="458"/>
                </a:lnTo>
                <a:lnTo>
                  <a:pt x="666" y="462"/>
                </a:lnTo>
                <a:lnTo>
                  <a:pt x="674" y="468"/>
                </a:lnTo>
                <a:lnTo>
                  <a:pt x="681" y="474"/>
                </a:lnTo>
                <a:lnTo>
                  <a:pt x="687" y="481"/>
                </a:lnTo>
                <a:lnTo>
                  <a:pt x="695" y="485"/>
                </a:lnTo>
                <a:lnTo>
                  <a:pt x="701" y="485"/>
                </a:lnTo>
                <a:lnTo>
                  <a:pt x="705" y="491"/>
                </a:lnTo>
                <a:lnTo>
                  <a:pt x="708" y="493"/>
                </a:lnTo>
                <a:lnTo>
                  <a:pt x="714" y="497"/>
                </a:lnTo>
                <a:lnTo>
                  <a:pt x="718" y="501"/>
                </a:lnTo>
                <a:lnTo>
                  <a:pt x="720" y="505"/>
                </a:lnTo>
                <a:lnTo>
                  <a:pt x="722" y="508"/>
                </a:lnTo>
                <a:lnTo>
                  <a:pt x="722" y="512"/>
                </a:lnTo>
                <a:lnTo>
                  <a:pt x="722" y="514"/>
                </a:lnTo>
                <a:lnTo>
                  <a:pt x="720" y="520"/>
                </a:lnTo>
                <a:lnTo>
                  <a:pt x="718" y="520"/>
                </a:lnTo>
                <a:lnTo>
                  <a:pt x="716" y="524"/>
                </a:lnTo>
                <a:lnTo>
                  <a:pt x="714" y="524"/>
                </a:lnTo>
                <a:lnTo>
                  <a:pt x="712" y="528"/>
                </a:lnTo>
                <a:lnTo>
                  <a:pt x="708" y="529"/>
                </a:lnTo>
                <a:lnTo>
                  <a:pt x="708" y="531"/>
                </a:lnTo>
                <a:lnTo>
                  <a:pt x="712" y="533"/>
                </a:lnTo>
                <a:lnTo>
                  <a:pt x="714" y="537"/>
                </a:lnTo>
                <a:lnTo>
                  <a:pt x="718" y="539"/>
                </a:lnTo>
                <a:lnTo>
                  <a:pt x="720" y="543"/>
                </a:lnTo>
                <a:lnTo>
                  <a:pt x="720" y="547"/>
                </a:lnTo>
                <a:lnTo>
                  <a:pt x="722" y="551"/>
                </a:lnTo>
                <a:lnTo>
                  <a:pt x="726" y="554"/>
                </a:lnTo>
                <a:lnTo>
                  <a:pt x="728" y="558"/>
                </a:lnTo>
                <a:lnTo>
                  <a:pt x="726" y="558"/>
                </a:lnTo>
                <a:lnTo>
                  <a:pt x="724" y="562"/>
                </a:lnTo>
                <a:lnTo>
                  <a:pt x="722" y="564"/>
                </a:lnTo>
                <a:lnTo>
                  <a:pt x="722" y="568"/>
                </a:lnTo>
                <a:lnTo>
                  <a:pt x="720" y="570"/>
                </a:lnTo>
                <a:lnTo>
                  <a:pt x="720" y="572"/>
                </a:lnTo>
                <a:lnTo>
                  <a:pt x="720" y="574"/>
                </a:lnTo>
                <a:lnTo>
                  <a:pt x="720" y="577"/>
                </a:lnTo>
                <a:lnTo>
                  <a:pt x="722" y="581"/>
                </a:lnTo>
                <a:lnTo>
                  <a:pt x="726" y="583"/>
                </a:lnTo>
                <a:lnTo>
                  <a:pt x="729" y="585"/>
                </a:lnTo>
                <a:lnTo>
                  <a:pt x="733" y="587"/>
                </a:lnTo>
                <a:lnTo>
                  <a:pt x="737" y="589"/>
                </a:lnTo>
                <a:lnTo>
                  <a:pt x="743" y="591"/>
                </a:lnTo>
                <a:lnTo>
                  <a:pt x="747" y="591"/>
                </a:lnTo>
                <a:lnTo>
                  <a:pt x="743" y="599"/>
                </a:lnTo>
                <a:lnTo>
                  <a:pt x="737" y="604"/>
                </a:lnTo>
                <a:lnTo>
                  <a:pt x="733" y="610"/>
                </a:lnTo>
                <a:lnTo>
                  <a:pt x="729" y="614"/>
                </a:lnTo>
                <a:lnTo>
                  <a:pt x="726" y="618"/>
                </a:lnTo>
                <a:lnTo>
                  <a:pt x="722" y="624"/>
                </a:lnTo>
                <a:lnTo>
                  <a:pt x="718" y="629"/>
                </a:lnTo>
                <a:lnTo>
                  <a:pt x="714" y="639"/>
                </a:lnTo>
                <a:lnTo>
                  <a:pt x="714" y="643"/>
                </a:lnTo>
                <a:lnTo>
                  <a:pt x="712" y="648"/>
                </a:lnTo>
                <a:lnTo>
                  <a:pt x="712" y="654"/>
                </a:lnTo>
                <a:lnTo>
                  <a:pt x="712" y="660"/>
                </a:lnTo>
                <a:lnTo>
                  <a:pt x="708" y="664"/>
                </a:lnTo>
                <a:lnTo>
                  <a:pt x="705" y="668"/>
                </a:lnTo>
                <a:lnTo>
                  <a:pt x="699" y="673"/>
                </a:lnTo>
                <a:lnTo>
                  <a:pt x="689" y="673"/>
                </a:lnTo>
                <a:lnTo>
                  <a:pt x="685" y="673"/>
                </a:lnTo>
                <a:lnTo>
                  <a:pt x="681" y="672"/>
                </a:lnTo>
                <a:lnTo>
                  <a:pt x="678" y="668"/>
                </a:lnTo>
                <a:lnTo>
                  <a:pt x="676" y="666"/>
                </a:lnTo>
                <a:lnTo>
                  <a:pt x="674" y="662"/>
                </a:lnTo>
                <a:lnTo>
                  <a:pt x="670" y="660"/>
                </a:lnTo>
                <a:lnTo>
                  <a:pt x="670" y="656"/>
                </a:lnTo>
                <a:lnTo>
                  <a:pt x="670" y="652"/>
                </a:lnTo>
                <a:lnTo>
                  <a:pt x="660" y="652"/>
                </a:lnTo>
                <a:lnTo>
                  <a:pt x="653" y="648"/>
                </a:lnTo>
                <a:lnTo>
                  <a:pt x="649" y="645"/>
                </a:lnTo>
                <a:lnTo>
                  <a:pt x="647" y="639"/>
                </a:lnTo>
                <a:lnTo>
                  <a:pt x="647" y="631"/>
                </a:lnTo>
                <a:lnTo>
                  <a:pt x="647" y="624"/>
                </a:lnTo>
                <a:lnTo>
                  <a:pt x="647" y="616"/>
                </a:lnTo>
                <a:lnTo>
                  <a:pt x="647" y="610"/>
                </a:lnTo>
                <a:lnTo>
                  <a:pt x="641" y="610"/>
                </a:lnTo>
                <a:lnTo>
                  <a:pt x="635" y="610"/>
                </a:lnTo>
                <a:lnTo>
                  <a:pt x="632" y="608"/>
                </a:lnTo>
                <a:lnTo>
                  <a:pt x="624" y="608"/>
                </a:lnTo>
                <a:lnTo>
                  <a:pt x="622" y="604"/>
                </a:lnTo>
                <a:lnTo>
                  <a:pt x="620" y="602"/>
                </a:lnTo>
                <a:lnTo>
                  <a:pt x="618" y="599"/>
                </a:lnTo>
                <a:lnTo>
                  <a:pt x="616" y="591"/>
                </a:lnTo>
                <a:lnTo>
                  <a:pt x="612" y="591"/>
                </a:lnTo>
                <a:lnTo>
                  <a:pt x="609" y="593"/>
                </a:lnTo>
                <a:lnTo>
                  <a:pt x="605" y="593"/>
                </a:lnTo>
                <a:lnTo>
                  <a:pt x="601" y="597"/>
                </a:lnTo>
                <a:lnTo>
                  <a:pt x="599" y="599"/>
                </a:lnTo>
                <a:lnTo>
                  <a:pt x="593" y="600"/>
                </a:lnTo>
                <a:lnTo>
                  <a:pt x="589" y="600"/>
                </a:lnTo>
                <a:lnTo>
                  <a:pt x="586" y="599"/>
                </a:lnTo>
                <a:lnTo>
                  <a:pt x="584" y="593"/>
                </a:lnTo>
                <a:lnTo>
                  <a:pt x="582" y="587"/>
                </a:lnTo>
                <a:lnTo>
                  <a:pt x="580" y="583"/>
                </a:lnTo>
                <a:lnTo>
                  <a:pt x="578" y="579"/>
                </a:lnTo>
                <a:lnTo>
                  <a:pt x="578" y="576"/>
                </a:lnTo>
                <a:lnTo>
                  <a:pt x="576" y="574"/>
                </a:lnTo>
                <a:lnTo>
                  <a:pt x="576" y="558"/>
                </a:lnTo>
                <a:lnTo>
                  <a:pt x="574" y="545"/>
                </a:lnTo>
                <a:lnTo>
                  <a:pt x="570" y="531"/>
                </a:lnTo>
                <a:lnTo>
                  <a:pt x="566" y="520"/>
                </a:lnTo>
                <a:lnTo>
                  <a:pt x="561" y="508"/>
                </a:lnTo>
                <a:lnTo>
                  <a:pt x="555" y="499"/>
                </a:lnTo>
                <a:lnTo>
                  <a:pt x="545" y="489"/>
                </a:lnTo>
                <a:lnTo>
                  <a:pt x="539" y="481"/>
                </a:lnTo>
                <a:lnTo>
                  <a:pt x="530" y="468"/>
                </a:lnTo>
                <a:lnTo>
                  <a:pt x="520" y="455"/>
                </a:lnTo>
                <a:lnTo>
                  <a:pt x="513" y="437"/>
                </a:lnTo>
                <a:lnTo>
                  <a:pt x="501" y="422"/>
                </a:lnTo>
                <a:lnTo>
                  <a:pt x="493" y="409"/>
                </a:lnTo>
                <a:lnTo>
                  <a:pt x="482" y="395"/>
                </a:lnTo>
                <a:lnTo>
                  <a:pt x="474" y="391"/>
                </a:lnTo>
                <a:lnTo>
                  <a:pt x="466" y="389"/>
                </a:lnTo>
                <a:lnTo>
                  <a:pt x="461" y="385"/>
                </a:lnTo>
                <a:lnTo>
                  <a:pt x="453" y="385"/>
                </a:lnTo>
                <a:lnTo>
                  <a:pt x="447" y="385"/>
                </a:lnTo>
                <a:lnTo>
                  <a:pt x="443" y="385"/>
                </a:lnTo>
                <a:lnTo>
                  <a:pt x="440" y="385"/>
                </a:lnTo>
                <a:lnTo>
                  <a:pt x="436" y="384"/>
                </a:lnTo>
                <a:lnTo>
                  <a:pt x="430" y="384"/>
                </a:lnTo>
                <a:lnTo>
                  <a:pt x="426" y="384"/>
                </a:lnTo>
                <a:lnTo>
                  <a:pt x="422" y="384"/>
                </a:lnTo>
                <a:lnTo>
                  <a:pt x="417" y="384"/>
                </a:lnTo>
                <a:lnTo>
                  <a:pt x="409" y="384"/>
                </a:lnTo>
                <a:lnTo>
                  <a:pt x="401" y="384"/>
                </a:lnTo>
                <a:lnTo>
                  <a:pt x="395" y="382"/>
                </a:lnTo>
                <a:lnTo>
                  <a:pt x="390" y="382"/>
                </a:lnTo>
                <a:lnTo>
                  <a:pt x="386" y="382"/>
                </a:lnTo>
                <a:lnTo>
                  <a:pt x="382" y="380"/>
                </a:lnTo>
                <a:lnTo>
                  <a:pt x="378" y="378"/>
                </a:lnTo>
                <a:lnTo>
                  <a:pt x="374" y="374"/>
                </a:lnTo>
                <a:lnTo>
                  <a:pt x="367" y="370"/>
                </a:lnTo>
                <a:lnTo>
                  <a:pt x="355" y="362"/>
                </a:lnTo>
                <a:lnTo>
                  <a:pt x="344" y="359"/>
                </a:lnTo>
                <a:lnTo>
                  <a:pt x="332" y="353"/>
                </a:lnTo>
                <a:lnTo>
                  <a:pt x="317" y="349"/>
                </a:lnTo>
                <a:lnTo>
                  <a:pt x="303" y="345"/>
                </a:lnTo>
                <a:lnTo>
                  <a:pt x="292" y="343"/>
                </a:lnTo>
                <a:lnTo>
                  <a:pt x="276" y="343"/>
                </a:lnTo>
                <a:lnTo>
                  <a:pt x="271" y="343"/>
                </a:lnTo>
                <a:lnTo>
                  <a:pt x="267" y="345"/>
                </a:lnTo>
                <a:lnTo>
                  <a:pt x="263" y="347"/>
                </a:lnTo>
                <a:lnTo>
                  <a:pt x="259" y="351"/>
                </a:lnTo>
                <a:lnTo>
                  <a:pt x="255" y="359"/>
                </a:lnTo>
                <a:lnTo>
                  <a:pt x="253" y="370"/>
                </a:lnTo>
                <a:lnTo>
                  <a:pt x="250" y="380"/>
                </a:lnTo>
                <a:lnTo>
                  <a:pt x="246" y="389"/>
                </a:lnTo>
                <a:lnTo>
                  <a:pt x="244" y="391"/>
                </a:lnTo>
                <a:lnTo>
                  <a:pt x="240" y="395"/>
                </a:lnTo>
                <a:lnTo>
                  <a:pt x="236" y="397"/>
                </a:lnTo>
                <a:lnTo>
                  <a:pt x="230" y="397"/>
                </a:lnTo>
                <a:lnTo>
                  <a:pt x="232" y="409"/>
                </a:lnTo>
                <a:lnTo>
                  <a:pt x="234" y="422"/>
                </a:lnTo>
                <a:lnTo>
                  <a:pt x="238" y="432"/>
                </a:lnTo>
                <a:lnTo>
                  <a:pt x="242" y="439"/>
                </a:lnTo>
                <a:lnTo>
                  <a:pt x="246" y="451"/>
                </a:lnTo>
                <a:lnTo>
                  <a:pt x="250" y="458"/>
                </a:lnTo>
                <a:lnTo>
                  <a:pt x="255" y="466"/>
                </a:lnTo>
                <a:lnTo>
                  <a:pt x="257" y="476"/>
                </a:lnTo>
                <a:lnTo>
                  <a:pt x="267" y="476"/>
                </a:lnTo>
                <a:lnTo>
                  <a:pt x="275" y="478"/>
                </a:lnTo>
                <a:lnTo>
                  <a:pt x="280" y="481"/>
                </a:lnTo>
                <a:lnTo>
                  <a:pt x="284" y="485"/>
                </a:lnTo>
                <a:lnTo>
                  <a:pt x="292" y="495"/>
                </a:lnTo>
                <a:lnTo>
                  <a:pt x="298" y="506"/>
                </a:lnTo>
                <a:lnTo>
                  <a:pt x="301" y="520"/>
                </a:lnTo>
                <a:lnTo>
                  <a:pt x="303" y="531"/>
                </a:lnTo>
                <a:lnTo>
                  <a:pt x="309" y="541"/>
                </a:lnTo>
                <a:lnTo>
                  <a:pt x="319" y="549"/>
                </a:lnTo>
                <a:lnTo>
                  <a:pt x="328" y="552"/>
                </a:lnTo>
                <a:lnTo>
                  <a:pt x="334" y="558"/>
                </a:lnTo>
                <a:lnTo>
                  <a:pt x="338" y="566"/>
                </a:lnTo>
                <a:lnTo>
                  <a:pt x="342" y="572"/>
                </a:lnTo>
                <a:lnTo>
                  <a:pt x="346" y="577"/>
                </a:lnTo>
                <a:lnTo>
                  <a:pt x="349" y="583"/>
                </a:lnTo>
                <a:lnTo>
                  <a:pt x="355" y="589"/>
                </a:lnTo>
                <a:lnTo>
                  <a:pt x="367" y="593"/>
                </a:lnTo>
                <a:lnTo>
                  <a:pt x="372" y="599"/>
                </a:lnTo>
                <a:lnTo>
                  <a:pt x="378" y="599"/>
                </a:lnTo>
                <a:lnTo>
                  <a:pt x="384" y="599"/>
                </a:lnTo>
                <a:lnTo>
                  <a:pt x="392" y="599"/>
                </a:lnTo>
                <a:lnTo>
                  <a:pt x="397" y="600"/>
                </a:lnTo>
                <a:lnTo>
                  <a:pt x="401" y="602"/>
                </a:lnTo>
                <a:lnTo>
                  <a:pt x="409" y="604"/>
                </a:lnTo>
                <a:lnTo>
                  <a:pt x="413" y="610"/>
                </a:lnTo>
                <a:lnTo>
                  <a:pt x="419" y="614"/>
                </a:lnTo>
                <a:lnTo>
                  <a:pt x="424" y="616"/>
                </a:lnTo>
                <a:lnTo>
                  <a:pt x="430" y="616"/>
                </a:lnTo>
                <a:lnTo>
                  <a:pt x="436" y="616"/>
                </a:lnTo>
                <a:lnTo>
                  <a:pt x="440" y="616"/>
                </a:lnTo>
                <a:lnTo>
                  <a:pt x="447" y="616"/>
                </a:lnTo>
                <a:lnTo>
                  <a:pt x="453" y="616"/>
                </a:lnTo>
                <a:lnTo>
                  <a:pt x="461" y="620"/>
                </a:lnTo>
                <a:lnTo>
                  <a:pt x="470" y="627"/>
                </a:lnTo>
                <a:lnTo>
                  <a:pt x="478" y="637"/>
                </a:lnTo>
                <a:lnTo>
                  <a:pt x="488" y="647"/>
                </a:lnTo>
                <a:lnTo>
                  <a:pt x="493" y="656"/>
                </a:lnTo>
                <a:lnTo>
                  <a:pt x="501" y="664"/>
                </a:lnTo>
                <a:lnTo>
                  <a:pt x="513" y="673"/>
                </a:lnTo>
                <a:lnTo>
                  <a:pt x="522" y="679"/>
                </a:lnTo>
                <a:lnTo>
                  <a:pt x="536" y="683"/>
                </a:lnTo>
                <a:lnTo>
                  <a:pt x="532" y="689"/>
                </a:lnTo>
                <a:lnTo>
                  <a:pt x="528" y="693"/>
                </a:lnTo>
                <a:lnTo>
                  <a:pt x="524" y="696"/>
                </a:lnTo>
                <a:lnTo>
                  <a:pt x="516" y="700"/>
                </a:lnTo>
                <a:lnTo>
                  <a:pt x="513" y="702"/>
                </a:lnTo>
                <a:lnTo>
                  <a:pt x="505" y="702"/>
                </a:lnTo>
                <a:lnTo>
                  <a:pt x="499" y="704"/>
                </a:lnTo>
                <a:lnTo>
                  <a:pt x="493" y="704"/>
                </a:lnTo>
                <a:lnTo>
                  <a:pt x="478" y="704"/>
                </a:lnTo>
                <a:lnTo>
                  <a:pt x="466" y="702"/>
                </a:lnTo>
                <a:lnTo>
                  <a:pt x="455" y="698"/>
                </a:lnTo>
                <a:lnTo>
                  <a:pt x="443" y="695"/>
                </a:lnTo>
                <a:lnTo>
                  <a:pt x="420" y="687"/>
                </a:lnTo>
                <a:lnTo>
                  <a:pt x="401" y="675"/>
                </a:lnTo>
                <a:lnTo>
                  <a:pt x="380" y="662"/>
                </a:lnTo>
                <a:lnTo>
                  <a:pt x="359" y="654"/>
                </a:lnTo>
                <a:lnTo>
                  <a:pt x="349" y="650"/>
                </a:lnTo>
                <a:lnTo>
                  <a:pt x="340" y="647"/>
                </a:lnTo>
                <a:lnTo>
                  <a:pt x="328" y="645"/>
                </a:lnTo>
                <a:lnTo>
                  <a:pt x="315" y="645"/>
                </a:lnTo>
                <a:lnTo>
                  <a:pt x="311" y="645"/>
                </a:lnTo>
                <a:lnTo>
                  <a:pt x="309" y="645"/>
                </a:lnTo>
                <a:lnTo>
                  <a:pt x="305" y="645"/>
                </a:lnTo>
                <a:lnTo>
                  <a:pt x="301" y="647"/>
                </a:lnTo>
                <a:lnTo>
                  <a:pt x="299" y="647"/>
                </a:lnTo>
                <a:lnTo>
                  <a:pt x="296" y="648"/>
                </a:lnTo>
                <a:lnTo>
                  <a:pt x="294" y="648"/>
                </a:lnTo>
                <a:lnTo>
                  <a:pt x="294" y="650"/>
                </a:lnTo>
                <a:lnTo>
                  <a:pt x="255" y="650"/>
                </a:lnTo>
                <a:lnTo>
                  <a:pt x="257" y="647"/>
                </a:lnTo>
                <a:lnTo>
                  <a:pt x="257" y="645"/>
                </a:lnTo>
                <a:lnTo>
                  <a:pt x="259" y="643"/>
                </a:lnTo>
                <a:lnTo>
                  <a:pt x="261" y="641"/>
                </a:lnTo>
                <a:lnTo>
                  <a:pt x="261" y="637"/>
                </a:lnTo>
                <a:lnTo>
                  <a:pt x="263" y="635"/>
                </a:lnTo>
                <a:lnTo>
                  <a:pt x="263" y="629"/>
                </a:lnTo>
                <a:lnTo>
                  <a:pt x="263" y="625"/>
                </a:lnTo>
                <a:lnTo>
                  <a:pt x="263" y="622"/>
                </a:lnTo>
                <a:lnTo>
                  <a:pt x="261" y="616"/>
                </a:lnTo>
                <a:lnTo>
                  <a:pt x="257" y="606"/>
                </a:lnTo>
                <a:lnTo>
                  <a:pt x="253" y="597"/>
                </a:lnTo>
                <a:lnTo>
                  <a:pt x="248" y="585"/>
                </a:lnTo>
                <a:lnTo>
                  <a:pt x="246" y="576"/>
                </a:lnTo>
                <a:lnTo>
                  <a:pt x="244" y="568"/>
                </a:lnTo>
                <a:lnTo>
                  <a:pt x="242" y="558"/>
                </a:lnTo>
                <a:lnTo>
                  <a:pt x="238" y="552"/>
                </a:lnTo>
                <a:lnTo>
                  <a:pt x="234" y="549"/>
                </a:lnTo>
                <a:lnTo>
                  <a:pt x="228" y="545"/>
                </a:lnTo>
                <a:lnTo>
                  <a:pt x="225" y="541"/>
                </a:lnTo>
                <a:lnTo>
                  <a:pt x="223" y="537"/>
                </a:lnTo>
                <a:lnTo>
                  <a:pt x="219" y="531"/>
                </a:lnTo>
                <a:lnTo>
                  <a:pt x="219" y="520"/>
                </a:lnTo>
                <a:lnTo>
                  <a:pt x="221" y="510"/>
                </a:lnTo>
                <a:lnTo>
                  <a:pt x="223" y="503"/>
                </a:lnTo>
                <a:lnTo>
                  <a:pt x="223" y="495"/>
                </a:lnTo>
                <a:lnTo>
                  <a:pt x="223" y="485"/>
                </a:lnTo>
                <a:lnTo>
                  <a:pt x="223" y="478"/>
                </a:lnTo>
                <a:lnTo>
                  <a:pt x="221" y="470"/>
                </a:lnTo>
                <a:lnTo>
                  <a:pt x="221" y="464"/>
                </a:lnTo>
                <a:lnTo>
                  <a:pt x="221" y="458"/>
                </a:lnTo>
                <a:lnTo>
                  <a:pt x="221" y="453"/>
                </a:lnTo>
                <a:lnTo>
                  <a:pt x="219" y="443"/>
                </a:lnTo>
                <a:lnTo>
                  <a:pt x="219" y="430"/>
                </a:lnTo>
                <a:lnTo>
                  <a:pt x="215" y="418"/>
                </a:lnTo>
                <a:lnTo>
                  <a:pt x="209" y="409"/>
                </a:lnTo>
                <a:lnTo>
                  <a:pt x="205" y="395"/>
                </a:lnTo>
                <a:lnTo>
                  <a:pt x="200" y="387"/>
                </a:lnTo>
                <a:lnTo>
                  <a:pt x="194" y="380"/>
                </a:lnTo>
                <a:lnTo>
                  <a:pt x="184" y="374"/>
                </a:lnTo>
                <a:lnTo>
                  <a:pt x="173" y="370"/>
                </a:lnTo>
                <a:lnTo>
                  <a:pt x="161" y="366"/>
                </a:lnTo>
                <a:lnTo>
                  <a:pt x="148" y="362"/>
                </a:lnTo>
                <a:lnTo>
                  <a:pt x="132" y="361"/>
                </a:lnTo>
                <a:lnTo>
                  <a:pt x="121" y="359"/>
                </a:lnTo>
                <a:lnTo>
                  <a:pt x="111" y="355"/>
                </a:lnTo>
                <a:lnTo>
                  <a:pt x="104" y="353"/>
                </a:lnTo>
                <a:lnTo>
                  <a:pt x="104" y="351"/>
                </a:lnTo>
                <a:lnTo>
                  <a:pt x="100" y="347"/>
                </a:lnTo>
                <a:lnTo>
                  <a:pt x="96" y="343"/>
                </a:lnTo>
                <a:lnTo>
                  <a:pt x="81" y="336"/>
                </a:lnTo>
                <a:lnTo>
                  <a:pt x="65" y="328"/>
                </a:lnTo>
                <a:lnTo>
                  <a:pt x="50" y="322"/>
                </a:lnTo>
                <a:lnTo>
                  <a:pt x="38" y="316"/>
                </a:lnTo>
                <a:lnTo>
                  <a:pt x="27" y="311"/>
                </a:lnTo>
                <a:lnTo>
                  <a:pt x="15" y="305"/>
                </a:lnTo>
                <a:lnTo>
                  <a:pt x="8" y="299"/>
                </a:lnTo>
                <a:lnTo>
                  <a:pt x="0" y="293"/>
                </a:lnTo>
                <a:lnTo>
                  <a:pt x="8" y="278"/>
                </a:lnTo>
                <a:lnTo>
                  <a:pt x="15" y="265"/>
                </a:lnTo>
                <a:lnTo>
                  <a:pt x="27" y="247"/>
                </a:lnTo>
                <a:lnTo>
                  <a:pt x="37" y="234"/>
                </a:lnTo>
                <a:lnTo>
                  <a:pt x="44" y="220"/>
                </a:lnTo>
                <a:lnTo>
                  <a:pt x="54" y="203"/>
                </a:lnTo>
                <a:lnTo>
                  <a:pt x="65" y="190"/>
                </a:lnTo>
                <a:lnTo>
                  <a:pt x="75" y="178"/>
                </a:lnTo>
                <a:lnTo>
                  <a:pt x="81" y="170"/>
                </a:lnTo>
                <a:lnTo>
                  <a:pt x="88" y="169"/>
                </a:lnTo>
                <a:lnTo>
                  <a:pt x="96" y="167"/>
                </a:lnTo>
                <a:lnTo>
                  <a:pt x="108" y="167"/>
                </a:lnTo>
                <a:lnTo>
                  <a:pt x="115" y="169"/>
                </a:lnTo>
                <a:lnTo>
                  <a:pt x="123" y="167"/>
                </a:lnTo>
                <a:lnTo>
                  <a:pt x="129" y="165"/>
                </a:lnTo>
                <a:lnTo>
                  <a:pt x="132" y="159"/>
                </a:lnTo>
                <a:lnTo>
                  <a:pt x="138" y="151"/>
                </a:lnTo>
                <a:lnTo>
                  <a:pt x="144" y="140"/>
                </a:lnTo>
                <a:lnTo>
                  <a:pt x="154" y="132"/>
                </a:lnTo>
                <a:lnTo>
                  <a:pt x="165" y="122"/>
                </a:lnTo>
                <a:lnTo>
                  <a:pt x="196" y="101"/>
                </a:lnTo>
                <a:lnTo>
                  <a:pt x="230" y="84"/>
                </a:lnTo>
                <a:lnTo>
                  <a:pt x="271" y="67"/>
                </a:lnTo>
                <a:lnTo>
                  <a:pt x="311" y="51"/>
                </a:lnTo>
                <a:lnTo>
                  <a:pt x="330" y="48"/>
                </a:lnTo>
                <a:lnTo>
                  <a:pt x="349" y="44"/>
                </a:lnTo>
                <a:lnTo>
                  <a:pt x="367" y="42"/>
                </a:lnTo>
                <a:lnTo>
                  <a:pt x="382" y="40"/>
                </a:lnTo>
                <a:lnTo>
                  <a:pt x="388" y="42"/>
                </a:lnTo>
                <a:lnTo>
                  <a:pt x="392" y="44"/>
                </a:lnTo>
                <a:lnTo>
                  <a:pt x="397" y="46"/>
                </a:lnTo>
                <a:lnTo>
                  <a:pt x="405" y="49"/>
                </a:lnTo>
                <a:lnTo>
                  <a:pt x="411" y="51"/>
                </a:lnTo>
                <a:lnTo>
                  <a:pt x="417" y="53"/>
                </a:lnTo>
                <a:lnTo>
                  <a:pt x="424" y="55"/>
                </a:lnTo>
                <a:lnTo>
                  <a:pt x="432" y="59"/>
                </a:lnTo>
                <a:lnTo>
                  <a:pt x="455" y="55"/>
                </a:lnTo>
                <a:lnTo>
                  <a:pt x="474" y="49"/>
                </a:lnTo>
                <a:lnTo>
                  <a:pt x="488" y="42"/>
                </a:lnTo>
                <a:lnTo>
                  <a:pt x="499" y="34"/>
                </a:lnTo>
                <a:lnTo>
                  <a:pt x="513" y="25"/>
                </a:lnTo>
                <a:lnTo>
                  <a:pt x="524" y="13"/>
                </a:lnTo>
                <a:lnTo>
                  <a:pt x="538" y="5"/>
                </a:lnTo>
                <a:lnTo>
                  <a:pt x="555" y="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31" name="Freeform 72"/>
          <p:cNvSpPr>
            <a:spLocks/>
          </p:cNvSpPr>
          <p:nvPr/>
        </p:nvSpPr>
        <p:spPr bwMode="auto">
          <a:xfrm>
            <a:off x="4076378" y="1768475"/>
            <a:ext cx="587375" cy="428625"/>
          </a:xfrm>
          <a:custGeom>
            <a:avLst/>
            <a:gdLst>
              <a:gd name="T0" fmla="*/ 549 w 937"/>
              <a:gd name="T1" fmla="*/ 636 h 645"/>
              <a:gd name="T2" fmla="*/ 461 w 937"/>
              <a:gd name="T3" fmla="*/ 586 h 645"/>
              <a:gd name="T4" fmla="*/ 390 w 937"/>
              <a:gd name="T5" fmla="*/ 549 h 645"/>
              <a:gd name="T6" fmla="*/ 361 w 937"/>
              <a:gd name="T7" fmla="*/ 534 h 645"/>
              <a:gd name="T8" fmla="*/ 355 w 937"/>
              <a:gd name="T9" fmla="*/ 495 h 645"/>
              <a:gd name="T10" fmla="*/ 338 w 937"/>
              <a:gd name="T11" fmla="*/ 459 h 645"/>
              <a:gd name="T12" fmla="*/ 294 w 937"/>
              <a:gd name="T13" fmla="*/ 430 h 645"/>
              <a:gd name="T14" fmla="*/ 274 w 937"/>
              <a:gd name="T15" fmla="*/ 388 h 645"/>
              <a:gd name="T16" fmla="*/ 255 w 937"/>
              <a:gd name="T17" fmla="*/ 319 h 645"/>
              <a:gd name="T18" fmla="*/ 207 w 937"/>
              <a:gd name="T19" fmla="*/ 254 h 645"/>
              <a:gd name="T20" fmla="*/ 130 w 937"/>
              <a:gd name="T21" fmla="*/ 181 h 645"/>
              <a:gd name="T22" fmla="*/ 79 w 937"/>
              <a:gd name="T23" fmla="*/ 200 h 645"/>
              <a:gd name="T24" fmla="*/ 33 w 937"/>
              <a:gd name="T25" fmla="*/ 206 h 645"/>
              <a:gd name="T26" fmla="*/ 6 w 937"/>
              <a:gd name="T27" fmla="*/ 173 h 645"/>
              <a:gd name="T28" fmla="*/ 0 w 937"/>
              <a:gd name="T29" fmla="*/ 119 h 645"/>
              <a:gd name="T30" fmla="*/ 8 w 937"/>
              <a:gd name="T31" fmla="*/ 90 h 645"/>
              <a:gd name="T32" fmla="*/ 29 w 937"/>
              <a:gd name="T33" fmla="*/ 63 h 645"/>
              <a:gd name="T34" fmla="*/ 105 w 937"/>
              <a:gd name="T35" fmla="*/ 73 h 645"/>
              <a:gd name="T36" fmla="*/ 167 w 937"/>
              <a:gd name="T37" fmla="*/ 81 h 645"/>
              <a:gd name="T38" fmla="*/ 203 w 937"/>
              <a:gd name="T39" fmla="*/ 58 h 645"/>
              <a:gd name="T40" fmla="*/ 240 w 937"/>
              <a:gd name="T41" fmla="*/ 14 h 645"/>
              <a:gd name="T42" fmla="*/ 272 w 937"/>
              <a:gd name="T43" fmla="*/ 8 h 645"/>
              <a:gd name="T44" fmla="*/ 286 w 937"/>
              <a:gd name="T45" fmla="*/ 25 h 645"/>
              <a:gd name="T46" fmla="*/ 301 w 937"/>
              <a:gd name="T47" fmla="*/ 31 h 645"/>
              <a:gd name="T48" fmla="*/ 345 w 937"/>
              <a:gd name="T49" fmla="*/ 8 h 645"/>
              <a:gd name="T50" fmla="*/ 388 w 937"/>
              <a:gd name="T51" fmla="*/ 2 h 645"/>
              <a:gd name="T52" fmla="*/ 457 w 937"/>
              <a:gd name="T53" fmla="*/ 19 h 645"/>
              <a:gd name="T54" fmla="*/ 503 w 937"/>
              <a:gd name="T55" fmla="*/ 35 h 645"/>
              <a:gd name="T56" fmla="*/ 537 w 937"/>
              <a:gd name="T57" fmla="*/ 77 h 645"/>
              <a:gd name="T58" fmla="*/ 626 w 937"/>
              <a:gd name="T59" fmla="*/ 123 h 645"/>
              <a:gd name="T60" fmla="*/ 637 w 937"/>
              <a:gd name="T61" fmla="*/ 150 h 645"/>
              <a:gd name="T62" fmla="*/ 626 w 937"/>
              <a:gd name="T63" fmla="*/ 167 h 645"/>
              <a:gd name="T64" fmla="*/ 622 w 937"/>
              <a:gd name="T65" fmla="*/ 173 h 645"/>
              <a:gd name="T66" fmla="*/ 620 w 937"/>
              <a:gd name="T67" fmla="*/ 183 h 645"/>
              <a:gd name="T68" fmla="*/ 628 w 937"/>
              <a:gd name="T69" fmla="*/ 209 h 645"/>
              <a:gd name="T70" fmla="*/ 681 w 937"/>
              <a:gd name="T71" fmla="*/ 261 h 645"/>
              <a:gd name="T72" fmla="*/ 735 w 937"/>
              <a:gd name="T73" fmla="*/ 288 h 645"/>
              <a:gd name="T74" fmla="*/ 766 w 937"/>
              <a:gd name="T75" fmla="*/ 305 h 645"/>
              <a:gd name="T76" fmla="*/ 787 w 937"/>
              <a:gd name="T77" fmla="*/ 311 h 645"/>
              <a:gd name="T78" fmla="*/ 800 w 937"/>
              <a:gd name="T79" fmla="*/ 311 h 645"/>
              <a:gd name="T80" fmla="*/ 841 w 937"/>
              <a:gd name="T81" fmla="*/ 321 h 645"/>
              <a:gd name="T82" fmla="*/ 885 w 937"/>
              <a:gd name="T83" fmla="*/ 363 h 645"/>
              <a:gd name="T84" fmla="*/ 914 w 937"/>
              <a:gd name="T85" fmla="*/ 382 h 645"/>
              <a:gd name="T86" fmla="*/ 925 w 937"/>
              <a:gd name="T87" fmla="*/ 392 h 645"/>
              <a:gd name="T88" fmla="*/ 931 w 937"/>
              <a:gd name="T89" fmla="*/ 411 h 645"/>
              <a:gd name="T90" fmla="*/ 937 w 937"/>
              <a:gd name="T91" fmla="*/ 422 h 645"/>
              <a:gd name="T92" fmla="*/ 912 w 937"/>
              <a:gd name="T93" fmla="*/ 447 h 645"/>
              <a:gd name="T94" fmla="*/ 879 w 937"/>
              <a:gd name="T95" fmla="*/ 476 h 645"/>
              <a:gd name="T96" fmla="*/ 854 w 937"/>
              <a:gd name="T97" fmla="*/ 511 h 645"/>
              <a:gd name="T98" fmla="*/ 820 w 937"/>
              <a:gd name="T99" fmla="*/ 530 h 645"/>
              <a:gd name="T100" fmla="*/ 766 w 937"/>
              <a:gd name="T101" fmla="*/ 580 h 645"/>
              <a:gd name="T102" fmla="*/ 699 w 937"/>
              <a:gd name="T103" fmla="*/ 626 h 645"/>
              <a:gd name="T104" fmla="*/ 668 w 937"/>
              <a:gd name="T105" fmla="*/ 630 h 645"/>
              <a:gd name="T106" fmla="*/ 653 w 937"/>
              <a:gd name="T107" fmla="*/ 626 h 645"/>
              <a:gd name="T108" fmla="*/ 624 w 937"/>
              <a:gd name="T109" fmla="*/ 630 h 645"/>
              <a:gd name="T110" fmla="*/ 603 w 937"/>
              <a:gd name="T111" fmla="*/ 641 h 64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937"/>
              <a:gd name="T169" fmla="*/ 0 h 645"/>
              <a:gd name="T170" fmla="*/ 937 w 937"/>
              <a:gd name="T171" fmla="*/ 645 h 64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937" h="645">
                <a:moveTo>
                  <a:pt x="599" y="645"/>
                </a:moveTo>
                <a:lnTo>
                  <a:pt x="580" y="643"/>
                </a:lnTo>
                <a:lnTo>
                  <a:pt x="564" y="641"/>
                </a:lnTo>
                <a:lnTo>
                  <a:pt x="549" y="636"/>
                </a:lnTo>
                <a:lnTo>
                  <a:pt x="535" y="632"/>
                </a:lnTo>
                <a:lnTo>
                  <a:pt x="509" y="618"/>
                </a:lnTo>
                <a:lnTo>
                  <a:pt x="484" y="601"/>
                </a:lnTo>
                <a:lnTo>
                  <a:pt x="461" y="586"/>
                </a:lnTo>
                <a:lnTo>
                  <a:pt x="434" y="568"/>
                </a:lnTo>
                <a:lnTo>
                  <a:pt x="420" y="561"/>
                </a:lnTo>
                <a:lnTo>
                  <a:pt x="407" y="555"/>
                </a:lnTo>
                <a:lnTo>
                  <a:pt x="390" y="549"/>
                </a:lnTo>
                <a:lnTo>
                  <a:pt x="372" y="545"/>
                </a:lnTo>
                <a:lnTo>
                  <a:pt x="367" y="542"/>
                </a:lnTo>
                <a:lnTo>
                  <a:pt x="363" y="538"/>
                </a:lnTo>
                <a:lnTo>
                  <a:pt x="361" y="534"/>
                </a:lnTo>
                <a:lnTo>
                  <a:pt x="359" y="530"/>
                </a:lnTo>
                <a:lnTo>
                  <a:pt x="357" y="520"/>
                </a:lnTo>
                <a:lnTo>
                  <a:pt x="355" y="507"/>
                </a:lnTo>
                <a:lnTo>
                  <a:pt x="355" y="495"/>
                </a:lnTo>
                <a:lnTo>
                  <a:pt x="353" y="484"/>
                </a:lnTo>
                <a:lnTo>
                  <a:pt x="349" y="472"/>
                </a:lnTo>
                <a:lnTo>
                  <a:pt x="342" y="465"/>
                </a:lnTo>
                <a:lnTo>
                  <a:pt x="338" y="459"/>
                </a:lnTo>
                <a:lnTo>
                  <a:pt x="328" y="453"/>
                </a:lnTo>
                <a:lnTo>
                  <a:pt x="319" y="447"/>
                </a:lnTo>
                <a:lnTo>
                  <a:pt x="307" y="440"/>
                </a:lnTo>
                <a:lnTo>
                  <a:pt x="294" y="430"/>
                </a:lnTo>
                <a:lnTo>
                  <a:pt x="284" y="422"/>
                </a:lnTo>
                <a:lnTo>
                  <a:pt x="278" y="415"/>
                </a:lnTo>
                <a:lnTo>
                  <a:pt x="274" y="411"/>
                </a:lnTo>
                <a:lnTo>
                  <a:pt x="274" y="388"/>
                </a:lnTo>
                <a:lnTo>
                  <a:pt x="272" y="369"/>
                </a:lnTo>
                <a:lnTo>
                  <a:pt x="269" y="350"/>
                </a:lnTo>
                <a:lnTo>
                  <a:pt x="263" y="334"/>
                </a:lnTo>
                <a:lnTo>
                  <a:pt x="255" y="319"/>
                </a:lnTo>
                <a:lnTo>
                  <a:pt x="248" y="303"/>
                </a:lnTo>
                <a:lnTo>
                  <a:pt x="240" y="290"/>
                </a:lnTo>
                <a:lnTo>
                  <a:pt x="230" y="277"/>
                </a:lnTo>
                <a:lnTo>
                  <a:pt x="207" y="254"/>
                </a:lnTo>
                <a:lnTo>
                  <a:pt x="186" y="229"/>
                </a:lnTo>
                <a:lnTo>
                  <a:pt x="161" y="204"/>
                </a:lnTo>
                <a:lnTo>
                  <a:pt x="136" y="175"/>
                </a:lnTo>
                <a:lnTo>
                  <a:pt x="130" y="181"/>
                </a:lnTo>
                <a:lnTo>
                  <a:pt x="121" y="184"/>
                </a:lnTo>
                <a:lnTo>
                  <a:pt x="105" y="190"/>
                </a:lnTo>
                <a:lnTo>
                  <a:pt x="92" y="196"/>
                </a:lnTo>
                <a:lnTo>
                  <a:pt x="79" y="200"/>
                </a:lnTo>
                <a:lnTo>
                  <a:pt x="63" y="206"/>
                </a:lnTo>
                <a:lnTo>
                  <a:pt x="52" y="207"/>
                </a:lnTo>
                <a:lnTo>
                  <a:pt x="44" y="207"/>
                </a:lnTo>
                <a:lnTo>
                  <a:pt x="33" y="206"/>
                </a:lnTo>
                <a:lnTo>
                  <a:pt x="23" y="200"/>
                </a:lnTo>
                <a:lnTo>
                  <a:pt x="15" y="196"/>
                </a:lnTo>
                <a:lnTo>
                  <a:pt x="9" y="184"/>
                </a:lnTo>
                <a:lnTo>
                  <a:pt x="6" y="173"/>
                </a:lnTo>
                <a:lnTo>
                  <a:pt x="2" y="161"/>
                </a:lnTo>
                <a:lnTo>
                  <a:pt x="0" y="146"/>
                </a:lnTo>
                <a:lnTo>
                  <a:pt x="0" y="133"/>
                </a:lnTo>
                <a:lnTo>
                  <a:pt x="0" y="119"/>
                </a:lnTo>
                <a:lnTo>
                  <a:pt x="2" y="110"/>
                </a:lnTo>
                <a:lnTo>
                  <a:pt x="4" y="102"/>
                </a:lnTo>
                <a:lnTo>
                  <a:pt x="6" y="96"/>
                </a:lnTo>
                <a:lnTo>
                  <a:pt x="8" y="90"/>
                </a:lnTo>
                <a:lnTo>
                  <a:pt x="9" y="81"/>
                </a:lnTo>
                <a:lnTo>
                  <a:pt x="11" y="73"/>
                </a:lnTo>
                <a:lnTo>
                  <a:pt x="11" y="62"/>
                </a:lnTo>
                <a:lnTo>
                  <a:pt x="29" y="63"/>
                </a:lnTo>
                <a:lnTo>
                  <a:pt x="48" y="65"/>
                </a:lnTo>
                <a:lnTo>
                  <a:pt x="67" y="67"/>
                </a:lnTo>
                <a:lnTo>
                  <a:pt x="86" y="71"/>
                </a:lnTo>
                <a:lnTo>
                  <a:pt x="105" y="73"/>
                </a:lnTo>
                <a:lnTo>
                  <a:pt x="125" y="77"/>
                </a:lnTo>
                <a:lnTo>
                  <a:pt x="140" y="81"/>
                </a:lnTo>
                <a:lnTo>
                  <a:pt x="157" y="81"/>
                </a:lnTo>
                <a:lnTo>
                  <a:pt x="167" y="81"/>
                </a:lnTo>
                <a:lnTo>
                  <a:pt x="176" y="75"/>
                </a:lnTo>
                <a:lnTo>
                  <a:pt x="186" y="73"/>
                </a:lnTo>
                <a:lnTo>
                  <a:pt x="192" y="67"/>
                </a:lnTo>
                <a:lnTo>
                  <a:pt x="203" y="58"/>
                </a:lnTo>
                <a:lnTo>
                  <a:pt x="211" y="42"/>
                </a:lnTo>
                <a:lnTo>
                  <a:pt x="221" y="29"/>
                </a:lnTo>
                <a:lnTo>
                  <a:pt x="232" y="19"/>
                </a:lnTo>
                <a:lnTo>
                  <a:pt x="240" y="14"/>
                </a:lnTo>
                <a:lnTo>
                  <a:pt x="246" y="12"/>
                </a:lnTo>
                <a:lnTo>
                  <a:pt x="255" y="8"/>
                </a:lnTo>
                <a:lnTo>
                  <a:pt x="267" y="8"/>
                </a:lnTo>
                <a:lnTo>
                  <a:pt x="272" y="8"/>
                </a:lnTo>
                <a:lnTo>
                  <a:pt x="276" y="12"/>
                </a:lnTo>
                <a:lnTo>
                  <a:pt x="280" y="15"/>
                </a:lnTo>
                <a:lnTo>
                  <a:pt x="284" y="19"/>
                </a:lnTo>
                <a:lnTo>
                  <a:pt x="286" y="25"/>
                </a:lnTo>
                <a:lnTo>
                  <a:pt x="288" y="29"/>
                </a:lnTo>
                <a:lnTo>
                  <a:pt x="290" y="33"/>
                </a:lnTo>
                <a:lnTo>
                  <a:pt x="292" y="35"/>
                </a:lnTo>
                <a:lnTo>
                  <a:pt x="301" y="31"/>
                </a:lnTo>
                <a:lnTo>
                  <a:pt x="311" y="25"/>
                </a:lnTo>
                <a:lnTo>
                  <a:pt x="322" y="19"/>
                </a:lnTo>
                <a:lnTo>
                  <a:pt x="334" y="15"/>
                </a:lnTo>
                <a:lnTo>
                  <a:pt x="345" y="8"/>
                </a:lnTo>
                <a:lnTo>
                  <a:pt x="357" y="4"/>
                </a:lnTo>
                <a:lnTo>
                  <a:pt x="367" y="2"/>
                </a:lnTo>
                <a:lnTo>
                  <a:pt x="378" y="0"/>
                </a:lnTo>
                <a:lnTo>
                  <a:pt x="388" y="2"/>
                </a:lnTo>
                <a:lnTo>
                  <a:pt x="401" y="4"/>
                </a:lnTo>
                <a:lnTo>
                  <a:pt x="420" y="12"/>
                </a:lnTo>
                <a:lnTo>
                  <a:pt x="438" y="15"/>
                </a:lnTo>
                <a:lnTo>
                  <a:pt x="457" y="19"/>
                </a:lnTo>
                <a:lnTo>
                  <a:pt x="472" y="23"/>
                </a:lnTo>
                <a:lnTo>
                  <a:pt x="489" y="25"/>
                </a:lnTo>
                <a:lnTo>
                  <a:pt x="501" y="25"/>
                </a:lnTo>
                <a:lnTo>
                  <a:pt x="503" y="35"/>
                </a:lnTo>
                <a:lnTo>
                  <a:pt x="507" y="46"/>
                </a:lnTo>
                <a:lnTo>
                  <a:pt x="510" y="54"/>
                </a:lnTo>
                <a:lnTo>
                  <a:pt x="518" y="63"/>
                </a:lnTo>
                <a:lnTo>
                  <a:pt x="537" y="77"/>
                </a:lnTo>
                <a:lnTo>
                  <a:pt x="557" y="90"/>
                </a:lnTo>
                <a:lnTo>
                  <a:pt x="582" y="102"/>
                </a:lnTo>
                <a:lnTo>
                  <a:pt x="605" y="111"/>
                </a:lnTo>
                <a:lnTo>
                  <a:pt x="626" y="123"/>
                </a:lnTo>
                <a:lnTo>
                  <a:pt x="641" y="138"/>
                </a:lnTo>
                <a:lnTo>
                  <a:pt x="641" y="140"/>
                </a:lnTo>
                <a:lnTo>
                  <a:pt x="637" y="144"/>
                </a:lnTo>
                <a:lnTo>
                  <a:pt x="637" y="150"/>
                </a:lnTo>
                <a:lnTo>
                  <a:pt x="637" y="154"/>
                </a:lnTo>
                <a:lnTo>
                  <a:pt x="633" y="158"/>
                </a:lnTo>
                <a:lnTo>
                  <a:pt x="630" y="161"/>
                </a:lnTo>
                <a:lnTo>
                  <a:pt x="626" y="167"/>
                </a:lnTo>
                <a:lnTo>
                  <a:pt x="620" y="167"/>
                </a:lnTo>
                <a:lnTo>
                  <a:pt x="622" y="169"/>
                </a:lnTo>
                <a:lnTo>
                  <a:pt x="622" y="171"/>
                </a:lnTo>
                <a:lnTo>
                  <a:pt x="622" y="173"/>
                </a:lnTo>
                <a:lnTo>
                  <a:pt x="622" y="175"/>
                </a:lnTo>
                <a:lnTo>
                  <a:pt x="622" y="177"/>
                </a:lnTo>
                <a:lnTo>
                  <a:pt x="622" y="181"/>
                </a:lnTo>
                <a:lnTo>
                  <a:pt x="620" y="183"/>
                </a:lnTo>
                <a:lnTo>
                  <a:pt x="620" y="184"/>
                </a:lnTo>
                <a:lnTo>
                  <a:pt x="622" y="192"/>
                </a:lnTo>
                <a:lnTo>
                  <a:pt x="624" y="200"/>
                </a:lnTo>
                <a:lnTo>
                  <a:pt x="628" y="209"/>
                </a:lnTo>
                <a:lnTo>
                  <a:pt x="633" y="217"/>
                </a:lnTo>
                <a:lnTo>
                  <a:pt x="647" y="234"/>
                </a:lnTo>
                <a:lnTo>
                  <a:pt x="662" y="250"/>
                </a:lnTo>
                <a:lnTo>
                  <a:pt x="681" y="261"/>
                </a:lnTo>
                <a:lnTo>
                  <a:pt x="701" y="273"/>
                </a:lnTo>
                <a:lnTo>
                  <a:pt x="720" y="280"/>
                </a:lnTo>
                <a:lnTo>
                  <a:pt x="733" y="284"/>
                </a:lnTo>
                <a:lnTo>
                  <a:pt x="735" y="288"/>
                </a:lnTo>
                <a:lnTo>
                  <a:pt x="741" y="292"/>
                </a:lnTo>
                <a:lnTo>
                  <a:pt x="749" y="298"/>
                </a:lnTo>
                <a:lnTo>
                  <a:pt x="758" y="302"/>
                </a:lnTo>
                <a:lnTo>
                  <a:pt x="766" y="305"/>
                </a:lnTo>
                <a:lnTo>
                  <a:pt x="773" y="307"/>
                </a:lnTo>
                <a:lnTo>
                  <a:pt x="779" y="311"/>
                </a:lnTo>
                <a:lnTo>
                  <a:pt x="783" y="311"/>
                </a:lnTo>
                <a:lnTo>
                  <a:pt x="787" y="311"/>
                </a:lnTo>
                <a:lnTo>
                  <a:pt x="791" y="311"/>
                </a:lnTo>
                <a:lnTo>
                  <a:pt x="797" y="311"/>
                </a:lnTo>
                <a:lnTo>
                  <a:pt x="800" y="311"/>
                </a:lnTo>
                <a:lnTo>
                  <a:pt x="806" y="311"/>
                </a:lnTo>
                <a:lnTo>
                  <a:pt x="810" y="311"/>
                </a:lnTo>
                <a:lnTo>
                  <a:pt x="825" y="315"/>
                </a:lnTo>
                <a:lnTo>
                  <a:pt x="841" y="321"/>
                </a:lnTo>
                <a:lnTo>
                  <a:pt x="852" y="328"/>
                </a:lnTo>
                <a:lnTo>
                  <a:pt x="864" y="338"/>
                </a:lnTo>
                <a:lnTo>
                  <a:pt x="875" y="350"/>
                </a:lnTo>
                <a:lnTo>
                  <a:pt x="885" y="363"/>
                </a:lnTo>
                <a:lnTo>
                  <a:pt x="894" y="373"/>
                </a:lnTo>
                <a:lnTo>
                  <a:pt x="910" y="380"/>
                </a:lnTo>
                <a:lnTo>
                  <a:pt x="910" y="382"/>
                </a:lnTo>
                <a:lnTo>
                  <a:pt x="914" y="382"/>
                </a:lnTo>
                <a:lnTo>
                  <a:pt x="916" y="384"/>
                </a:lnTo>
                <a:lnTo>
                  <a:pt x="919" y="388"/>
                </a:lnTo>
                <a:lnTo>
                  <a:pt x="921" y="388"/>
                </a:lnTo>
                <a:lnTo>
                  <a:pt x="925" y="392"/>
                </a:lnTo>
                <a:lnTo>
                  <a:pt x="927" y="392"/>
                </a:lnTo>
                <a:lnTo>
                  <a:pt x="929" y="398"/>
                </a:lnTo>
                <a:lnTo>
                  <a:pt x="931" y="403"/>
                </a:lnTo>
                <a:lnTo>
                  <a:pt x="931" y="411"/>
                </a:lnTo>
                <a:lnTo>
                  <a:pt x="933" y="415"/>
                </a:lnTo>
                <a:lnTo>
                  <a:pt x="935" y="419"/>
                </a:lnTo>
                <a:lnTo>
                  <a:pt x="935" y="421"/>
                </a:lnTo>
                <a:lnTo>
                  <a:pt x="937" y="422"/>
                </a:lnTo>
                <a:lnTo>
                  <a:pt x="937" y="426"/>
                </a:lnTo>
                <a:lnTo>
                  <a:pt x="929" y="434"/>
                </a:lnTo>
                <a:lnTo>
                  <a:pt x="919" y="442"/>
                </a:lnTo>
                <a:lnTo>
                  <a:pt x="912" y="447"/>
                </a:lnTo>
                <a:lnTo>
                  <a:pt x="902" y="453"/>
                </a:lnTo>
                <a:lnTo>
                  <a:pt x="892" y="461"/>
                </a:lnTo>
                <a:lnTo>
                  <a:pt x="887" y="469"/>
                </a:lnTo>
                <a:lnTo>
                  <a:pt x="879" y="476"/>
                </a:lnTo>
                <a:lnTo>
                  <a:pt x="873" y="486"/>
                </a:lnTo>
                <a:lnTo>
                  <a:pt x="868" y="495"/>
                </a:lnTo>
                <a:lnTo>
                  <a:pt x="860" y="503"/>
                </a:lnTo>
                <a:lnTo>
                  <a:pt x="854" y="511"/>
                </a:lnTo>
                <a:lnTo>
                  <a:pt x="845" y="515"/>
                </a:lnTo>
                <a:lnTo>
                  <a:pt x="837" y="520"/>
                </a:lnTo>
                <a:lnTo>
                  <a:pt x="829" y="524"/>
                </a:lnTo>
                <a:lnTo>
                  <a:pt x="820" y="530"/>
                </a:lnTo>
                <a:lnTo>
                  <a:pt x="812" y="534"/>
                </a:lnTo>
                <a:lnTo>
                  <a:pt x="798" y="551"/>
                </a:lnTo>
                <a:lnTo>
                  <a:pt x="781" y="566"/>
                </a:lnTo>
                <a:lnTo>
                  <a:pt x="766" y="580"/>
                </a:lnTo>
                <a:lnTo>
                  <a:pt x="749" y="593"/>
                </a:lnTo>
                <a:lnTo>
                  <a:pt x="733" y="603"/>
                </a:lnTo>
                <a:lnTo>
                  <a:pt x="718" y="614"/>
                </a:lnTo>
                <a:lnTo>
                  <a:pt x="699" y="626"/>
                </a:lnTo>
                <a:lnTo>
                  <a:pt x="683" y="634"/>
                </a:lnTo>
                <a:lnTo>
                  <a:pt x="676" y="632"/>
                </a:lnTo>
                <a:lnTo>
                  <a:pt x="672" y="630"/>
                </a:lnTo>
                <a:lnTo>
                  <a:pt x="668" y="630"/>
                </a:lnTo>
                <a:lnTo>
                  <a:pt x="664" y="628"/>
                </a:lnTo>
                <a:lnTo>
                  <a:pt x="660" y="628"/>
                </a:lnTo>
                <a:lnTo>
                  <a:pt x="656" y="626"/>
                </a:lnTo>
                <a:lnTo>
                  <a:pt x="653" y="626"/>
                </a:lnTo>
                <a:lnTo>
                  <a:pt x="647" y="626"/>
                </a:lnTo>
                <a:lnTo>
                  <a:pt x="637" y="626"/>
                </a:lnTo>
                <a:lnTo>
                  <a:pt x="630" y="628"/>
                </a:lnTo>
                <a:lnTo>
                  <a:pt x="624" y="630"/>
                </a:lnTo>
                <a:lnTo>
                  <a:pt x="618" y="632"/>
                </a:lnTo>
                <a:lnTo>
                  <a:pt x="612" y="634"/>
                </a:lnTo>
                <a:lnTo>
                  <a:pt x="606" y="638"/>
                </a:lnTo>
                <a:lnTo>
                  <a:pt x="603" y="641"/>
                </a:lnTo>
                <a:lnTo>
                  <a:pt x="599" y="645"/>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32" name="Freeform 73"/>
          <p:cNvSpPr>
            <a:spLocks/>
          </p:cNvSpPr>
          <p:nvPr/>
        </p:nvSpPr>
        <p:spPr bwMode="auto">
          <a:xfrm>
            <a:off x="4076378" y="1768475"/>
            <a:ext cx="587375" cy="428625"/>
          </a:xfrm>
          <a:custGeom>
            <a:avLst/>
            <a:gdLst>
              <a:gd name="T0" fmla="*/ 549 w 937"/>
              <a:gd name="T1" fmla="*/ 636 h 645"/>
              <a:gd name="T2" fmla="*/ 461 w 937"/>
              <a:gd name="T3" fmla="*/ 586 h 645"/>
              <a:gd name="T4" fmla="*/ 390 w 937"/>
              <a:gd name="T5" fmla="*/ 549 h 645"/>
              <a:gd name="T6" fmla="*/ 361 w 937"/>
              <a:gd name="T7" fmla="*/ 534 h 645"/>
              <a:gd name="T8" fmla="*/ 355 w 937"/>
              <a:gd name="T9" fmla="*/ 495 h 645"/>
              <a:gd name="T10" fmla="*/ 338 w 937"/>
              <a:gd name="T11" fmla="*/ 459 h 645"/>
              <a:gd name="T12" fmla="*/ 294 w 937"/>
              <a:gd name="T13" fmla="*/ 430 h 645"/>
              <a:gd name="T14" fmla="*/ 274 w 937"/>
              <a:gd name="T15" fmla="*/ 388 h 645"/>
              <a:gd name="T16" fmla="*/ 255 w 937"/>
              <a:gd name="T17" fmla="*/ 319 h 645"/>
              <a:gd name="T18" fmla="*/ 207 w 937"/>
              <a:gd name="T19" fmla="*/ 254 h 645"/>
              <a:gd name="T20" fmla="*/ 130 w 937"/>
              <a:gd name="T21" fmla="*/ 181 h 645"/>
              <a:gd name="T22" fmla="*/ 79 w 937"/>
              <a:gd name="T23" fmla="*/ 200 h 645"/>
              <a:gd name="T24" fmla="*/ 33 w 937"/>
              <a:gd name="T25" fmla="*/ 206 h 645"/>
              <a:gd name="T26" fmla="*/ 6 w 937"/>
              <a:gd name="T27" fmla="*/ 173 h 645"/>
              <a:gd name="T28" fmla="*/ 0 w 937"/>
              <a:gd name="T29" fmla="*/ 119 h 645"/>
              <a:gd name="T30" fmla="*/ 8 w 937"/>
              <a:gd name="T31" fmla="*/ 90 h 645"/>
              <a:gd name="T32" fmla="*/ 29 w 937"/>
              <a:gd name="T33" fmla="*/ 63 h 645"/>
              <a:gd name="T34" fmla="*/ 105 w 937"/>
              <a:gd name="T35" fmla="*/ 73 h 645"/>
              <a:gd name="T36" fmla="*/ 167 w 937"/>
              <a:gd name="T37" fmla="*/ 81 h 645"/>
              <a:gd name="T38" fmla="*/ 203 w 937"/>
              <a:gd name="T39" fmla="*/ 58 h 645"/>
              <a:gd name="T40" fmla="*/ 240 w 937"/>
              <a:gd name="T41" fmla="*/ 14 h 645"/>
              <a:gd name="T42" fmla="*/ 272 w 937"/>
              <a:gd name="T43" fmla="*/ 8 h 645"/>
              <a:gd name="T44" fmla="*/ 286 w 937"/>
              <a:gd name="T45" fmla="*/ 25 h 645"/>
              <a:gd name="T46" fmla="*/ 301 w 937"/>
              <a:gd name="T47" fmla="*/ 31 h 645"/>
              <a:gd name="T48" fmla="*/ 345 w 937"/>
              <a:gd name="T49" fmla="*/ 8 h 645"/>
              <a:gd name="T50" fmla="*/ 388 w 937"/>
              <a:gd name="T51" fmla="*/ 2 h 645"/>
              <a:gd name="T52" fmla="*/ 457 w 937"/>
              <a:gd name="T53" fmla="*/ 19 h 645"/>
              <a:gd name="T54" fmla="*/ 503 w 937"/>
              <a:gd name="T55" fmla="*/ 35 h 645"/>
              <a:gd name="T56" fmla="*/ 537 w 937"/>
              <a:gd name="T57" fmla="*/ 77 h 645"/>
              <a:gd name="T58" fmla="*/ 626 w 937"/>
              <a:gd name="T59" fmla="*/ 123 h 645"/>
              <a:gd name="T60" fmla="*/ 637 w 937"/>
              <a:gd name="T61" fmla="*/ 150 h 645"/>
              <a:gd name="T62" fmla="*/ 626 w 937"/>
              <a:gd name="T63" fmla="*/ 167 h 645"/>
              <a:gd name="T64" fmla="*/ 622 w 937"/>
              <a:gd name="T65" fmla="*/ 173 h 645"/>
              <a:gd name="T66" fmla="*/ 620 w 937"/>
              <a:gd name="T67" fmla="*/ 183 h 645"/>
              <a:gd name="T68" fmla="*/ 628 w 937"/>
              <a:gd name="T69" fmla="*/ 209 h 645"/>
              <a:gd name="T70" fmla="*/ 681 w 937"/>
              <a:gd name="T71" fmla="*/ 261 h 645"/>
              <a:gd name="T72" fmla="*/ 735 w 937"/>
              <a:gd name="T73" fmla="*/ 288 h 645"/>
              <a:gd name="T74" fmla="*/ 766 w 937"/>
              <a:gd name="T75" fmla="*/ 305 h 645"/>
              <a:gd name="T76" fmla="*/ 787 w 937"/>
              <a:gd name="T77" fmla="*/ 311 h 645"/>
              <a:gd name="T78" fmla="*/ 800 w 937"/>
              <a:gd name="T79" fmla="*/ 311 h 645"/>
              <a:gd name="T80" fmla="*/ 841 w 937"/>
              <a:gd name="T81" fmla="*/ 321 h 645"/>
              <a:gd name="T82" fmla="*/ 885 w 937"/>
              <a:gd name="T83" fmla="*/ 363 h 645"/>
              <a:gd name="T84" fmla="*/ 914 w 937"/>
              <a:gd name="T85" fmla="*/ 382 h 645"/>
              <a:gd name="T86" fmla="*/ 925 w 937"/>
              <a:gd name="T87" fmla="*/ 392 h 645"/>
              <a:gd name="T88" fmla="*/ 931 w 937"/>
              <a:gd name="T89" fmla="*/ 411 h 645"/>
              <a:gd name="T90" fmla="*/ 937 w 937"/>
              <a:gd name="T91" fmla="*/ 422 h 645"/>
              <a:gd name="T92" fmla="*/ 912 w 937"/>
              <a:gd name="T93" fmla="*/ 447 h 645"/>
              <a:gd name="T94" fmla="*/ 879 w 937"/>
              <a:gd name="T95" fmla="*/ 476 h 645"/>
              <a:gd name="T96" fmla="*/ 854 w 937"/>
              <a:gd name="T97" fmla="*/ 511 h 645"/>
              <a:gd name="T98" fmla="*/ 820 w 937"/>
              <a:gd name="T99" fmla="*/ 530 h 645"/>
              <a:gd name="T100" fmla="*/ 766 w 937"/>
              <a:gd name="T101" fmla="*/ 580 h 645"/>
              <a:gd name="T102" fmla="*/ 699 w 937"/>
              <a:gd name="T103" fmla="*/ 626 h 645"/>
              <a:gd name="T104" fmla="*/ 668 w 937"/>
              <a:gd name="T105" fmla="*/ 630 h 645"/>
              <a:gd name="T106" fmla="*/ 653 w 937"/>
              <a:gd name="T107" fmla="*/ 626 h 645"/>
              <a:gd name="T108" fmla="*/ 624 w 937"/>
              <a:gd name="T109" fmla="*/ 630 h 645"/>
              <a:gd name="T110" fmla="*/ 603 w 937"/>
              <a:gd name="T111" fmla="*/ 641 h 64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937"/>
              <a:gd name="T169" fmla="*/ 0 h 645"/>
              <a:gd name="T170" fmla="*/ 937 w 937"/>
              <a:gd name="T171" fmla="*/ 645 h 64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937" h="645">
                <a:moveTo>
                  <a:pt x="599" y="645"/>
                </a:moveTo>
                <a:lnTo>
                  <a:pt x="580" y="643"/>
                </a:lnTo>
                <a:lnTo>
                  <a:pt x="564" y="641"/>
                </a:lnTo>
                <a:lnTo>
                  <a:pt x="549" y="636"/>
                </a:lnTo>
                <a:lnTo>
                  <a:pt x="535" y="632"/>
                </a:lnTo>
                <a:lnTo>
                  <a:pt x="509" y="618"/>
                </a:lnTo>
                <a:lnTo>
                  <a:pt x="484" y="601"/>
                </a:lnTo>
                <a:lnTo>
                  <a:pt x="461" y="586"/>
                </a:lnTo>
                <a:lnTo>
                  <a:pt x="434" y="568"/>
                </a:lnTo>
                <a:lnTo>
                  <a:pt x="420" y="561"/>
                </a:lnTo>
                <a:lnTo>
                  <a:pt x="407" y="555"/>
                </a:lnTo>
                <a:lnTo>
                  <a:pt x="390" y="549"/>
                </a:lnTo>
                <a:lnTo>
                  <a:pt x="372" y="545"/>
                </a:lnTo>
                <a:lnTo>
                  <a:pt x="367" y="542"/>
                </a:lnTo>
                <a:lnTo>
                  <a:pt x="363" y="538"/>
                </a:lnTo>
                <a:lnTo>
                  <a:pt x="361" y="534"/>
                </a:lnTo>
                <a:lnTo>
                  <a:pt x="359" y="530"/>
                </a:lnTo>
                <a:lnTo>
                  <a:pt x="357" y="520"/>
                </a:lnTo>
                <a:lnTo>
                  <a:pt x="355" y="507"/>
                </a:lnTo>
                <a:lnTo>
                  <a:pt x="355" y="495"/>
                </a:lnTo>
                <a:lnTo>
                  <a:pt x="353" y="484"/>
                </a:lnTo>
                <a:lnTo>
                  <a:pt x="349" y="472"/>
                </a:lnTo>
                <a:lnTo>
                  <a:pt x="342" y="465"/>
                </a:lnTo>
                <a:lnTo>
                  <a:pt x="338" y="459"/>
                </a:lnTo>
                <a:lnTo>
                  <a:pt x="328" y="453"/>
                </a:lnTo>
                <a:lnTo>
                  <a:pt x="319" y="447"/>
                </a:lnTo>
                <a:lnTo>
                  <a:pt x="307" y="440"/>
                </a:lnTo>
                <a:lnTo>
                  <a:pt x="294" y="430"/>
                </a:lnTo>
                <a:lnTo>
                  <a:pt x="284" y="422"/>
                </a:lnTo>
                <a:lnTo>
                  <a:pt x="278" y="415"/>
                </a:lnTo>
                <a:lnTo>
                  <a:pt x="274" y="411"/>
                </a:lnTo>
                <a:lnTo>
                  <a:pt x="274" y="388"/>
                </a:lnTo>
                <a:lnTo>
                  <a:pt x="272" y="369"/>
                </a:lnTo>
                <a:lnTo>
                  <a:pt x="269" y="350"/>
                </a:lnTo>
                <a:lnTo>
                  <a:pt x="263" y="334"/>
                </a:lnTo>
                <a:lnTo>
                  <a:pt x="255" y="319"/>
                </a:lnTo>
                <a:lnTo>
                  <a:pt x="248" y="303"/>
                </a:lnTo>
                <a:lnTo>
                  <a:pt x="240" y="290"/>
                </a:lnTo>
                <a:lnTo>
                  <a:pt x="230" y="277"/>
                </a:lnTo>
                <a:lnTo>
                  <a:pt x="207" y="254"/>
                </a:lnTo>
                <a:lnTo>
                  <a:pt x="186" y="229"/>
                </a:lnTo>
                <a:lnTo>
                  <a:pt x="161" y="204"/>
                </a:lnTo>
                <a:lnTo>
                  <a:pt x="136" y="175"/>
                </a:lnTo>
                <a:lnTo>
                  <a:pt x="130" y="181"/>
                </a:lnTo>
                <a:lnTo>
                  <a:pt x="121" y="184"/>
                </a:lnTo>
                <a:lnTo>
                  <a:pt x="105" y="190"/>
                </a:lnTo>
                <a:lnTo>
                  <a:pt x="92" y="196"/>
                </a:lnTo>
                <a:lnTo>
                  <a:pt x="79" y="200"/>
                </a:lnTo>
                <a:lnTo>
                  <a:pt x="63" y="206"/>
                </a:lnTo>
                <a:lnTo>
                  <a:pt x="52" y="207"/>
                </a:lnTo>
                <a:lnTo>
                  <a:pt x="44" y="207"/>
                </a:lnTo>
                <a:lnTo>
                  <a:pt x="33" y="206"/>
                </a:lnTo>
                <a:lnTo>
                  <a:pt x="23" y="200"/>
                </a:lnTo>
                <a:lnTo>
                  <a:pt x="15" y="196"/>
                </a:lnTo>
                <a:lnTo>
                  <a:pt x="9" y="184"/>
                </a:lnTo>
                <a:lnTo>
                  <a:pt x="6" y="173"/>
                </a:lnTo>
                <a:lnTo>
                  <a:pt x="2" y="161"/>
                </a:lnTo>
                <a:lnTo>
                  <a:pt x="0" y="146"/>
                </a:lnTo>
                <a:lnTo>
                  <a:pt x="0" y="133"/>
                </a:lnTo>
                <a:lnTo>
                  <a:pt x="0" y="119"/>
                </a:lnTo>
                <a:lnTo>
                  <a:pt x="2" y="110"/>
                </a:lnTo>
                <a:lnTo>
                  <a:pt x="4" y="102"/>
                </a:lnTo>
                <a:lnTo>
                  <a:pt x="6" y="96"/>
                </a:lnTo>
                <a:lnTo>
                  <a:pt x="8" y="90"/>
                </a:lnTo>
                <a:lnTo>
                  <a:pt x="9" y="81"/>
                </a:lnTo>
                <a:lnTo>
                  <a:pt x="11" y="73"/>
                </a:lnTo>
                <a:lnTo>
                  <a:pt x="11" y="62"/>
                </a:lnTo>
                <a:lnTo>
                  <a:pt x="29" y="63"/>
                </a:lnTo>
                <a:lnTo>
                  <a:pt x="48" y="65"/>
                </a:lnTo>
                <a:lnTo>
                  <a:pt x="67" y="67"/>
                </a:lnTo>
                <a:lnTo>
                  <a:pt x="86" y="71"/>
                </a:lnTo>
                <a:lnTo>
                  <a:pt x="105" y="73"/>
                </a:lnTo>
                <a:lnTo>
                  <a:pt x="125" y="77"/>
                </a:lnTo>
                <a:lnTo>
                  <a:pt x="140" y="81"/>
                </a:lnTo>
                <a:lnTo>
                  <a:pt x="157" y="81"/>
                </a:lnTo>
                <a:lnTo>
                  <a:pt x="167" y="81"/>
                </a:lnTo>
                <a:lnTo>
                  <a:pt x="176" y="75"/>
                </a:lnTo>
                <a:lnTo>
                  <a:pt x="186" y="73"/>
                </a:lnTo>
                <a:lnTo>
                  <a:pt x="192" y="67"/>
                </a:lnTo>
                <a:lnTo>
                  <a:pt x="203" y="58"/>
                </a:lnTo>
                <a:lnTo>
                  <a:pt x="211" y="42"/>
                </a:lnTo>
                <a:lnTo>
                  <a:pt x="221" y="29"/>
                </a:lnTo>
                <a:lnTo>
                  <a:pt x="232" y="19"/>
                </a:lnTo>
                <a:lnTo>
                  <a:pt x="240" y="14"/>
                </a:lnTo>
                <a:lnTo>
                  <a:pt x="246" y="12"/>
                </a:lnTo>
                <a:lnTo>
                  <a:pt x="255" y="8"/>
                </a:lnTo>
                <a:lnTo>
                  <a:pt x="267" y="8"/>
                </a:lnTo>
                <a:lnTo>
                  <a:pt x="272" y="8"/>
                </a:lnTo>
                <a:lnTo>
                  <a:pt x="276" y="12"/>
                </a:lnTo>
                <a:lnTo>
                  <a:pt x="280" y="15"/>
                </a:lnTo>
                <a:lnTo>
                  <a:pt x="284" y="19"/>
                </a:lnTo>
                <a:lnTo>
                  <a:pt x="286" y="25"/>
                </a:lnTo>
                <a:lnTo>
                  <a:pt x="288" y="29"/>
                </a:lnTo>
                <a:lnTo>
                  <a:pt x="290" y="33"/>
                </a:lnTo>
                <a:lnTo>
                  <a:pt x="292" y="35"/>
                </a:lnTo>
                <a:lnTo>
                  <a:pt x="301" y="31"/>
                </a:lnTo>
                <a:lnTo>
                  <a:pt x="311" y="25"/>
                </a:lnTo>
                <a:lnTo>
                  <a:pt x="322" y="19"/>
                </a:lnTo>
                <a:lnTo>
                  <a:pt x="334" y="15"/>
                </a:lnTo>
                <a:lnTo>
                  <a:pt x="345" y="8"/>
                </a:lnTo>
                <a:lnTo>
                  <a:pt x="357" y="4"/>
                </a:lnTo>
                <a:lnTo>
                  <a:pt x="367" y="2"/>
                </a:lnTo>
                <a:lnTo>
                  <a:pt x="378" y="0"/>
                </a:lnTo>
                <a:lnTo>
                  <a:pt x="388" y="2"/>
                </a:lnTo>
                <a:lnTo>
                  <a:pt x="401" y="4"/>
                </a:lnTo>
                <a:lnTo>
                  <a:pt x="420" y="12"/>
                </a:lnTo>
                <a:lnTo>
                  <a:pt x="438" y="15"/>
                </a:lnTo>
                <a:lnTo>
                  <a:pt x="457" y="19"/>
                </a:lnTo>
                <a:lnTo>
                  <a:pt x="472" y="23"/>
                </a:lnTo>
                <a:lnTo>
                  <a:pt x="489" y="25"/>
                </a:lnTo>
                <a:lnTo>
                  <a:pt x="501" y="25"/>
                </a:lnTo>
                <a:lnTo>
                  <a:pt x="503" y="35"/>
                </a:lnTo>
                <a:lnTo>
                  <a:pt x="507" y="46"/>
                </a:lnTo>
                <a:lnTo>
                  <a:pt x="510" y="54"/>
                </a:lnTo>
                <a:lnTo>
                  <a:pt x="518" y="63"/>
                </a:lnTo>
                <a:lnTo>
                  <a:pt x="537" y="77"/>
                </a:lnTo>
                <a:lnTo>
                  <a:pt x="557" y="90"/>
                </a:lnTo>
                <a:lnTo>
                  <a:pt x="582" y="102"/>
                </a:lnTo>
                <a:lnTo>
                  <a:pt x="605" y="111"/>
                </a:lnTo>
                <a:lnTo>
                  <a:pt x="626" y="123"/>
                </a:lnTo>
                <a:lnTo>
                  <a:pt x="641" y="138"/>
                </a:lnTo>
                <a:lnTo>
                  <a:pt x="641" y="140"/>
                </a:lnTo>
                <a:lnTo>
                  <a:pt x="637" y="144"/>
                </a:lnTo>
                <a:lnTo>
                  <a:pt x="637" y="150"/>
                </a:lnTo>
                <a:lnTo>
                  <a:pt x="637" y="154"/>
                </a:lnTo>
                <a:lnTo>
                  <a:pt x="633" y="158"/>
                </a:lnTo>
                <a:lnTo>
                  <a:pt x="630" y="161"/>
                </a:lnTo>
                <a:lnTo>
                  <a:pt x="626" y="167"/>
                </a:lnTo>
                <a:lnTo>
                  <a:pt x="620" y="167"/>
                </a:lnTo>
                <a:lnTo>
                  <a:pt x="622" y="169"/>
                </a:lnTo>
                <a:lnTo>
                  <a:pt x="622" y="171"/>
                </a:lnTo>
                <a:lnTo>
                  <a:pt x="622" y="173"/>
                </a:lnTo>
                <a:lnTo>
                  <a:pt x="622" y="175"/>
                </a:lnTo>
                <a:lnTo>
                  <a:pt x="622" y="177"/>
                </a:lnTo>
                <a:lnTo>
                  <a:pt x="622" y="181"/>
                </a:lnTo>
                <a:lnTo>
                  <a:pt x="620" y="183"/>
                </a:lnTo>
                <a:lnTo>
                  <a:pt x="620" y="184"/>
                </a:lnTo>
                <a:lnTo>
                  <a:pt x="622" y="192"/>
                </a:lnTo>
                <a:lnTo>
                  <a:pt x="624" y="200"/>
                </a:lnTo>
                <a:lnTo>
                  <a:pt x="628" y="209"/>
                </a:lnTo>
                <a:lnTo>
                  <a:pt x="633" y="217"/>
                </a:lnTo>
                <a:lnTo>
                  <a:pt x="647" y="234"/>
                </a:lnTo>
                <a:lnTo>
                  <a:pt x="662" y="250"/>
                </a:lnTo>
                <a:lnTo>
                  <a:pt x="681" y="261"/>
                </a:lnTo>
                <a:lnTo>
                  <a:pt x="701" y="273"/>
                </a:lnTo>
                <a:lnTo>
                  <a:pt x="720" y="280"/>
                </a:lnTo>
                <a:lnTo>
                  <a:pt x="733" y="284"/>
                </a:lnTo>
                <a:lnTo>
                  <a:pt x="735" y="288"/>
                </a:lnTo>
                <a:lnTo>
                  <a:pt x="741" y="292"/>
                </a:lnTo>
                <a:lnTo>
                  <a:pt x="749" y="298"/>
                </a:lnTo>
                <a:lnTo>
                  <a:pt x="758" y="302"/>
                </a:lnTo>
                <a:lnTo>
                  <a:pt x="766" y="305"/>
                </a:lnTo>
                <a:lnTo>
                  <a:pt x="773" y="307"/>
                </a:lnTo>
                <a:lnTo>
                  <a:pt x="779" y="311"/>
                </a:lnTo>
                <a:lnTo>
                  <a:pt x="783" y="311"/>
                </a:lnTo>
                <a:lnTo>
                  <a:pt x="787" y="311"/>
                </a:lnTo>
                <a:lnTo>
                  <a:pt x="791" y="311"/>
                </a:lnTo>
                <a:lnTo>
                  <a:pt x="797" y="311"/>
                </a:lnTo>
                <a:lnTo>
                  <a:pt x="800" y="311"/>
                </a:lnTo>
                <a:lnTo>
                  <a:pt x="806" y="311"/>
                </a:lnTo>
                <a:lnTo>
                  <a:pt x="810" y="311"/>
                </a:lnTo>
                <a:lnTo>
                  <a:pt x="825" y="315"/>
                </a:lnTo>
                <a:lnTo>
                  <a:pt x="841" y="321"/>
                </a:lnTo>
                <a:lnTo>
                  <a:pt x="852" y="328"/>
                </a:lnTo>
                <a:lnTo>
                  <a:pt x="864" y="338"/>
                </a:lnTo>
                <a:lnTo>
                  <a:pt x="875" y="350"/>
                </a:lnTo>
                <a:lnTo>
                  <a:pt x="885" y="363"/>
                </a:lnTo>
                <a:lnTo>
                  <a:pt x="894" y="373"/>
                </a:lnTo>
                <a:lnTo>
                  <a:pt x="910" y="380"/>
                </a:lnTo>
                <a:lnTo>
                  <a:pt x="910" y="382"/>
                </a:lnTo>
                <a:lnTo>
                  <a:pt x="914" y="382"/>
                </a:lnTo>
                <a:lnTo>
                  <a:pt x="916" y="384"/>
                </a:lnTo>
                <a:lnTo>
                  <a:pt x="919" y="388"/>
                </a:lnTo>
                <a:lnTo>
                  <a:pt x="921" y="388"/>
                </a:lnTo>
                <a:lnTo>
                  <a:pt x="925" y="392"/>
                </a:lnTo>
                <a:lnTo>
                  <a:pt x="927" y="392"/>
                </a:lnTo>
                <a:lnTo>
                  <a:pt x="929" y="398"/>
                </a:lnTo>
                <a:lnTo>
                  <a:pt x="931" y="403"/>
                </a:lnTo>
                <a:lnTo>
                  <a:pt x="931" y="411"/>
                </a:lnTo>
                <a:lnTo>
                  <a:pt x="933" y="415"/>
                </a:lnTo>
                <a:lnTo>
                  <a:pt x="935" y="419"/>
                </a:lnTo>
                <a:lnTo>
                  <a:pt x="935" y="421"/>
                </a:lnTo>
                <a:lnTo>
                  <a:pt x="937" y="422"/>
                </a:lnTo>
                <a:lnTo>
                  <a:pt x="937" y="426"/>
                </a:lnTo>
                <a:lnTo>
                  <a:pt x="929" y="434"/>
                </a:lnTo>
                <a:lnTo>
                  <a:pt x="919" y="442"/>
                </a:lnTo>
                <a:lnTo>
                  <a:pt x="912" y="447"/>
                </a:lnTo>
                <a:lnTo>
                  <a:pt x="902" y="453"/>
                </a:lnTo>
                <a:lnTo>
                  <a:pt x="892" y="461"/>
                </a:lnTo>
                <a:lnTo>
                  <a:pt x="887" y="469"/>
                </a:lnTo>
                <a:lnTo>
                  <a:pt x="879" y="476"/>
                </a:lnTo>
                <a:lnTo>
                  <a:pt x="873" y="486"/>
                </a:lnTo>
                <a:lnTo>
                  <a:pt x="868" y="495"/>
                </a:lnTo>
                <a:lnTo>
                  <a:pt x="860" y="503"/>
                </a:lnTo>
                <a:lnTo>
                  <a:pt x="854" y="511"/>
                </a:lnTo>
                <a:lnTo>
                  <a:pt x="845" y="515"/>
                </a:lnTo>
                <a:lnTo>
                  <a:pt x="837" y="520"/>
                </a:lnTo>
                <a:lnTo>
                  <a:pt x="829" y="524"/>
                </a:lnTo>
                <a:lnTo>
                  <a:pt x="820" y="530"/>
                </a:lnTo>
                <a:lnTo>
                  <a:pt x="812" y="534"/>
                </a:lnTo>
                <a:lnTo>
                  <a:pt x="798" y="551"/>
                </a:lnTo>
                <a:lnTo>
                  <a:pt x="781" y="566"/>
                </a:lnTo>
                <a:lnTo>
                  <a:pt x="766" y="580"/>
                </a:lnTo>
                <a:lnTo>
                  <a:pt x="749" y="593"/>
                </a:lnTo>
                <a:lnTo>
                  <a:pt x="733" y="603"/>
                </a:lnTo>
                <a:lnTo>
                  <a:pt x="718" y="614"/>
                </a:lnTo>
                <a:lnTo>
                  <a:pt x="699" y="626"/>
                </a:lnTo>
                <a:lnTo>
                  <a:pt x="683" y="634"/>
                </a:lnTo>
                <a:lnTo>
                  <a:pt x="676" y="632"/>
                </a:lnTo>
                <a:lnTo>
                  <a:pt x="672" y="630"/>
                </a:lnTo>
                <a:lnTo>
                  <a:pt x="668" y="630"/>
                </a:lnTo>
                <a:lnTo>
                  <a:pt x="664" y="628"/>
                </a:lnTo>
                <a:lnTo>
                  <a:pt x="660" y="628"/>
                </a:lnTo>
                <a:lnTo>
                  <a:pt x="656" y="626"/>
                </a:lnTo>
                <a:lnTo>
                  <a:pt x="653" y="626"/>
                </a:lnTo>
                <a:lnTo>
                  <a:pt x="647" y="626"/>
                </a:lnTo>
                <a:lnTo>
                  <a:pt x="637" y="626"/>
                </a:lnTo>
                <a:lnTo>
                  <a:pt x="630" y="628"/>
                </a:lnTo>
                <a:lnTo>
                  <a:pt x="624" y="630"/>
                </a:lnTo>
                <a:lnTo>
                  <a:pt x="618" y="632"/>
                </a:lnTo>
                <a:lnTo>
                  <a:pt x="612" y="634"/>
                </a:lnTo>
                <a:lnTo>
                  <a:pt x="606" y="638"/>
                </a:lnTo>
                <a:lnTo>
                  <a:pt x="603" y="641"/>
                </a:lnTo>
                <a:lnTo>
                  <a:pt x="599" y="645"/>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33" name="Freeform 74"/>
          <p:cNvSpPr>
            <a:spLocks/>
          </p:cNvSpPr>
          <p:nvPr/>
        </p:nvSpPr>
        <p:spPr bwMode="auto">
          <a:xfrm>
            <a:off x="4512940" y="2484438"/>
            <a:ext cx="19050" cy="7937"/>
          </a:xfrm>
          <a:custGeom>
            <a:avLst/>
            <a:gdLst>
              <a:gd name="T0" fmla="*/ 28 w 28"/>
              <a:gd name="T1" fmla="*/ 14 h 14"/>
              <a:gd name="T2" fmla="*/ 2 w 28"/>
              <a:gd name="T3" fmla="*/ 14 h 14"/>
              <a:gd name="T4" fmla="*/ 0 w 28"/>
              <a:gd name="T5" fmla="*/ 0 h 14"/>
              <a:gd name="T6" fmla="*/ 21 w 28"/>
              <a:gd name="T7" fmla="*/ 0 h 14"/>
              <a:gd name="T8" fmla="*/ 28 w 28"/>
              <a:gd name="T9" fmla="*/ 14 h 14"/>
              <a:gd name="T10" fmla="*/ 0 60000 65536"/>
              <a:gd name="T11" fmla="*/ 0 60000 65536"/>
              <a:gd name="T12" fmla="*/ 0 60000 65536"/>
              <a:gd name="T13" fmla="*/ 0 60000 65536"/>
              <a:gd name="T14" fmla="*/ 0 60000 65536"/>
              <a:gd name="T15" fmla="*/ 0 w 28"/>
              <a:gd name="T16" fmla="*/ 0 h 14"/>
              <a:gd name="T17" fmla="*/ 28 w 28"/>
              <a:gd name="T18" fmla="*/ 14 h 14"/>
            </a:gdLst>
            <a:ahLst/>
            <a:cxnLst>
              <a:cxn ang="T10">
                <a:pos x="T0" y="T1"/>
              </a:cxn>
              <a:cxn ang="T11">
                <a:pos x="T2" y="T3"/>
              </a:cxn>
              <a:cxn ang="T12">
                <a:pos x="T4" y="T5"/>
              </a:cxn>
              <a:cxn ang="T13">
                <a:pos x="T6" y="T7"/>
              </a:cxn>
              <a:cxn ang="T14">
                <a:pos x="T8" y="T9"/>
              </a:cxn>
            </a:cxnLst>
            <a:rect l="T15" t="T16" r="T17" b="T18"/>
            <a:pathLst>
              <a:path w="28" h="14">
                <a:moveTo>
                  <a:pt x="28" y="14"/>
                </a:moveTo>
                <a:lnTo>
                  <a:pt x="2" y="14"/>
                </a:lnTo>
                <a:lnTo>
                  <a:pt x="0" y="0"/>
                </a:lnTo>
                <a:lnTo>
                  <a:pt x="21" y="0"/>
                </a:lnTo>
                <a:lnTo>
                  <a:pt x="28" y="14"/>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34" name="Freeform 75"/>
          <p:cNvSpPr>
            <a:spLocks/>
          </p:cNvSpPr>
          <p:nvPr/>
        </p:nvSpPr>
        <p:spPr bwMode="auto">
          <a:xfrm>
            <a:off x="4512940" y="2484438"/>
            <a:ext cx="19050" cy="7937"/>
          </a:xfrm>
          <a:custGeom>
            <a:avLst/>
            <a:gdLst>
              <a:gd name="T0" fmla="*/ 28 w 28"/>
              <a:gd name="T1" fmla="*/ 14 h 14"/>
              <a:gd name="T2" fmla="*/ 2 w 28"/>
              <a:gd name="T3" fmla="*/ 14 h 14"/>
              <a:gd name="T4" fmla="*/ 0 w 28"/>
              <a:gd name="T5" fmla="*/ 0 h 14"/>
              <a:gd name="T6" fmla="*/ 21 w 28"/>
              <a:gd name="T7" fmla="*/ 0 h 14"/>
              <a:gd name="T8" fmla="*/ 28 w 28"/>
              <a:gd name="T9" fmla="*/ 14 h 14"/>
              <a:gd name="T10" fmla="*/ 0 60000 65536"/>
              <a:gd name="T11" fmla="*/ 0 60000 65536"/>
              <a:gd name="T12" fmla="*/ 0 60000 65536"/>
              <a:gd name="T13" fmla="*/ 0 60000 65536"/>
              <a:gd name="T14" fmla="*/ 0 60000 65536"/>
              <a:gd name="T15" fmla="*/ 0 w 28"/>
              <a:gd name="T16" fmla="*/ 0 h 14"/>
              <a:gd name="T17" fmla="*/ 28 w 28"/>
              <a:gd name="T18" fmla="*/ 14 h 14"/>
            </a:gdLst>
            <a:ahLst/>
            <a:cxnLst>
              <a:cxn ang="T10">
                <a:pos x="T0" y="T1"/>
              </a:cxn>
              <a:cxn ang="T11">
                <a:pos x="T2" y="T3"/>
              </a:cxn>
              <a:cxn ang="T12">
                <a:pos x="T4" y="T5"/>
              </a:cxn>
              <a:cxn ang="T13">
                <a:pos x="T6" y="T7"/>
              </a:cxn>
              <a:cxn ang="T14">
                <a:pos x="T8" y="T9"/>
              </a:cxn>
            </a:cxnLst>
            <a:rect l="T15" t="T16" r="T17" b="T18"/>
            <a:pathLst>
              <a:path w="28" h="14">
                <a:moveTo>
                  <a:pt x="28" y="14"/>
                </a:moveTo>
                <a:lnTo>
                  <a:pt x="2" y="14"/>
                </a:lnTo>
                <a:lnTo>
                  <a:pt x="0" y="0"/>
                </a:lnTo>
                <a:lnTo>
                  <a:pt x="21" y="0"/>
                </a:lnTo>
                <a:lnTo>
                  <a:pt x="28" y="14"/>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35" name="Freeform 76"/>
          <p:cNvSpPr>
            <a:spLocks/>
          </p:cNvSpPr>
          <p:nvPr/>
        </p:nvSpPr>
        <p:spPr bwMode="auto">
          <a:xfrm>
            <a:off x="3325490" y="2957513"/>
            <a:ext cx="436563" cy="363537"/>
          </a:xfrm>
          <a:custGeom>
            <a:avLst/>
            <a:gdLst>
              <a:gd name="T0" fmla="*/ 653 w 695"/>
              <a:gd name="T1" fmla="*/ 323 h 548"/>
              <a:gd name="T2" fmla="*/ 635 w 695"/>
              <a:gd name="T3" fmla="*/ 342 h 548"/>
              <a:gd name="T4" fmla="*/ 618 w 695"/>
              <a:gd name="T5" fmla="*/ 436 h 548"/>
              <a:gd name="T6" fmla="*/ 599 w 695"/>
              <a:gd name="T7" fmla="*/ 498 h 548"/>
              <a:gd name="T8" fmla="*/ 576 w 695"/>
              <a:gd name="T9" fmla="*/ 526 h 548"/>
              <a:gd name="T10" fmla="*/ 553 w 695"/>
              <a:gd name="T11" fmla="*/ 542 h 548"/>
              <a:gd name="T12" fmla="*/ 520 w 695"/>
              <a:gd name="T13" fmla="*/ 548 h 548"/>
              <a:gd name="T14" fmla="*/ 468 w 695"/>
              <a:gd name="T15" fmla="*/ 536 h 548"/>
              <a:gd name="T16" fmla="*/ 445 w 695"/>
              <a:gd name="T17" fmla="*/ 517 h 548"/>
              <a:gd name="T18" fmla="*/ 439 w 695"/>
              <a:gd name="T19" fmla="*/ 505 h 548"/>
              <a:gd name="T20" fmla="*/ 434 w 695"/>
              <a:gd name="T21" fmla="*/ 482 h 548"/>
              <a:gd name="T22" fmla="*/ 420 w 695"/>
              <a:gd name="T23" fmla="*/ 452 h 548"/>
              <a:gd name="T24" fmla="*/ 401 w 695"/>
              <a:gd name="T25" fmla="*/ 423 h 548"/>
              <a:gd name="T26" fmla="*/ 372 w 695"/>
              <a:gd name="T27" fmla="*/ 402 h 548"/>
              <a:gd name="T28" fmla="*/ 340 w 695"/>
              <a:gd name="T29" fmla="*/ 384 h 548"/>
              <a:gd name="T30" fmla="*/ 319 w 695"/>
              <a:gd name="T31" fmla="*/ 361 h 548"/>
              <a:gd name="T32" fmla="*/ 315 w 695"/>
              <a:gd name="T33" fmla="*/ 346 h 548"/>
              <a:gd name="T34" fmla="*/ 305 w 695"/>
              <a:gd name="T35" fmla="*/ 334 h 548"/>
              <a:gd name="T36" fmla="*/ 276 w 695"/>
              <a:gd name="T37" fmla="*/ 323 h 548"/>
              <a:gd name="T38" fmla="*/ 246 w 695"/>
              <a:gd name="T39" fmla="*/ 313 h 548"/>
              <a:gd name="T40" fmla="*/ 200 w 695"/>
              <a:gd name="T41" fmla="*/ 315 h 548"/>
              <a:gd name="T42" fmla="*/ 146 w 695"/>
              <a:gd name="T43" fmla="*/ 327 h 548"/>
              <a:gd name="T44" fmla="*/ 104 w 695"/>
              <a:gd name="T45" fmla="*/ 350 h 548"/>
              <a:gd name="T46" fmla="*/ 96 w 695"/>
              <a:gd name="T47" fmla="*/ 375 h 548"/>
              <a:gd name="T48" fmla="*/ 88 w 695"/>
              <a:gd name="T49" fmla="*/ 398 h 548"/>
              <a:gd name="T50" fmla="*/ 71 w 695"/>
              <a:gd name="T51" fmla="*/ 407 h 548"/>
              <a:gd name="T52" fmla="*/ 36 w 695"/>
              <a:gd name="T53" fmla="*/ 413 h 548"/>
              <a:gd name="T54" fmla="*/ 25 w 695"/>
              <a:gd name="T55" fmla="*/ 406 h 548"/>
              <a:gd name="T56" fmla="*/ 13 w 695"/>
              <a:gd name="T57" fmla="*/ 394 h 548"/>
              <a:gd name="T58" fmla="*/ 8 w 695"/>
              <a:gd name="T59" fmla="*/ 373 h 548"/>
              <a:gd name="T60" fmla="*/ 0 w 695"/>
              <a:gd name="T61" fmla="*/ 358 h 548"/>
              <a:gd name="T62" fmla="*/ 31 w 695"/>
              <a:gd name="T63" fmla="*/ 331 h 548"/>
              <a:gd name="T64" fmla="*/ 42 w 695"/>
              <a:gd name="T65" fmla="*/ 281 h 548"/>
              <a:gd name="T66" fmla="*/ 33 w 695"/>
              <a:gd name="T67" fmla="*/ 235 h 548"/>
              <a:gd name="T68" fmla="*/ 21 w 695"/>
              <a:gd name="T69" fmla="*/ 208 h 548"/>
              <a:gd name="T70" fmla="*/ 25 w 695"/>
              <a:gd name="T71" fmla="*/ 183 h 548"/>
              <a:gd name="T72" fmla="*/ 96 w 695"/>
              <a:gd name="T73" fmla="*/ 148 h 548"/>
              <a:gd name="T74" fmla="*/ 180 w 695"/>
              <a:gd name="T75" fmla="*/ 133 h 548"/>
              <a:gd name="T76" fmla="*/ 238 w 695"/>
              <a:gd name="T77" fmla="*/ 127 h 548"/>
              <a:gd name="T78" fmla="*/ 267 w 695"/>
              <a:gd name="T79" fmla="*/ 106 h 548"/>
              <a:gd name="T80" fmla="*/ 296 w 695"/>
              <a:gd name="T81" fmla="*/ 89 h 548"/>
              <a:gd name="T82" fmla="*/ 349 w 695"/>
              <a:gd name="T83" fmla="*/ 77 h 548"/>
              <a:gd name="T84" fmla="*/ 401 w 695"/>
              <a:gd name="T85" fmla="*/ 70 h 548"/>
              <a:gd name="T86" fmla="*/ 449 w 695"/>
              <a:gd name="T87" fmla="*/ 56 h 548"/>
              <a:gd name="T88" fmla="*/ 459 w 695"/>
              <a:gd name="T89" fmla="*/ 43 h 548"/>
              <a:gd name="T90" fmla="*/ 468 w 695"/>
              <a:gd name="T91" fmla="*/ 31 h 548"/>
              <a:gd name="T92" fmla="*/ 507 w 695"/>
              <a:gd name="T93" fmla="*/ 14 h 548"/>
              <a:gd name="T94" fmla="*/ 574 w 695"/>
              <a:gd name="T95" fmla="*/ 4 h 548"/>
              <a:gd name="T96" fmla="*/ 639 w 695"/>
              <a:gd name="T97" fmla="*/ 0 h 548"/>
              <a:gd name="T98" fmla="*/ 635 w 695"/>
              <a:gd name="T99" fmla="*/ 10 h 548"/>
              <a:gd name="T100" fmla="*/ 635 w 695"/>
              <a:gd name="T101" fmla="*/ 18 h 548"/>
              <a:gd name="T102" fmla="*/ 645 w 695"/>
              <a:gd name="T103" fmla="*/ 29 h 548"/>
              <a:gd name="T104" fmla="*/ 672 w 695"/>
              <a:gd name="T105" fmla="*/ 62 h 548"/>
              <a:gd name="T106" fmla="*/ 693 w 695"/>
              <a:gd name="T107" fmla="*/ 96 h 548"/>
              <a:gd name="T108" fmla="*/ 687 w 695"/>
              <a:gd name="T109" fmla="*/ 142 h 548"/>
              <a:gd name="T110" fmla="*/ 664 w 695"/>
              <a:gd name="T111" fmla="*/ 189 h 548"/>
              <a:gd name="T112" fmla="*/ 649 w 695"/>
              <a:gd name="T113" fmla="*/ 242 h 548"/>
              <a:gd name="T114" fmla="*/ 653 w 695"/>
              <a:gd name="T115" fmla="*/ 273 h 548"/>
              <a:gd name="T116" fmla="*/ 660 w 695"/>
              <a:gd name="T117" fmla="*/ 300 h 54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95"/>
              <a:gd name="T178" fmla="*/ 0 h 548"/>
              <a:gd name="T179" fmla="*/ 695 w 695"/>
              <a:gd name="T180" fmla="*/ 548 h 54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95" h="548">
                <a:moveTo>
                  <a:pt x="666" y="317"/>
                </a:moveTo>
                <a:lnTo>
                  <a:pt x="658" y="319"/>
                </a:lnTo>
                <a:lnTo>
                  <a:pt x="653" y="323"/>
                </a:lnTo>
                <a:lnTo>
                  <a:pt x="647" y="327"/>
                </a:lnTo>
                <a:lnTo>
                  <a:pt x="643" y="331"/>
                </a:lnTo>
                <a:lnTo>
                  <a:pt x="635" y="342"/>
                </a:lnTo>
                <a:lnTo>
                  <a:pt x="631" y="359"/>
                </a:lnTo>
                <a:lnTo>
                  <a:pt x="624" y="396"/>
                </a:lnTo>
                <a:lnTo>
                  <a:pt x="618" y="436"/>
                </a:lnTo>
                <a:lnTo>
                  <a:pt x="610" y="459"/>
                </a:lnTo>
                <a:lnTo>
                  <a:pt x="606" y="477"/>
                </a:lnTo>
                <a:lnTo>
                  <a:pt x="599" y="498"/>
                </a:lnTo>
                <a:lnTo>
                  <a:pt x="589" y="513"/>
                </a:lnTo>
                <a:lnTo>
                  <a:pt x="585" y="521"/>
                </a:lnTo>
                <a:lnTo>
                  <a:pt x="576" y="526"/>
                </a:lnTo>
                <a:lnTo>
                  <a:pt x="570" y="532"/>
                </a:lnTo>
                <a:lnTo>
                  <a:pt x="562" y="538"/>
                </a:lnTo>
                <a:lnTo>
                  <a:pt x="553" y="542"/>
                </a:lnTo>
                <a:lnTo>
                  <a:pt x="541" y="546"/>
                </a:lnTo>
                <a:lnTo>
                  <a:pt x="532" y="548"/>
                </a:lnTo>
                <a:lnTo>
                  <a:pt x="520" y="548"/>
                </a:lnTo>
                <a:lnTo>
                  <a:pt x="499" y="546"/>
                </a:lnTo>
                <a:lnTo>
                  <a:pt x="484" y="542"/>
                </a:lnTo>
                <a:lnTo>
                  <a:pt x="468" y="536"/>
                </a:lnTo>
                <a:lnTo>
                  <a:pt x="459" y="528"/>
                </a:lnTo>
                <a:lnTo>
                  <a:pt x="451" y="523"/>
                </a:lnTo>
                <a:lnTo>
                  <a:pt x="445" y="517"/>
                </a:lnTo>
                <a:lnTo>
                  <a:pt x="443" y="513"/>
                </a:lnTo>
                <a:lnTo>
                  <a:pt x="441" y="513"/>
                </a:lnTo>
                <a:lnTo>
                  <a:pt x="439" y="505"/>
                </a:lnTo>
                <a:lnTo>
                  <a:pt x="438" y="500"/>
                </a:lnTo>
                <a:lnTo>
                  <a:pt x="436" y="490"/>
                </a:lnTo>
                <a:lnTo>
                  <a:pt x="434" y="482"/>
                </a:lnTo>
                <a:lnTo>
                  <a:pt x="430" y="473"/>
                </a:lnTo>
                <a:lnTo>
                  <a:pt x="426" y="463"/>
                </a:lnTo>
                <a:lnTo>
                  <a:pt x="420" y="452"/>
                </a:lnTo>
                <a:lnTo>
                  <a:pt x="415" y="442"/>
                </a:lnTo>
                <a:lnTo>
                  <a:pt x="409" y="432"/>
                </a:lnTo>
                <a:lnTo>
                  <a:pt x="401" y="423"/>
                </a:lnTo>
                <a:lnTo>
                  <a:pt x="391" y="413"/>
                </a:lnTo>
                <a:lnTo>
                  <a:pt x="382" y="407"/>
                </a:lnTo>
                <a:lnTo>
                  <a:pt x="372" y="402"/>
                </a:lnTo>
                <a:lnTo>
                  <a:pt x="363" y="396"/>
                </a:lnTo>
                <a:lnTo>
                  <a:pt x="353" y="390"/>
                </a:lnTo>
                <a:lnTo>
                  <a:pt x="340" y="384"/>
                </a:lnTo>
                <a:lnTo>
                  <a:pt x="328" y="377"/>
                </a:lnTo>
                <a:lnTo>
                  <a:pt x="322" y="369"/>
                </a:lnTo>
                <a:lnTo>
                  <a:pt x="319" y="361"/>
                </a:lnTo>
                <a:lnTo>
                  <a:pt x="315" y="356"/>
                </a:lnTo>
                <a:lnTo>
                  <a:pt x="315" y="350"/>
                </a:lnTo>
                <a:lnTo>
                  <a:pt x="315" y="346"/>
                </a:lnTo>
                <a:lnTo>
                  <a:pt x="315" y="340"/>
                </a:lnTo>
                <a:lnTo>
                  <a:pt x="311" y="336"/>
                </a:lnTo>
                <a:lnTo>
                  <a:pt x="305" y="334"/>
                </a:lnTo>
                <a:lnTo>
                  <a:pt x="297" y="333"/>
                </a:lnTo>
                <a:lnTo>
                  <a:pt x="288" y="329"/>
                </a:lnTo>
                <a:lnTo>
                  <a:pt x="276" y="323"/>
                </a:lnTo>
                <a:lnTo>
                  <a:pt x="265" y="319"/>
                </a:lnTo>
                <a:lnTo>
                  <a:pt x="255" y="315"/>
                </a:lnTo>
                <a:lnTo>
                  <a:pt x="246" y="313"/>
                </a:lnTo>
                <a:lnTo>
                  <a:pt x="238" y="313"/>
                </a:lnTo>
                <a:lnTo>
                  <a:pt x="219" y="313"/>
                </a:lnTo>
                <a:lnTo>
                  <a:pt x="200" y="315"/>
                </a:lnTo>
                <a:lnTo>
                  <a:pt x="182" y="317"/>
                </a:lnTo>
                <a:lnTo>
                  <a:pt x="165" y="323"/>
                </a:lnTo>
                <a:lnTo>
                  <a:pt x="146" y="327"/>
                </a:lnTo>
                <a:lnTo>
                  <a:pt x="130" y="333"/>
                </a:lnTo>
                <a:lnTo>
                  <a:pt x="115" y="340"/>
                </a:lnTo>
                <a:lnTo>
                  <a:pt x="104" y="350"/>
                </a:lnTo>
                <a:lnTo>
                  <a:pt x="100" y="358"/>
                </a:lnTo>
                <a:lnTo>
                  <a:pt x="96" y="365"/>
                </a:lnTo>
                <a:lnTo>
                  <a:pt x="96" y="375"/>
                </a:lnTo>
                <a:lnTo>
                  <a:pt x="94" y="388"/>
                </a:lnTo>
                <a:lnTo>
                  <a:pt x="92" y="392"/>
                </a:lnTo>
                <a:lnTo>
                  <a:pt x="88" y="398"/>
                </a:lnTo>
                <a:lnTo>
                  <a:pt x="84" y="402"/>
                </a:lnTo>
                <a:lnTo>
                  <a:pt x="81" y="406"/>
                </a:lnTo>
                <a:lnTo>
                  <a:pt x="71" y="407"/>
                </a:lnTo>
                <a:lnTo>
                  <a:pt x="63" y="411"/>
                </a:lnTo>
                <a:lnTo>
                  <a:pt x="52" y="413"/>
                </a:lnTo>
                <a:lnTo>
                  <a:pt x="36" y="413"/>
                </a:lnTo>
                <a:lnTo>
                  <a:pt x="34" y="411"/>
                </a:lnTo>
                <a:lnTo>
                  <a:pt x="29" y="409"/>
                </a:lnTo>
                <a:lnTo>
                  <a:pt x="25" y="406"/>
                </a:lnTo>
                <a:lnTo>
                  <a:pt x="21" y="404"/>
                </a:lnTo>
                <a:lnTo>
                  <a:pt x="15" y="400"/>
                </a:lnTo>
                <a:lnTo>
                  <a:pt x="13" y="394"/>
                </a:lnTo>
                <a:lnTo>
                  <a:pt x="8" y="390"/>
                </a:lnTo>
                <a:lnTo>
                  <a:pt x="8" y="384"/>
                </a:lnTo>
                <a:lnTo>
                  <a:pt x="8" y="373"/>
                </a:lnTo>
                <a:lnTo>
                  <a:pt x="4" y="365"/>
                </a:lnTo>
                <a:lnTo>
                  <a:pt x="0" y="361"/>
                </a:lnTo>
                <a:lnTo>
                  <a:pt x="0" y="358"/>
                </a:lnTo>
                <a:lnTo>
                  <a:pt x="4" y="352"/>
                </a:lnTo>
                <a:lnTo>
                  <a:pt x="13" y="342"/>
                </a:lnTo>
                <a:lnTo>
                  <a:pt x="31" y="331"/>
                </a:lnTo>
                <a:lnTo>
                  <a:pt x="57" y="313"/>
                </a:lnTo>
                <a:lnTo>
                  <a:pt x="50" y="296"/>
                </a:lnTo>
                <a:lnTo>
                  <a:pt x="42" y="281"/>
                </a:lnTo>
                <a:lnTo>
                  <a:pt x="38" y="263"/>
                </a:lnTo>
                <a:lnTo>
                  <a:pt x="36" y="248"/>
                </a:lnTo>
                <a:lnTo>
                  <a:pt x="33" y="235"/>
                </a:lnTo>
                <a:lnTo>
                  <a:pt x="29" y="219"/>
                </a:lnTo>
                <a:lnTo>
                  <a:pt x="25" y="214"/>
                </a:lnTo>
                <a:lnTo>
                  <a:pt x="21" y="208"/>
                </a:lnTo>
                <a:lnTo>
                  <a:pt x="15" y="204"/>
                </a:lnTo>
                <a:lnTo>
                  <a:pt x="8" y="200"/>
                </a:lnTo>
                <a:lnTo>
                  <a:pt x="25" y="183"/>
                </a:lnTo>
                <a:lnTo>
                  <a:pt x="46" y="169"/>
                </a:lnTo>
                <a:lnTo>
                  <a:pt x="69" y="158"/>
                </a:lnTo>
                <a:lnTo>
                  <a:pt x="96" y="148"/>
                </a:lnTo>
                <a:lnTo>
                  <a:pt x="123" y="141"/>
                </a:lnTo>
                <a:lnTo>
                  <a:pt x="152" y="137"/>
                </a:lnTo>
                <a:lnTo>
                  <a:pt x="180" y="133"/>
                </a:lnTo>
                <a:lnTo>
                  <a:pt x="207" y="131"/>
                </a:lnTo>
                <a:lnTo>
                  <a:pt x="223" y="131"/>
                </a:lnTo>
                <a:lnTo>
                  <a:pt x="238" y="127"/>
                </a:lnTo>
                <a:lnTo>
                  <a:pt x="248" y="119"/>
                </a:lnTo>
                <a:lnTo>
                  <a:pt x="257" y="116"/>
                </a:lnTo>
                <a:lnTo>
                  <a:pt x="267" y="106"/>
                </a:lnTo>
                <a:lnTo>
                  <a:pt x="276" y="100"/>
                </a:lnTo>
                <a:lnTo>
                  <a:pt x="286" y="94"/>
                </a:lnTo>
                <a:lnTo>
                  <a:pt x="296" y="89"/>
                </a:lnTo>
                <a:lnTo>
                  <a:pt x="315" y="81"/>
                </a:lnTo>
                <a:lnTo>
                  <a:pt x="332" y="77"/>
                </a:lnTo>
                <a:lnTo>
                  <a:pt x="349" y="77"/>
                </a:lnTo>
                <a:lnTo>
                  <a:pt x="367" y="73"/>
                </a:lnTo>
                <a:lnTo>
                  <a:pt x="382" y="73"/>
                </a:lnTo>
                <a:lnTo>
                  <a:pt x="401" y="70"/>
                </a:lnTo>
                <a:lnTo>
                  <a:pt x="420" y="66"/>
                </a:lnTo>
                <a:lnTo>
                  <a:pt x="443" y="60"/>
                </a:lnTo>
                <a:lnTo>
                  <a:pt x="449" y="56"/>
                </a:lnTo>
                <a:lnTo>
                  <a:pt x="453" y="54"/>
                </a:lnTo>
                <a:lnTo>
                  <a:pt x="457" y="48"/>
                </a:lnTo>
                <a:lnTo>
                  <a:pt x="459" y="43"/>
                </a:lnTo>
                <a:lnTo>
                  <a:pt x="461" y="39"/>
                </a:lnTo>
                <a:lnTo>
                  <a:pt x="464" y="35"/>
                </a:lnTo>
                <a:lnTo>
                  <a:pt x="468" y="31"/>
                </a:lnTo>
                <a:lnTo>
                  <a:pt x="474" y="27"/>
                </a:lnTo>
                <a:lnTo>
                  <a:pt x="489" y="20"/>
                </a:lnTo>
                <a:lnTo>
                  <a:pt x="507" y="14"/>
                </a:lnTo>
                <a:lnTo>
                  <a:pt x="530" y="10"/>
                </a:lnTo>
                <a:lnTo>
                  <a:pt x="553" y="4"/>
                </a:lnTo>
                <a:lnTo>
                  <a:pt x="574" y="4"/>
                </a:lnTo>
                <a:lnTo>
                  <a:pt x="597" y="0"/>
                </a:lnTo>
                <a:lnTo>
                  <a:pt x="620" y="0"/>
                </a:lnTo>
                <a:lnTo>
                  <a:pt x="639" y="0"/>
                </a:lnTo>
                <a:lnTo>
                  <a:pt x="637" y="4"/>
                </a:lnTo>
                <a:lnTo>
                  <a:pt x="635" y="10"/>
                </a:lnTo>
                <a:lnTo>
                  <a:pt x="635" y="12"/>
                </a:lnTo>
                <a:lnTo>
                  <a:pt x="635" y="14"/>
                </a:lnTo>
                <a:lnTo>
                  <a:pt x="635" y="18"/>
                </a:lnTo>
                <a:lnTo>
                  <a:pt x="637" y="20"/>
                </a:lnTo>
                <a:lnTo>
                  <a:pt x="639" y="22"/>
                </a:lnTo>
                <a:lnTo>
                  <a:pt x="645" y="29"/>
                </a:lnTo>
                <a:lnTo>
                  <a:pt x="651" y="39"/>
                </a:lnTo>
                <a:lnTo>
                  <a:pt x="662" y="52"/>
                </a:lnTo>
                <a:lnTo>
                  <a:pt x="672" y="62"/>
                </a:lnTo>
                <a:lnTo>
                  <a:pt x="679" y="73"/>
                </a:lnTo>
                <a:lnTo>
                  <a:pt x="687" y="85"/>
                </a:lnTo>
                <a:lnTo>
                  <a:pt x="693" y="96"/>
                </a:lnTo>
                <a:lnTo>
                  <a:pt x="695" y="106"/>
                </a:lnTo>
                <a:lnTo>
                  <a:pt x="693" y="125"/>
                </a:lnTo>
                <a:lnTo>
                  <a:pt x="687" y="142"/>
                </a:lnTo>
                <a:lnTo>
                  <a:pt x="679" y="158"/>
                </a:lnTo>
                <a:lnTo>
                  <a:pt x="672" y="173"/>
                </a:lnTo>
                <a:lnTo>
                  <a:pt x="664" y="189"/>
                </a:lnTo>
                <a:lnTo>
                  <a:pt x="658" y="206"/>
                </a:lnTo>
                <a:lnTo>
                  <a:pt x="651" y="221"/>
                </a:lnTo>
                <a:lnTo>
                  <a:pt x="649" y="242"/>
                </a:lnTo>
                <a:lnTo>
                  <a:pt x="651" y="252"/>
                </a:lnTo>
                <a:lnTo>
                  <a:pt x="651" y="262"/>
                </a:lnTo>
                <a:lnTo>
                  <a:pt x="653" y="273"/>
                </a:lnTo>
                <a:lnTo>
                  <a:pt x="656" y="281"/>
                </a:lnTo>
                <a:lnTo>
                  <a:pt x="658" y="290"/>
                </a:lnTo>
                <a:lnTo>
                  <a:pt x="660" y="300"/>
                </a:lnTo>
                <a:lnTo>
                  <a:pt x="662" y="308"/>
                </a:lnTo>
                <a:lnTo>
                  <a:pt x="666" y="317"/>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36" name="Freeform 77"/>
          <p:cNvSpPr>
            <a:spLocks/>
          </p:cNvSpPr>
          <p:nvPr/>
        </p:nvSpPr>
        <p:spPr bwMode="auto">
          <a:xfrm>
            <a:off x="3325490" y="2957513"/>
            <a:ext cx="436563" cy="363537"/>
          </a:xfrm>
          <a:custGeom>
            <a:avLst/>
            <a:gdLst>
              <a:gd name="T0" fmla="*/ 653 w 695"/>
              <a:gd name="T1" fmla="*/ 323 h 548"/>
              <a:gd name="T2" fmla="*/ 635 w 695"/>
              <a:gd name="T3" fmla="*/ 342 h 548"/>
              <a:gd name="T4" fmla="*/ 618 w 695"/>
              <a:gd name="T5" fmla="*/ 436 h 548"/>
              <a:gd name="T6" fmla="*/ 599 w 695"/>
              <a:gd name="T7" fmla="*/ 498 h 548"/>
              <a:gd name="T8" fmla="*/ 576 w 695"/>
              <a:gd name="T9" fmla="*/ 526 h 548"/>
              <a:gd name="T10" fmla="*/ 553 w 695"/>
              <a:gd name="T11" fmla="*/ 542 h 548"/>
              <a:gd name="T12" fmla="*/ 520 w 695"/>
              <a:gd name="T13" fmla="*/ 548 h 548"/>
              <a:gd name="T14" fmla="*/ 468 w 695"/>
              <a:gd name="T15" fmla="*/ 536 h 548"/>
              <a:gd name="T16" fmla="*/ 445 w 695"/>
              <a:gd name="T17" fmla="*/ 517 h 548"/>
              <a:gd name="T18" fmla="*/ 439 w 695"/>
              <a:gd name="T19" fmla="*/ 505 h 548"/>
              <a:gd name="T20" fmla="*/ 434 w 695"/>
              <a:gd name="T21" fmla="*/ 482 h 548"/>
              <a:gd name="T22" fmla="*/ 420 w 695"/>
              <a:gd name="T23" fmla="*/ 452 h 548"/>
              <a:gd name="T24" fmla="*/ 401 w 695"/>
              <a:gd name="T25" fmla="*/ 423 h 548"/>
              <a:gd name="T26" fmla="*/ 372 w 695"/>
              <a:gd name="T27" fmla="*/ 402 h 548"/>
              <a:gd name="T28" fmla="*/ 340 w 695"/>
              <a:gd name="T29" fmla="*/ 384 h 548"/>
              <a:gd name="T30" fmla="*/ 319 w 695"/>
              <a:gd name="T31" fmla="*/ 361 h 548"/>
              <a:gd name="T32" fmla="*/ 315 w 695"/>
              <a:gd name="T33" fmla="*/ 346 h 548"/>
              <a:gd name="T34" fmla="*/ 305 w 695"/>
              <a:gd name="T35" fmla="*/ 334 h 548"/>
              <a:gd name="T36" fmla="*/ 276 w 695"/>
              <a:gd name="T37" fmla="*/ 323 h 548"/>
              <a:gd name="T38" fmla="*/ 246 w 695"/>
              <a:gd name="T39" fmla="*/ 313 h 548"/>
              <a:gd name="T40" fmla="*/ 200 w 695"/>
              <a:gd name="T41" fmla="*/ 315 h 548"/>
              <a:gd name="T42" fmla="*/ 146 w 695"/>
              <a:gd name="T43" fmla="*/ 327 h 548"/>
              <a:gd name="T44" fmla="*/ 104 w 695"/>
              <a:gd name="T45" fmla="*/ 350 h 548"/>
              <a:gd name="T46" fmla="*/ 96 w 695"/>
              <a:gd name="T47" fmla="*/ 375 h 548"/>
              <a:gd name="T48" fmla="*/ 88 w 695"/>
              <a:gd name="T49" fmla="*/ 398 h 548"/>
              <a:gd name="T50" fmla="*/ 71 w 695"/>
              <a:gd name="T51" fmla="*/ 407 h 548"/>
              <a:gd name="T52" fmla="*/ 36 w 695"/>
              <a:gd name="T53" fmla="*/ 413 h 548"/>
              <a:gd name="T54" fmla="*/ 25 w 695"/>
              <a:gd name="T55" fmla="*/ 406 h 548"/>
              <a:gd name="T56" fmla="*/ 13 w 695"/>
              <a:gd name="T57" fmla="*/ 394 h 548"/>
              <a:gd name="T58" fmla="*/ 8 w 695"/>
              <a:gd name="T59" fmla="*/ 373 h 548"/>
              <a:gd name="T60" fmla="*/ 0 w 695"/>
              <a:gd name="T61" fmla="*/ 358 h 548"/>
              <a:gd name="T62" fmla="*/ 31 w 695"/>
              <a:gd name="T63" fmla="*/ 331 h 548"/>
              <a:gd name="T64" fmla="*/ 42 w 695"/>
              <a:gd name="T65" fmla="*/ 281 h 548"/>
              <a:gd name="T66" fmla="*/ 33 w 695"/>
              <a:gd name="T67" fmla="*/ 235 h 548"/>
              <a:gd name="T68" fmla="*/ 21 w 695"/>
              <a:gd name="T69" fmla="*/ 208 h 548"/>
              <a:gd name="T70" fmla="*/ 25 w 695"/>
              <a:gd name="T71" fmla="*/ 183 h 548"/>
              <a:gd name="T72" fmla="*/ 96 w 695"/>
              <a:gd name="T73" fmla="*/ 148 h 548"/>
              <a:gd name="T74" fmla="*/ 180 w 695"/>
              <a:gd name="T75" fmla="*/ 133 h 548"/>
              <a:gd name="T76" fmla="*/ 238 w 695"/>
              <a:gd name="T77" fmla="*/ 127 h 548"/>
              <a:gd name="T78" fmla="*/ 267 w 695"/>
              <a:gd name="T79" fmla="*/ 106 h 548"/>
              <a:gd name="T80" fmla="*/ 296 w 695"/>
              <a:gd name="T81" fmla="*/ 89 h 548"/>
              <a:gd name="T82" fmla="*/ 349 w 695"/>
              <a:gd name="T83" fmla="*/ 77 h 548"/>
              <a:gd name="T84" fmla="*/ 401 w 695"/>
              <a:gd name="T85" fmla="*/ 70 h 548"/>
              <a:gd name="T86" fmla="*/ 449 w 695"/>
              <a:gd name="T87" fmla="*/ 56 h 548"/>
              <a:gd name="T88" fmla="*/ 459 w 695"/>
              <a:gd name="T89" fmla="*/ 43 h 548"/>
              <a:gd name="T90" fmla="*/ 468 w 695"/>
              <a:gd name="T91" fmla="*/ 31 h 548"/>
              <a:gd name="T92" fmla="*/ 507 w 695"/>
              <a:gd name="T93" fmla="*/ 14 h 548"/>
              <a:gd name="T94" fmla="*/ 574 w 695"/>
              <a:gd name="T95" fmla="*/ 4 h 548"/>
              <a:gd name="T96" fmla="*/ 639 w 695"/>
              <a:gd name="T97" fmla="*/ 0 h 548"/>
              <a:gd name="T98" fmla="*/ 635 w 695"/>
              <a:gd name="T99" fmla="*/ 10 h 548"/>
              <a:gd name="T100" fmla="*/ 635 w 695"/>
              <a:gd name="T101" fmla="*/ 18 h 548"/>
              <a:gd name="T102" fmla="*/ 645 w 695"/>
              <a:gd name="T103" fmla="*/ 29 h 548"/>
              <a:gd name="T104" fmla="*/ 672 w 695"/>
              <a:gd name="T105" fmla="*/ 62 h 548"/>
              <a:gd name="T106" fmla="*/ 693 w 695"/>
              <a:gd name="T107" fmla="*/ 96 h 548"/>
              <a:gd name="T108" fmla="*/ 687 w 695"/>
              <a:gd name="T109" fmla="*/ 142 h 548"/>
              <a:gd name="T110" fmla="*/ 664 w 695"/>
              <a:gd name="T111" fmla="*/ 189 h 548"/>
              <a:gd name="T112" fmla="*/ 649 w 695"/>
              <a:gd name="T113" fmla="*/ 242 h 548"/>
              <a:gd name="T114" fmla="*/ 653 w 695"/>
              <a:gd name="T115" fmla="*/ 273 h 548"/>
              <a:gd name="T116" fmla="*/ 660 w 695"/>
              <a:gd name="T117" fmla="*/ 300 h 54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95"/>
              <a:gd name="T178" fmla="*/ 0 h 548"/>
              <a:gd name="T179" fmla="*/ 695 w 695"/>
              <a:gd name="T180" fmla="*/ 548 h 54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95" h="548">
                <a:moveTo>
                  <a:pt x="666" y="317"/>
                </a:moveTo>
                <a:lnTo>
                  <a:pt x="658" y="319"/>
                </a:lnTo>
                <a:lnTo>
                  <a:pt x="653" y="323"/>
                </a:lnTo>
                <a:lnTo>
                  <a:pt x="647" y="327"/>
                </a:lnTo>
                <a:lnTo>
                  <a:pt x="643" y="331"/>
                </a:lnTo>
                <a:lnTo>
                  <a:pt x="635" y="342"/>
                </a:lnTo>
                <a:lnTo>
                  <a:pt x="631" y="359"/>
                </a:lnTo>
                <a:lnTo>
                  <a:pt x="624" y="396"/>
                </a:lnTo>
                <a:lnTo>
                  <a:pt x="618" y="436"/>
                </a:lnTo>
                <a:lnTo>
                  <a:pt x="610" y="459"/>
                </a:lnTo>
                <a:lnTo>
                  <a:pt x="606" y="477"/>
                </a:lnTo>
                <a:lnTo>
                  <a:pt x="599" y="498"/>
                </a:lnTo>
                <a:lnTo>
                  <a:pt x="589" y="513"/>
                </a:lnTo>
                <a:lnTo>
                  <a:pt x="585" y="521"/>
                </a:lnTo>
                <a:lnTo>
                  <a:pt x="576" y="526"/>
                </a:lnTo>
                <a:lnTo>
                  <a:pt x="570" y="532"/>
                </a:lnTo>
                <a:lnTo>
                  <a:pt x="562" y="538"/>
                </a:lnTo>
                <a:lnTo>
                  <a:pt x="553" y="542"/>
                </a:lnTo>
                <a:lnTo>
                  <a:pt x="541" y="546"/>
                </a:lnTo>
                <a:lnTo>
                  <a:pt x="532" y="548"/>
                </a:lnTo>
                <a:lnTo>
                  <a:pt x="520" y="548"/>
                </a:lnTo>
                <a:lnTo>
                  <a:pt x="499" y="546"/>
                </a:lnTo>
                <a:lnTo>
                  <a:pt x="484" y="542"/>
                </a:lnTo>
                <a:lnTo>
                  <a:pt x="468" y="536"/>
                </a:lnTo>
                <a:lnTo>
                  <a:pt x="459" y="528"/>
                </a:lnTo>
                <a:lnTo>
                  <a:pt x="451" y="523"/>
                </a:lnTo>
                <a:lnTo>
                  <a:pt x="445" y="517"/>
                </a:lnTo>
                <a:lnTo>
                  <a:pt x="443" y="513"/>
                </a:lnTo>
                <a:lnTo>
                  <a:pt x="441" y="513"/>
                </a:lnTo>
                <a:lnTo>
                  <a:pt x="439" y="505"/>
                </a:lnTo>
                <a:lnTo>
                  <a:pt x="438" y="500"/>
                </a:lnTo>
                <a:lnTo>
                  <a:pt x="436" y="490"/>
                </a:lnTo>
                <a:lnTo>
                  <a:pt x="434" y="482"/>
                </a:lnTo>
                <a:lnTo>
                  <a:pt x="430" y="473"/>
                </a:lnTo>
                <a:lnTo>
                  <a:pt x="426" y="463"/>
                </a:lnTo>
                <a:lnTo>
                  <a:pt x="420" y="452"/>
                </a:lnTo>
                <a:lnTo>
                  <a:pt x="415" y="442"/>
                </a:lnTo>
                <a:lnTo>
                  <a:pt x="409" y="432"/>
                </a:lnTo>
                <a:lnTo>
                  <a:pt x="401" y="423"/>
                </a:lnTo>
                <a:lnTo>
                  <a:pt x="391" y="413"/>
                </a:lnTo>
                <a:lnTo>
                  <a:pt x="382" y="407"/>
                </a:lnTo>
                <a:lnTo>
                  <a:pt x="372" y="402"/>
                </a:lnTo>
                <a:lnTo>
                  <a:pt x="363" y="396"/>
                </a:lnTo>
                <a:lnTo>
                  <a:pt x="353" y="390"/>
                </a:lnTo>
                <a:lnTo>
                  <a:pt x="340" y="384"/>
                </a:lnTo>
                <a:lnTo>
                  <a:pt x="328" y="377"/>
                </a:lnTo>
                <a:lnTo>
                  <a:pt x="322" y="369"/>
                </a:lnTo>
                <a:lnTo>
                  <a:pt x="319" y="361"/>
                </a:lnTo>
                <a:lnTo>
                  <a:pt x="315" y="356"/>
                </a:lnTo>
                <a:lnTo>
                  <a:pt x="315" y="350"/>
                </a:lnTo>
                <a:lnTo>
                  <a:pt x="315" y="346"/>
                </a:lnTo>
                <a:lnTo>
                  <a:pt x="315" y="340"/>
                </a:lnTo>
                <a:lnTo>
                  <a:pt x="311" y="336"/>
                </a:lnTo>
                <a:lnTo>
                  <a:pt x="305" y="334"/>
                </a:lnTo>
                <a:lnTo>
                  <a:pt x="297" y="333"/>
                </a:lnTo>
                <a:lnTo>
                  <a:pt x="288" y="329"/>
                </a:lnTo>
                <a:lnTo>
                  <a:pt x="276" y="323"/>
                </a:lnTo>
                <a:lnTo>
                  <a:pt x="265" y="319"/>
                </a:lnTo>
                <a:lnTo>
                  <a:pt x="255" y="315"/>
                </a:lnTo>
                <a:lnTo>
                  <a:pt x="246" y="313"/>
                </a:lnTo>
                <a:lnTo>
                  <a:pt x="238" y="313"/>
                </a:lnTo>
                <a:lnTo>
                  <a:pt x="219" y="313"/>
                </a:lnTo>
                <a:lnTo>
                  <a:pt x="200" y="315"/>
                </a:lnTo>
                <a:lnTo>
                  <a:pt x="182" y="317"/>
                </a:lnTo>
                <a:lnTo>
                  <a:pt x="165" y="323"/>
                </a:lnTo>
                <a:lnTo>
                  <a:pt x="146" y="327"/>
                </a:lnTo>
                <a:lnTo>
                  <a:pt x="130" y="333"/>
                </a:lnTo>
                <a:lnTo>
                  <a:pt x="115" y="340"/>
                </a:lnTo>
                <a:lnTo>
                  <a:pt x="104" y="350"/>
                </a:lnTo>
                <a:lnTo>
                  <a:pt x="100" y="358"/>
                </a:lnTo>
                <a:lnTo>
                  <a:pt x="96" y="365"/>
                </a:lnTo>
                <a:lnTo>
                  <a:pt x="96" y="375"/>
                </a:lnTo>
                <a:lnTo>
                  <a:pt x="94" y="388"/>
                </a:lnTo>
                <a:lnTo>
                  <a:pt x="92" y="392"/>
                </a:lnTo>
                <a:lnTo>
                  <a:pt x="88" y="398"/>
                </a:lnTo>
                <a:lnTo>
                  <a:pt x="84" y="402"/>
                </a:lnTo>
                <a:lnTo>
                  <a:pt x="81" y="406"/>
                </a:lnTo>
                <a:lnTo>
                  <a:pt x="71" y="407"/>
                </a:lnTo>
                <a:lnTo>
                  <a:pt x="63" y="411"/>
                </a:lnTo>
                <a:lnTo>
                  <a:pt x="52" y="413"/>
                </a:lnTo>
                <a:lnTo>
                  <a:pt x="36" y="413"/>
                </a:lnTo>
                <a:lnTo>
                  <a:pt x="34" y="411"/>
                </a:lnTo>
                <a:lnTo>
                  <a:pt x="29" y="409"/>
                </a:lnTo>
                <a:lnTo>
                  <a:pt x="25" y="406"/>
                </a:lnTo>
                <a:lnTo>
                  <a:pt x="21" y="404"/>
                </a:lnTo>
                <a:lnTo>
                  <a:pt x="15" y="400"/>
                </a:lnTo>
                <a:lnTo>
                  <a:pt x="13" y="394"/>
                </a:lnTo>
                <a:lnTo>
                  <a:pt x="8" y="390"/>
                </a:lnTo>
                <a:lnTo>
                  <a:pt x="8" y="384"/>
                </a:lnTo>
                <a:lnTo>
                  <a:pt x="8" y="373"/>
                </a:lnTo>
                <a:lnTo>
                  <a:pt x="4" y="365"/>
                </a:lnTo>
                <a:lnTo>
                  <a:pt x="0" y="361"/>
                </a:lnTo>
                <a:lnTo>
                  <a:pt x="0" y="358"/>
                </a:lnTo>
                <a:lnTo>
                  <a:pt x="4" y="352"/>
                </a:lnTo>
                <a:lnTo>
                  <a:pt x="13" y="342"/>
                </a:lnTo>
                <a:lnTo>
                  <a:pt x="31" y="331"/>
                </a:lnTo>
                <a:lnTo>
                  <a:pt x="57" y="313"/>
                </a:lnTo>
                <a:lnTo>
                  <a:pt x="50" y="296"/>
                </a:lnTo>
                <a:lnTo>
                  <a:pt x="42" y="281"/>
                </a:lnTo>
                <a:lnTo>
                  <a:pt x="38" y="263"/>
                </a:lnTo>
                <a:lnTo>
                  <a:pt x="36" y="248"/>
                </a:lnTo>
                <a:lnTo>
                  <a:pt x="33" y="235"/>
                </a:lnTo>
                <a:lnTo>
                  <a:pt x="29" y="219"/>
                </a:lnTo>
                <a:lnTo>
                  <a:pt x="25" y="214"/>
                </a:lnTo>
                <a:lnTo>
                  <a:pt x="21" y="208"/>
                </a:lnTo>
                <a:lnTo>
                  <a:pt x="15" y="204"/>
                </a:lnTo>
                <a:lnTo>
                  <a:pt x="8" y="200"/>
                </a:lnTo>
                <a:lnTo>
                  <a:pt x="25" y="183"/>
                </a:lnTo>
                <a:lnTo>
                  <a:pt x="46" y="169"/>
                </a:lnTo>
                <a:lnTo>
                  <a:pt x="69" y="158"/>
                </a:lnTo>
                <a:lnTo>
                  <a:pt x="96" y="148"/>
                </a:lnTo>
                <a:lnTo>
                  <a:pt x="123" y="141"/>
                </a:lnTo>
                <a:lnTo>
                  <a:pt x="152" y="137"/>
                </a:lnTo>
                <a:lnTo>
                  <a:pt x="180" y="133"/>
                </a:lnTo>
                <a:lnTo>
                  <a:pt x="207" y="131"/>
                </a:lnTo>
                <a:lnTo>
                  <a:pt x="223" y="131"/>
                </a:lnTo>
                <a:lnTo>
                  <a:pt x="238" y="127"/>
                </a:lnTo>
                <a:lnTo>
                  <a:pt x="248" y="119"/>
                </a:lnTo>
                <a:lnTo>
                  <a:pt x="257" y="116"/>
                </a:lnTo>
                <a:lnTo>
                  <a:pt x="267" y="106"/>
                </a:lnTo>
                <a:lnTo>
                  <a:pt x="276" y="100"/>
                </a:lnTo>
                <a:lnTo>
                  <a:pt x="286" y="94"/>
                </a:lnTo>
                <a:lnTo>
                  <a:pt x="296" y="89"/>
                </a:lnTo>
                <a:lnTo>
                  <a:pt x="315" y="81"/>
                </a:lnTo>
                <a:lnTo>
                  <a:pt x="332" y="77"/>
                </a:lnTo>
                <a:lnTo>
                  <a:pt x="349" y="77"/>
                </a:lnTo>
                <a:lnTo>
                  <a:pt x="367" y="73"/>
                </a:lnTo>
                <a:lnTo>
                  <a:pt x="382" y="73"/>
                </a:lnTo>
                <a:lnTo>
                  <a:pt x="401" y="70"/>
                </a:lnTo>
                <a:lnTo>
                  <a:pt x="420" y="66"/>
                </a:lnTo>
                <a:lnTo>
                  <a:pt x="443" y="60"/>
                </a:lnTo>
                <a:lnTo>
                  <a:pt x="449" y="56"/>
                </a:lnTo>
                <a:lnTo>
                  <a:pt x="453" y="54"/>
                </a:lnTo>
                <a:lnTo>
                  <a:pt x="457" y="48"/>
                </a:lnTo>
                <a:lnTo>
                  <a:pt x="459" y="43"/>
                </a:lnTo>
                <a:lnTo>
                  <a:pt x="461" y="39"/>
                </a:lnTo>
                <a:lnTo>
                  <a:pt x="464" y="35"/>
                </a:lnTo>
                <a:lnTo>
                  <a:pt x="468" y="31"/>
                </a:lnTo>
                <a:lnTo>
                  <a:pt x="474" y="27"/>
                </a:lnTo>
                <a:lnTo>
                  <a:pt x="489" y="20"/>
                </a:lnTo>
                <a:lnTo>
                  <a:pt x="507" y="14"/>
                </a:lnTo>
                <a:lnTo>
                  <a:pt x="530" y="10"/>
                </a:lnTo>
                <a:lnTo>
                  <a:pt x="553" y="4"/>
                </a:lnTo>
                <a:lnTo>
                  <a:pt x="574" y="4"/>
                </a:lnTo>
                <a:lnTo>
                  <a:pt x="597" y="0"/>
                </a:lnTo>
                <a:lnTo>
                  <a:pt x="620" y="0"/>
                </a:lnTo>
                <a:lnTo>
                  <a:pt x="639" y="0"/>
                </a:lnTo>
                <a:lnTo>
                  <a:pt x="637" y="4"/>
                </a:lnTo>
                <a:lnTo>
                  <a:pt x="635" y="10"/>
                </a:lnTo>
                <a:lnTo>
                  <a:pt x="635" y="12"/>
                </a:lnTo>
                <a:lnTo>
                  <a:pt x="635" y="14"/>
                </a:lnTo>
                <a:lnTo>
                  <a:pt x="635" y="18"/>
                </a:lnTo>
                <a:lnTo>
                  <a:pt x="637" y="20"/>
                </a:lnTo>
                <a:lnTo>
                  <a:pt x="639" y="22"/>
                </a:lnTo>
                <a:lnTo>
                  <a:pt x="645" y="29"/>
                </a:lnTo>
                <a:lnTo>
                  <a:pt x="651" y="39"/>
                </a:lnTo>
                <a:lnTo>
                  <a:pt x="662" y="52"/>
                </a:lnTo>
                <a:lnTo>
                  <a:pt x="672" y="62"/>
                </a:lnTo>
                <a:lnTo>
                  <a:pt x="679" y="73"/>
                </a:lnTo>
                <a:lnTo>
                  <a:pt x="687" y="85"/>
                </a:lnTo>
                <a:lnTo>
                  <a:pt x="693" y="96"/>
                </a:lnTo>
                <a:lnTo>
                  <a:pt x="695" y="106"/>
                </a:lnTo>
                <a:lnTo>
                  <a:pt x="693" y="125"/>
                </a:lnTo>
                <a:lnTo>
                  <a:pt x="687" y="142"/>
                </a:lnTo>
                <a:lnTo>
                  <a:pt x="679" y="158"/>
                </a:lnTo>
                <a:lnTo>
                  <a:pt x="672" y="173"/>
                </a:lnTo>
                <a:lnTo>
                  <a:pt x="664" y="189"/>
                </a:lnTo>
                <a:lnTo>
                  <a:pt x="658" y="206"/>
                </a:lnTo>
                <a:lnTo>
                  <a:pt x="651" y="221"/>
                </a:lnTo>
                <a:lnTo>
                  <a:pt x="649" y="242"/>
                </a:lnTo>
                <a:lnTo>
                  <a:pt x="651" y="252"/>
                </a:lnTo>
                <a:lnTo>
                  <a:pt x="651" y="262"/>
                </a:lnTo>
                <a:lnTo>
                  <a:pt x="653" y="273"/>
                </a:lnTo>
                <a:lnTo>
                  <a:pt x="656" y="281"/>
                </a:lnTo>
                <a:lnTo>
                  <a:pt x="658" y="290"/>
                </a:lnTo>
                <a:lnTo>
                  <a:pt x="660" y="300"/>
                </a:lnTo>
                <a:lnTo>
                  <a:pt x="662" y="308"/>
                </a:lnTo>
                <a:lnTo>
                  <a:pt x="666" y="31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37" name="Freeform 78"/>
          <p:cNvSpPr>
            <a:spLocks/>
          </p:cNvSpPr>
          <p:nvPr/>
        </p:nvSpPr>
        <p:spPr bwMode="auto">
          <a:xfrm>
            <a:off x="3223890" y="2755900"/>
            <a:ext cx="504825" cy="334963"/>
          </a:xfrm>
          <a:custGeom>
            <a:avLst/>
            <a:gdLst>
              <a:gd name="T0" fmla="*/ 554 w 802"/>
              <a:gd name="T1" fmla="*/ 23 h 503"/>
              <a:gd name="T2" fmla="*/ 589 w 802"/>
              <a:gd name="T3" fmla="*/ 46 h 503"/>
              <a:gd name="T4" fmla="*/ 620 w 802"/>
              <a:gd name="T5" fmla="*/ 90 h 503"/>
              <a:gd name="T6" fmla="*/ 652 w 802"/>
              <a:gd name="T7" fmla="*/ 129 h 503"/>
              <a:gd name="T8" fmla="*/ 679 w 802"/>
              <a:gd name="T9" fmla="*/ 154 h 503"/>
              <a:gd name="T10" fmla="*/ 700 w 802"/>
              <a:gd name="T11" fmla="*/ 179 h 503"/>
              <a:gd name="T12" fmla="*/ 727 w 802"/>
              <a:gd name="T13" fmla="*/ 215 h 503"/>
              <a:gd name="T14" fmla="*/ 758 w 802"/>
              <a:gd name="T15" fmla="*/ 238 h 503"/>
              <a:gd name="T16" fmla="*/ 793 w 802"/>
              <a:gd name="T17" fmla="*/ 265 h 503"/>
              <a:gd name="T18" fmla="*/ 800 w 802"/>
              <a:gd name="T19" fmla="*/ 278 h 503"/>
              <a:gd name="T20" fmla="*/ 800 w 802"/>
              <a:gd name="T21" fmla="*/ 294 h 503"/>
              <a:gd name="T22" fmla="*/ 781 w 802"/>
              <a:gd name="T23" fmla="*/ 303 h 503"/>
              <a:gd name="T24" fmla="*/ 714 w 802"/>
              <a:gd name="T25" fmla="*/ 307 h 503"/>
              <a:gd name="T26" fmla="*/ 652 w 802"/>
              <a:gd name="T27" fmla="*/ 323 h 503"/>
              <a:gd name="T28" fmla="*/ 627 w 802"/>
              <a:gd name="T29" fmla="*/ 338 h 503"/>
              <a:gd name="T30" fmla="*/ 620 w 802"/>
              <a:gd name="T31" fmla="*/ 351 h 503"/>
              <a:gd name="T32" fmla="*/ 606 w 802"/>
              <a:gd name="T33" fmla="*/ 363 h 503"/>
              <a:gd name="T34" fmla="*/ 545 w 802"/>
              <a:gd name="T35" fmla="*/ 376 h 503"/>
              <a:gd name="T36" fmla="*/ 495 w 802"/>
              <a:gd name="T37" fmla="*/ 380 h 503"/>
              <a:gd name="T38" fmla="*/ 449 w 802"/>
              <a:gd name="T39" fmla="*/ 397 h 503"/>
              <a:gd name="T40" fmla="*/ 420 w 802"/>
              <a:gd name="T41" fmla="*/ 419 h 503"/>
              <a:gd name="T42" fmla="*/ 386 w 802"/>
              <a:gd name="T43" fmla="*/ 434 h 503"/>
              <a:gd name="T44" fmla="*/ 315 w 802"/>
              <a:gd name="T45" fmla="*/ 440 h 503"/>
              <a:gd name="T46" fmla="*/ 232 w 802"/>
              <a:gd name="T47" fmla="*/ 461 h 503"/>
              <a:gd name="T48" fmla="*/ 171 w 802"/>
              <a:gd name="T49" fmla="*/ 503 h 503"/>
              <a:gd name="T50" fmla="*/ 140 w 802"/>
              <a:gd name="T51" fmla="*/ 495 h 503"/>
              <a:gd name="T52" fmla="*/ 103 w 802"/>
              <a:gd name="T53" fmla="*/ 488 h 503"/>
              <a:gd name="T54" fmla="*/ 77 w 802"/>
              <a:gd name="T55" fmla="*/ 472 h 503"/>
              <a:gd name="T56" fmla="*/ 67 w 802"/>
              <a:gd name="T57" fmla="*/ 445 h 503"/>
              <a:gd name="T58" fmla="*/ 55 w 802"/>
              <a:gd name="T59" fmla="*/ 413 h 503"/>
              <a:gd name="T60" fmla="*/ 42 w 802"/>
              <a:gd name="T61" fmla="*/ 390 h 503"/>
              <a:gd name="T62" fmla="*/ 25 w 802"/>
              <a:gd name="T63" fmla="*/ 359 h 503"/>
              <a:gd name="T64" fmla="*/ 9 w 802"/>
              <a:gd name="T65" fmla="*/ 321 h 503"/>
              <a:gd name="T66" fmla="*/ 4 w 802"/>
              <a:gd name="T67" fmla="*/ 303 h 503"/>
              <a:gd name="T68" fmla="*/ 2 w 802"/>
              <a:gd name="T69" fmla="*/ 284 h 503"/>
              <a:gd name="T70" fmla="*/ 2 w 802"/>
              <a:gd name="T71" fmla="*/ 254 h 503"/>
              <a:gd name="T72" fmla="*/ 15 w 802"/>
              <a:gd name="T73" fmla="*/ 209 h 503"/>
              <a:gd name="T74" fmla="*/ 69 w 802"/>
              <a:gd name="T75" fmla="*/ 140 h 503"/>
              <a:gd name="T76" fmla="*/ 94 w 802"/>
              <a:gd name="T77" fmla="*/ 77 h 503"/>
              <a:gd name="T78" fmla="*/ 109 w 802"/>
              <a:gd name="T79" fmla="*/ 35 h 503"/>
              <a:gd name="T80" fmla="*/ 132 w 802"/>
              <a:gd name="T81" fmla="*/ 35 h 503"/>
              <a:gd name="T82" fmla="*/ 144 w 802"/>
              <a:gd name="T83" fmla="*/ 33 h 503"/>
              <a:gd name="T84" fmla="*/ 178 w 802"/>
              <a:gd name="T85" fmla="*/ 29 h 503"/>
              <a:gd name="T86" fmla="*/ 217 w 802"/>
              <a:gd name="T87" fmla="*/ 12 h 503"/>
              <a:gd name="T88" fmla="*/ 259 w 802"/>
              <a:gd name="T89" fmla="*/ 0 h 503"/>
              <a:gd name="T90" fmla="*/ 353 w 802"/>
              <a:gd name="T91" fmla="*/ 15 h 503"/>
              <a:gd name="T92" fmla="*/ 447 w 802"/>
              <a:gd name="T93" fmla="*/ 35 h 503"/>
              <a:gd name="T94" fmla="*/ 516 w 802"/>
              <a:gd name="T95" fmla="*/ 42 h 503"/>
              <a:gd name="T96" fmla="*/ 526 w 802"/>
              <a:gd name="T97" fmla="*/ 33 h 503"/>
              <a:gd name="T98" fmla="*/ 530 w 802"/>
              <a:gd name="T99" fmla="*/ 21 h 50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02"/>
              <a:gd name="T151" fmla="*/ 0 h 503"/>
              <a:gd name="T152" fmla="*/ 802 w 802"/>
              <a:gd name="T153" fmla="*/ 503 h 50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02" h="503">
                <a:moveTo>
                  <a:pt x="530" y="17"/>
                </a:moveTo>
                <a:lnTo>
                  <a:pt x="543" y="19"/>
                </a:lnTo>
                <a:lnTo>
                  <a:pt x="554" y="23"/>
                </a:lnTo>
                <a:lnTo>
                  <a:pt x="566" y="29"/>
                </a:lnTo>
                <a:lnTo>
                  <a:pt x="574" y="33"/>
                </a:lnTo>
                <a:lnTo>
                  <a:pt x="589" y="46"/>
                </a:lnTo>
                <a:lnTo>
                  <a:pt x="602" y="60"/>
                </a:lnTo>
                <a:lnTo>
                  <a:pt x="612" y="73"/>
                </a:lnTo>
                <a:lnTo>
                  <a:pt x="620" y="90"/>
                </a:lnTo>
                <a:lnTo>
                  <a:pt x="631" y="104"/>
                </a:lnTo>
                <a:lnTo>
                  <a:pt x="643" y="119"/>
                </a:lnTo>
                <a:lnTo>
                  <a:pt x="652" y="129"/>
                </a:lnTo>
                <a:lnTo>
                  <a:pt x="662" y="138"/>
                </a:lnTo>
                <a:lnTo>
                  <a:pt x="670" y="144"/>
                </a:lnTo>
                <a:lnTo>
                  <a:pt x="679" y="154"/>
                </a:lnTo>
                <a:lnTo>
                  <a:pt x="685" y="159"/>
                </a:lnTo>
                <a:lnTo>
                  <a:pt x="693" y="169"/>
                </a:lnTo>
                <a:lnTo>
                  <a:pt x="700" y="179"/>
                </a:lnTo>
                <a:lnTo>
                  <a:pt x="710" y="192"/>
                </a:lnTo>
                <a:lnTo>
                  <a:pt x="718" y="206"/>
                </a:lnTo>
                <a:lnTo>
                  <a:pt x="727" y="215"/>
                </a:lnTo>
                <a:lnTo>
                  <a:pt x="737" y="223"/>
                </a:lnTo>
                <a:lnTo>
                  <a:pt x="748" y="230"/>
                </a:lnTo>
                <a:lnTo>
                  <a:pt x="758" y="238"/>
                </a:lnTo>
                <a:lnTo>
                  <a:pt x="769" y="246"/>
                </a:lnTo>
                <a:lnTo>
                  <a:pt x="783" y="254"/>
                </a:lnTo>
                <a:lnTo>
                  <a:pt x="793" y="265"/>
                </a:lnTo>
                <a:lnTo>
                  <a:pt x="796" y="269"/>
                </a:lnTo>
                <a:lnTo>
                  <a:pt x="798" y="275"/>
                </a:lnTo>
                <a:lnTo>
                  <a:pt x="800" y="278"/>
                </a:lnTo>
                <a:lnTo>
                  <a:pt x="802" y="284"/>
                </a:lnTo>
                <a:lnTo>
                  <a:pt x="802" y="288"/>
                </a:lnTo>
                <a:lnTo>
                  <a:pt x="800" y="294"/>
                </a:lnTo>
                <a:lnTo>
                  <a:pt x="800" y="298"/>
                </a:lnTo>
                <a:lnTo>
                  <a:pt x="798" y="303"/>
                </a:lnTo>
                <a:lnTo>
                  <a:pt x="781" y="303"/>
                </a:lnTo>
                <a:lnTo>
                  <a:pt x="758" y="303"/>
                </a:lnTo>
                <a:lnTo>
                  <a:pt x="735" y="307"/>
                </a:lnTo>
                <a:lnTo>
                  <a:pt x="714" y="307"/>
                </a:lnTo>
                <a:lnTo>
                  <a:pt x="691" y="313"/>
                </a:lnTo>
                <a:lnTo>
                  <a:pt x="670" y="317"/>
                </a:lnTo>
                <a:lnTo>
                  <a:pt x="652" y="323"/>
                </a:lnTo>
                <a:lnTo>
                  <a:pt x="637" y="330"/>
                </a:lnTo>
                <a:lnTo>
                  <a:pt x="631" y="334"/>
                </a:lnTo>
                <a:lnTo>
                  <a:pt x="627" y="338"/>
                </a:lnTo>
                <a:lnTo>
                  <a:pt x="624" y="342"/>
                </a:lnTo>
                <a:lnTo>
                  <a:pt x="622" y="346"/>
                </a:lnTo>
                <a:lnTo>
                  <a:pt x="620" y="351"/>
                </a:lnTo>
                <a:lnTo>
                  <a:pt x="616" y="357"/>
                </a:lnTo>
                <a:lnTo>
                  <a:pt x="612" y="359"/>
                </a:lnTo>
                <a:lnTo>
                  <a:pt x="606" y="363"/>
                </a:lnTo>
                <a:lnTo>
                  <a:pt x="583" y="369"/>
                </a:lnTo>
                <a:lnTo>
                  <a:pt x="564" y="373"/>
                </a:lnTo>
                <a:lnTo>
                  <a:pt x="545" y="376"/>
                </a:lnTo>
                <a:lnTo>
                  <a:pt x="530" y="376"/>
                </a:lnTo>
                <a:lnTo>
                  <a:pt x="512" y="380"/>
                </a:lnTo>
                <a:lnTo>
                  <a:pt x="495" y="380"/>
                </a:lnTo>
                <a:lnTo>
                  <a:pt x="478" y="384"/>
                </a:lnTo>
                <a:lnTo>
                  <a:pt x="459" y="392"/>
                </a:lnTo>
                <a:lnTo>
                  <a:pt x="449" y="397"/>
                </a:lnTo>
                <a:lnTo>
                  <a:pt x="439" y="403"/>
                </a:lnTo>
                <a:lnTo>
                  <a:pt x="430" y="409"/>
                </a:lnTo>
                <a:lnTo>
                  <a:pt x="420" y="419"/>
                </a:lnTo>
                <a:lnTo>
                  <a:pt x="411" y="422"/>
                </a:lnTo>
                <a:lnTo>
                  <a:pt x="401" y="430"/>
                </a:lnTo>
                <a:lnTo>
                  <a:pt x="386" y="434"/>
                </a:lnTo>
                <a:lnTo>
                  <a:pt x="370" y="434"/>
                </a:lnTo>
                <a:lnTo>
                  <a:pt x="343" y="436"/>
                </a:lnTo>
                <a:lnTo>
                  <a:pt x="315" y="440"/>
                </a:lnTo>
                <a:lnTo>
                  <a:pt x="286" y="444"/>
                </a:lnTo>
                <a:lnTo>
                  <a:pt x="259" y="451"/>
                </a:lnTo>
                <a:lnTo>
                  <a:pt x="232" y="461"/>
                </a:lnTo>
                <a:lnTo>
                  <a:pt x="209" y="472"/>
                </a:lnTo>
                <a:lnTo>
                  <a:pt x="188" y="486"/>
                </a:lnTo>
                <a:lnTo>
                  <a:pt x="171" y="503"/>
                </a:lnTo>
                <a:lnTo>
                  <a:pt x="161" y="499"/>
                </a:lnTo>
                <a:lnTo>
                  <a:pt x="151" y="495"/>
                </a:lnTo>
                <a:lnTo>
                  <a:pt x="140" y="495"/>
                </a:lnTo>
                <a:lnTo>
                  <a:pt x="126" y="492"/>
                </a:lnTo>
                <a:lnTo>
                  <a:pt x="115" y="490"/>
                </a:lnTo>
                <a:lnTo>
                  <a:pt x="103" y="488"/>
                </a:lnTo>
                <a:lnTo>
                  <a:pt x="90" y="484"/>
                </a:lnTo>
                <a:lnTo>
                  <a:pt x="82" y="478"/>
                </a:lnTo>
                <a:lnTo>
                  <a:pt x="77" y="472"/>
                </a:lnTo>
                <a:lnTo>
                  <a:pt x="73" y="465"/>
                </a:lnTo>
                <a:lnTo>
                  <a:pt x="69" y="457"/>
                </a:lnTo>
                <a:lnTo>
                  <a:pt x="67" y="445"/>
                </a:lnTo>
                <a:lnTo>
                  <a:pt x="65" y="434"/>
                </a:lnTo>
                <a:lnTo>
                  <a:pt x="61" y="422"/>
                </a:lnTo>
                <a:lnTo>
                  <a:pt x="55" y="413"/>
                </a:lnTo>
                <a:lnTo>
                  <a:pt x="52" y="405"/>
                </a:lnTo>
                <a:lnTo>
                  <a:pt x="46" y="397"/>
                </a:lnTo>
                <a:lnTo>
                  <a:pt x="42" y="390"/>
                </a:lnTo>
                <a:lnTo>
                  <a:pt x="36" y="380"/>
                </a:lnTo>
                <a:lnTo>
                  <a:pt x="30" y="369"/>
                </a:lnTo>
                <a:lnTo>
                  <a:pt x="25" y="359"/>
                </a:lnTo>
                <a:lnTo>
                  <a:pt x="17" y="346"/>
                </a:lnTo>
                <a:lnTo>
                  <a:pt x="13" y="334"/>
                </a:lnTo>
                <a:lnTo>
                  <a:pt x="9" y="321"/>
                </a:lnTo>
                <a:lnTo>
                  <a:pt x="7" y="317"/>
                </a:lnTo>
                <a:lnTo>
                  <a:pt x="5" y="311"/>
                </a:lnTo>
                <a:lnTo>
                  <a:pt x="4" y="303"/>
                </a:lnTo>
                <a:lnTo>
                  <a:pt x="2" y="298"/>
                </a:lnTo>
                <a:lnTo>
                  <a:pt x="2" y="292"/>
                </a:lnTo>
                <a:lnTo>
                  <a:pt x="2" y="284"/>
                </a:lnTo>
                <a:lnTo>
                  <a:pt x="0" y="278"/>
                </a:lnTo>
                <a:lnTo>
                  <a:pt x="0" y="273"/>
                </a:lnTo>
                <a:lnTo>
                  <a:pt x="2" y="254"/>
                </a:lnTo>
                <a:lnTo>
                  <a:pt x="4" y="236"/>
                </a:lnTo>
                <a:lnTo>
                  <a:pt x="9" y="221"/>
                </a:lnTo>
                <a:lnTo>
                  <a:pt x="15" y="209"/>
                </a:lnTo>
                <a:lnTo>
                  <a:pt x="32" y="184"/>
                </a:lnTo>
                <a:lnTo>
                  <a:pt x="50" y="163"/>
                </a:lnTo>
                <a:lnTo>
                  <a:pt x="69" y="140"/>
                </a:lnTo>
                <a:lnTo>
                  <a:pt x="84" y="111"/>
                </a:lnTo>
                <a:lnTo>
                  <a:pt x="90" y="96"/>
                </a:lnTo>
                <a:lnTo>
                  <a:pt x="94" y="77"/>
                </a:lnTo>
                <a:lnTo>
                  <a:pt x="100" y="58"/>
                </a:lnTo>
                <a:lnTo>
                  <a:pt x="100" y="33"/>
                </a:lnTo>
                <a:lnTo>
                  <a:pt x="109" y="35"/>
                </a:lnTo>
                <a:lnTo>
                  <a:pt x="117" y="35"/>
                </a:lnTo>
                <a:lnTo>
                  <a:pt x="124" y="35"/>
                </a:lnTo>
                <a:lnTo>
                  <a:pt x="132" y="35"/>
                </a:lnTo>
                <a:lnTo>
                  <a:pt x="136" y="35"/>
                </a:lnTo>
                <a:lnTo>
                  <a:pt x="140" y="33"/>
                </a:lnTo>
                <a:lnTo>
                  <a:pt x="144" y="33"/>
                </a:lnTo>
                <a:lnTo>
                  <a:pt x="149" y="33"/>
                </a:lnTo>
                <a:lnTo>
                  <a:pt x="163" y="33"/>
                </a:lnTo>
                <a:lnTo>
                  <a:pt x="178" y="29"/>
                </a:lnTo>
                <a:lnTo>
                  <a:pt x="192" y="23"/>
                </a:lnTo>
                <a:lnTo>
                  <a:pt x="205" y="17"/>
                </a:lnTo>
                <a:lnTo>
                  <a:pt x="217" y="12"/>
                </a:lnTo>
                <a:lnTo>
                  <a:pt x="230" y="8"/>
                </a:lnTo>
                <a:lnTo>
                  <a:pt x="244" y="4"/>
                </a:lnTo>
                <a:lnTo>
                  <a:pt x="259" y="0"/>
                </a:lnTo>
                <a:lnTo>
                  <a:pt x="291" y="4"/>
                </a:lnTo>
                <a:lnTo>
                  <a:pt x="324" y="10"/>
                </a:lnTo>
                <a:lnTo>
                  <a:pt x="353" y="15"/>
                </a:lnTo>
                <a:lnTo>
                  <a:pt x="384" y="23"/>
                </a:lnTo>
                <a:lnTo>
                  <a:pt x="416" y="29"/>
                </a:lnTo>
                <a:lnTo>
                  <a:pt x="447" y="35"/>
                </a:lnTo>
                <a:lnTo>
                  <a:pt x="482" y="42"/>
                </a:lnTo>
                <a:lnTo>
                  <a:pt x="516" y="44"/>
                </a:lnTo>
                <a:lnTo>
                  <a:pt x="516" y="42"/>
                </a:lnTo>
                <a:lnTo>
                  <a:pt x="522" y="38"/>
                </a:lnTo>
                <a:lnTo>
                  <a:pt x="524" y="38"/>
                </a:lnTo>
                <a:lnTo>
                  <a:pt x="526" y="33"/>
                </a:lnTo>
                <a:lnTo>
                  <a:pt x="528" y="29"/>
                </a:lnTo>
                <a:lnTo>
                  <a:pt x="528" y="25"/>
                </a:lnTo>
                <a:lnTo>
                  <a:pt x="530" y="21"/>
                </a:lnTo>
                <a:lnTo>
                  <a:pt x="530" y="17"/>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38" name="Freeform 79"/>
          <p:cNvSpPr>
            <a:spLocks/>
          </p:cNvSpPr>
          <p:nvPr/>
        </p:nvSpPr>
        <p:spPr bwMode="auto">
          <a:xfrm>
            <a:off x="3223890" y="2755900"/>
            <a:ext cx="504825" cy="334963"/>
          </a:xfrm>
          <a:custGeom>
            <a:avLst/>
            <a:gdLst>
              <a:gd name="T0" fmla="*/ 554 w 802"/>
              <a:gd name="T1" fmla="*/ 23 h 503"/>
              <a:gd name="T2" fmla="*/ 589 w 802"/>
              <a:gd name="T3" fmla="*/ 46 h 503"/>
              <a:gd name="T4" fmla="*/ 620 w 802"/>
              <a:gd name="T5" fmla="*/ 90 h 503"/>
              <a:gd name="T6" fmla="*/ 652 w 802"/>
              <a:gd name="T7" fmla="*/ 129 h 503"/>
              <a:gd name="T8" fmla="*/ 679 w 802"/>
              <a:gd name="T9" fmla="*/ 154 h 503"/>
              <a:gd name="T10" fmla="*/ 700 w 802"/>
              <a:gd name="T11" fmla="*/ 179 h 503"/>
              <a:gd name="T12" fmla="*/ 727 w 802"/>
              <a:gd name="T13" fmla="*/ 215 h 503"/>
              <a:gd name="T14" fmla="*/ 758 w 802"/>
              <a:gd name="T15" fmla="*/ 238 h 503"/>
              <a:gd name="T16" fmla="*/ 793 w 802"/>
              <a:gd name="T17" fmla="*/ 265 h 503"/>
              <a:gd name="T18" fmla="*/ 800 w 802"/>
              <a:gd name="T19" fmla="*/ 278 h 503"/>
              <a:gd name="T20" fmla="*/ 800 w 802"/>
              <a:gd name="T21" fmla="*/ 294 h 503"/>
              <a:gd name="T22" fmla="*/ 781 w 802"/>
              <a:gd name="T23" fmla="*/ 303 h 503"/>
              <a:gd name="T24" fmla="*/ 714 w 802"/>
              <a:gd name="T25" fmla="*/ 307 h 503"/>
              <a:gd name="T26" fmla="*/ 652 w 802"/>
              <a:gd name="T27" fmla="*/ 323 h 503"/>
              <a:gd name="T28" fmla="*/ 627 w 802"/>
              <a:gd name="T29" fmla="*/ 338 h 503"/>
              <a:gd name="T30" fmla="*/ 620 w 802"/>
              <a:gd name="T31" fmla="*/ 351 h 503"/>
              <a:gd name="T32" fmla="*/ 606 w 802"/>
              <a:gd name="T33" fmla="*/ 363 h 503"/>
              <a:gd name="T34" fmla="*/ 545 w 802"/>
              <a:gd name="T35" fmla="*/ 376 h 503"/>
              <a:gd name="T36" fmla="*/ 495 w 802"/>
              <a:gd name="T37" fmla="*/ 380 h 503"/>
              <a:gd name="T38" fmla="*/ 449 w 802"/>
              <a:gd name="T39" fmla="*/ 397 h 503"/>
              <a:gd name="T40" fmla="*/ 420 w 802"/>
              <a:gd name="T41" fmla="*/ 419 h 503"/>
              <a:gd name="T42" fmla="*/ 386 w 802"/>
              <a:gd name="T43" fmla="*/ 434 h 503"/>
              <a:gd name="T44" fmla="*/ 315 w 802"/>
              <a:gd name="T45" fmla="*/ 440 h 503"/>
              <a:gd name="T46" fmla="*/ 232 w 802"/>
              <a:gd name="T47" fmla="*/ 461 h 503"/>
              <a:gd name="T48" fmla="*/ 171 w 802"/>
              <a:gd name="T49" fmla="*/ 503 h 503"/>
              <a:gd name="T50" fmla="*/ 140 w 802"/>
              <a:gd name="T51" fmla="*/ 495 h 503"/>
              <a:gd name="T52" fmla="*/ 103 w 802"/>
              <a:gd name="T53" fmla="*/ 488 h 503"/>
              <a:gd name="T54" fmla="*/ 77 w 802"/>
              <a:gd name="T55" fmla="*/ 472 h 503"/>
              <a:gd name="T56" fmla="*/ 67 w 802"/>
              <a:gd name="T57" fmla="*/ 445 h 503"/>
              <a:gd name="T58" fmla="*/ 55 w 802"/>
              <a:gd name="T59" fmla="*/ 413 h 503"/>
              <a:gd name="T60" fmla="*/ 42 w 802"/>
              <a:gd name="T61" fmla="*/ 390 h 503"/>
              <a:gd name="T62" fmla="*/ 25 w 802"/>
              <a:gd name="T63" fmla="*/ 359 h 503"/>
              <a:gd name="T64" fmla="*/ 9 w 802"/>
              <a:gd name="T65" fmla="*/ 321 h 503"/>
              <a:gd name="T66" fmla="*/ 4 w 802"/>
              <a:gd name="T67" fmla="*/ 303 h 503"/>
              <a:gd name="T68" fmla="*/ 2 w 802"/>
              <a:gd name="T69" fmla="*/ 284 h 503"/>
              <a:gd name="T70" fmla="*/ 2 w 802"/>
              <a:gd name="T71" fmla="*/ 254 h 503"/>
              <a:gd name="T72" fmla="*/ 15 w 802"/>
              <a:gd name="T73" fmla="*/ 209 h 503"/>
              <a:gd name="T74" fmla="*/ 69 w 802"/>
              <a:gd name="T75" fmla="*/ 140 h 503"/>
              <a:gd name="T76" fmla="*/ 94 w 802"/>
              <a:gd name="T77" fmla="*/ 77 h 503"/>
              <a:gd name="T78" fmla="*/ 109 w 802"/>
              <a:gd name="T79" fmla="*/ 35 h 503"/>
              <a:gd name="T80" fmla="*/ 132 w 802"/>
              <a:gd name="T81" fmla="*/ 35 h 503"/>
              <a:gd name="T82" fmla="*/ 144 w 802"/>
              <a:gd name="T83" fmla="*/ 33 h 503"/>
              <a:gd name="T84" fmla="*/ 178 w 802"/>
              <a:gd name="T85" fmla="*/ 29 h 503"/>
              <a:gd name="T86" fmla="*/ 217 w 802"/>
              <a:gd name="T87" fmla="*/ 12 h 503"/>
              <a:gd name="T88" fmla="*/ 259 w 802"/>
              <a:gd name="T89" fmla="*/ 0 h 503"/>
              <a:gd name="T90" fmla="*/ 353 w 802"/>
              <a:gd name="T91" fmla="*/ 15 h 503"/>
              <a:gd name="T92" fmla="*/ 447 w 802"/>
              <a:gd name="T93" fmla="*/ 35 h 503"/>
              <a:gd name="T94" fmla="*/ 516 w 802"/>
              <a:gd name="T95" fmla="*/ 42 h 503"/>
              <a:gd name="T96" fmla="*/ 526 w 802"/>
              <a:gd name="T97" fmla="*/ 33 h 503"/>
              <a:gd name="T98" fmla="*/ 530 w 802"/>
              <a:gd name="T99" fmla="*/ 21 h 50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802"/>
              <a:gd name="T151" fmla="*/ 0 h 503"/>
              <a:gd name="T152" fmla="*/ 802 w 802"/>
              <a:gd name="T153" fmla="*/ 503 h 50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802" h="503">
                <a:moveTo>
                  <a:pt x="530" y="17"/>
                </a:moveTo>
                <a:lnTo>
                  <a:pt x="543" y="19"/>
                </a:lnTo>
                <a:lnTo>
                  <a:pt x="554" y="23"/>
                </a:lnTo>
                <a:lnTo>
                  <a:pt x="566" y="29"/>
                </a:lnTo>
                <a:lnTo>
                  <a:pt x="574" y="33"/>
                </a:lnTo>
                <a:lnTo>
                  <a:pt x="589" y="46"/>
                </a:lnTo>
                <a:lnTo>
                  <a:pt x="602" y="60"/>
                </a:lnTo>
                <a:lnTo>
                  <a:pt x="612" y="73"/>
                </a:lnTo>
                <a:lnTo>
                  <a:pt x="620" y="90"/>
                </a:lnTo>
                <a:lnTo>
                  <a:pt x="631" y="104"/>
                </a:lnTo>
                <a:lnTo>
                  <a:pt x="643" y="119"/>
                </a:lnTo>
                <a:lnTo>
                  <a:pt x="652" y="129"/>
                </a:lnTo>
                <a:lnTo>
                  <a:pt x="662" y="138"/>
                </a:lnTo>
                <a:lnTo>
                  <a:pt x="670" y="144"/>
                </a:lnTo>
                <a:lnTo>
                  <a:pt x="679" y="154"/>
                </a:lnTo>
                <a:lnTo>
                  <a:pt x="685" y="159"/>
                </a:lnTo>
                <a:lnTo>
                  <a:pt x="693" y="169"/>
                </a:lnTo>
                <a:lnTo>
                  <a:pt x="700" y="179"/>
                </a:lnTo>
                <a:lnTo>
                  <a:pt x="710" y="192"/>
                </a:lnTo>
                <a:lnTo>
                  <a:pt x="718" y="206"/>
                </a:lnTo>
                <a:lnTo>
                  <a:pt x="727" y="215"/>
                </a:lnTo>
                <a:lnTo>
                  <a:pt x="737" y="223"/>
                </a:lnTo>
                <a:lnTo>
                  <a:pt x="748" y="230"/>
                </a:lnTo>
                <a:lnTo>
                  <a:pt x="758" y="238"/>
                </a:lnTo>
                <a:lnTo>
                  <a:pt x="769" y="246"/>
                </a:lnTo>
                <a:lnTo>
                  <a:pt x="783" y="254"/>
                </a:lnTo>
                <a:lnTo>
                  <a:pt x="793" y="265"/>
                </a:lnTo>
                <a:lnTo>
                  <a:pt x="796" y="269"/>
                </a:lnTo>
                <a:lnTo>
                  <a:pt x="798" y="275"/>
                </a:lnTo>
                <a:lnTo>
                  <a:pt x="800" y="278"/>
                </a:lnTo>
                <a:lnTo>
                  <a:pt x="802" y="284"/>
                </a:lnTo>
                <a:lnTo>
                  <a:pt x="802" y="288"/>
                </a:lnTo>
                <a:lnTo>
                  <a:pt x="800" y="294"/>
                </a:lnTo>
                <a:lnTo>
                  <a:pt x="800" y="298"/>
                </a:lnTo>
                <a:lnTo>
                  <a:pt x="798" y="303"/>
                </a:lnTo>
                <a:lnTo>
                  <a:pt x="781" y="303"/>
                </a:lnTo>
                <a:lnTo>
                  <a:pt x="758" y="303"/>
                </a:lnTo>
                <a:lnTo>
                  <a:pt x="735" y="307"/>
                </a:lnTo>
                <a:lnTo>
                  <a:pt x="714" y="307"/>
                </a:lnTo>
                <a:lnTo>
                  <a:pt x="691" y="313"/>
                </a:lnTo>
                <a:lnTo>
                  <a:pt x="670" y="317"/>
                </a:lnTo>
                <a:lnTo>
                  <a:pt x="652" y="323"/>
                </a:lnTo>
                <a:lnTo>
                  <a:pt x="637" y="330"/>
                </a:lnTo>
                <a:lnTo>
                  <a:pt x="631" y="334"/>
                </a:lnTo>
                <a:lnTo>
                  <a:pt x="627" y="338"/>
                </a:lnTo>
                <a:lnTo>
                  <a:pt x="624" y="342"/>
                </a:lnTo>
                <a:lnTo>
                  <a:pt x="622" y="346"/>
                </a:lnTo>
                <a:lnTo>
                  <a:pt x="620" y="351"/>
                </a:lnTo>
                <a:lnTo>
                  <a:pt x="616" y="357"/>
                </a:lnTo>
                <a:lnTo>
                  <a:pt x="612" y="359"/>
                </a:lnTo>
                <a:lnTo>
                  <a:pt x="606" y="363"/>
                </a:lnTo>
                <a:lnTo>
                  <a:pt x="583" y="369"/>
                </a:lnTo>
                <a:lnTo>
                  <a:pt x="564" y="373"/>
                </a:lnTo>
                <a:lnTo>
                  <a:pt x="545" y="376"/>
                </a:lnTo>
                <a:lnTo>
                  <a:pt x="530" y="376"/>
                </a:lnTo>
                <a:lnTo>
                  <a:pt x="512" y="380"/>
                </a:lnTo>
                <a:lnTo>
                  <a:pt x="495" y="380"/>
                </a:lnTo>
                <a:lnTo>
                  <a:pt x="478" y="384"/>
                </a:lnTo>
                <a:lnTo>
                  <a:pt x="459" y="392"/>
                </a:lnTo>
                <a:lnTo>
                  <a:pt x="449" y="397"/>
                </a:lnTo>
                <a:lnTo>
                  <a:pt x="439" y="403"/>
                </a:lnTo>
                <a:lnTo>
                  <a:pt x="430" y="409"/>
                </a:lnTo>
                <a:lnTo>
                  <a:pt x="420" y="419"/>
                </a:lnTo>
                <a:lnTo>
                  <a:pt x="411" y="422"/>
                </a:lnTo>
                <a:lnTo>
                  <a:pt x="401" y="430"/>
                </a:lnTo>
                <a:lnTo>
                  <a:pt x="386" y="434"/>
                </a:lnTo>
                <a:lnTo>
                  <a:pt x="370" y="434"/>
                </a:lnTo>
                <a:lnTo>
                  <a:pt x="343" y="436"/>
                </a:lnTo>
                <a:lnTo>
                  <a:pt x="315" y="440"/>
                </a:lnTo>
                <a:lnTo>
                  <a:pt x="286" y="444"/>
                </a:lnTo>
                <a:lnTo>
                  <a:pt x="259" y="451"/>
                </a:lnTo>
                <a:lnTo>
                  <a:pt x="232" y="461"/>
                </a:lnTo>
                <a:lnTo>
                  <a:pt x="209" y="472"/>
                </a:lnTo>
                <a:lnTo>
                  <a:pt x="188" y="486"/>
                </a:lnTo>
                <a:lnTo>
                  <a:pt x="171" y="503"/>
                </a:lnTo>
                <a:lnTo>
                  <a:pt x="161" y="499"/>
                </a:lnTo>
                <a:lnTo>
                  <a:pt x="151" y="495"/>
                </a:lnTo>
                <a:lnTo>
                  <a:pt x="140" y="495"/>
                </a:lnTo>
                <a:lnTo>
                  <a:pt x="126" y="492"/>
                </a:lnTo>
                <a:lnTo>
                  <a:pt x="115" y="490"/>
                </a:lnTo>
                <a:lnTo>
                  <a:pt x="103" y="488"/>
                </a:lnTo>
                <a:lnTo>
                  <a:pt x="90" y="484"/>
                </a:lnTo>
                <a:lnTo>
                  <a:pt x="82" y="478"/>
                </a:lnTo>
                <a:lnTo>
                  <a:pt x="77" y="472"/>
                </a:lnTo>
                <a:lnTo>
                  <a:pt x="73" y="465"/>
                </a:lnTo>
                <a:lnTo>
                  <a:pt x="69" y="457"/>
                </a:lnTo>
                <a:lnTo>
                  <a:pt x="67" y="445"/>
                </a:lnTo>
                <a:lnTo>
                  <a:pt x="65" y="434"/>
                </a:lnTo>
                <a:lnTo>
                  <a:pt x="61" y="422"/>
                </a:lnTo>
                <a:lnTo>
                  <a:pt x="55" y="413"/>
                </a:lnTo>
                <a:lnTo>
                  <a:pt x="52" y="405"/>
                </a:lnTo>
                <a:lnTo>
                  <a:pt x="46" y="397"/>
                </a:lnTo>
                <a:lnTo>
                  <a:pt x="42" y="390"/>
                </a:lnTo>
                <a:lnTo>
                  <a:pt x="36" y="380"/>
                </a:lnTo>
                <a:lnTo>
                  <a:pt x="30" y="369"/>
                </a:lnTo>
                <a:lnTo>
                  <a:pt x="25" y="359"/>
                </a:lnTo>
                <a:lnTo>
                  <a:pt x="17" y="346"/>
                </a:lnTo>
                <a:lnTo>
                  <a:pt x="13" y="334"/>
                </a:lnTo>
                <a:lnTo>
                  <a:pt x="9" y="321"/>
                </a:lnTo>
                <a:lnTo>
                  <a:pt x="7" y="317"/>
                </a:lnTo>
                <a:lnTo>
                  <a:pt x="5" y="311"/>
                </a:lnTo>
                <a:lnTo>
                  <a:pt x="4" y="303"/>
                </a:lnTo>
                <a:lnTo>
                  <a:pt x="2" y="298"/>
                </a:lnTo>
                <a:lnTo>
                  <a:pt x="2" y="292"/>
                </a:lnTo>
                <a:lnTo>
                  <a:pt x="2" y="284"/>
                </a:lnTo>
                <a:lnTo>
                  <a:pt x="0" y="278"/>
                </a:lnTo>
                <a:lnTo>
                  <a:pt x="0" y="273"/>
                </a:lnTo>
                <a:lnTo>
                  <a:pt x="2" y="254"/>
                </a:lnTo>
                <a:lnTo>
                  <a:pt x="4" y="236"/>
                </a:lnTo>
                <a:lnTo>
                  <a:pt x="9" y="221"/>
                </a:lnTo>
                <a:lnTo>
                  <a:pt x="15" y="209"/>
                </a:lnTo>
                <a:lnTo>
                  <a:pt x="32" y="184"/>
                </a:lnTo>
                <a:lnTo>
                  <a:pt x="50" y="163"/>
                </a:lnTo>
                <a:lnTo>
                  <a:pt x="69" y="140"/>
                </a:lnTo>
                <a:lnTo>
                  <a:pt x="84" y="111"/>
                </a:lnTo>
                <a:lnTo>
                  <a:pt x="90" y="96"/>
                </a:lnTo>
                <a:lnTo>
                  <a:pt x="94" y="77"/>
                </a:lnTo>
                <a:lnTo>
                  <a:pt x="100" y="58"/>
                </a:lnTo>
                <a:lnTo>
                  <a:pt x="100" y="33"/>
                </a:lnTo>
                <a:lnTo>
                  <a:pt x="109" y="35"/>
                </a:lnTo>
                <a:lnTo>
                  <a:pt x="117" y="35"/>
                </a:lnTo>
                <a:lnTo>
                  <a:pt x="124" y="35"/>
                </a:lnTo>
                <a:lnTo>
                  <a:pt x="132" y="35"/>
                </a:lnTo>
                <a:lnTo>
                  <a:pt x="136" y="35"/>
                </a:lnTo>
                <a:lnTo>
                  <a:pt x="140" y="33"/>
                </a:lnTo>
                <a:lnTo>
                  <a:pt x="144" y="33"/>
                </a:lnTo>
                <a:lnTo>
                  <a:pt x="149" y="33"/>
                </a:lnTo>
                <a:lnTo>
                  <a:pt x="163" y="33"/>
                </a:lnTo>
                <a:lnTo>
                  <a:pt x="178" y="29"/>
                </a:lnTo>
                <a:lnTo>
                  <a:pt x="192" y="23"/>
                </a:lnTo>
                <a:lnTo>
                  <a:pt x="205" y="17"/>
                </a:lnTo>
                <a:lnTo>
                  <a:pt x="217" y="12"/>
                </a:lnTo>
                <a:lnTo>
                  <a:pt x="230" y="8"/>
                </a:lnTo>
                <a:lnTo>
                  <a:pt x="244" y="4"/>
                </a:lnTo>
                <a:lnTo>
                  <a:pt x="259" y="0"/>
                </a:lnTo>
                <a:lnTo>
                  <a:pt x="291" y="4"/>
                </a:lnTo>
                <a:lnTo>
                  <a:pt x="324" y="10"/>
                </a:lnTo>
                <a:lnTo>
                  <a:pt x="353" y="15"/>
                </a:lnTo>
                <a:lnTo>
                  <a:pt x="384" y="23"/>
                </a:lnTo>
                <a:lnTo>
                  <a:pt x="416" y="29"/>
                </a:lnTo>
                <a:lnTo>
                  <a:pt x="447" y="35"/>
                </a:lnTo>
                <a:lnTo>
                  <a:pt x="482" y="42"/>
                </a:lnTo>
                <a:lnTo>
                  <a:pt x="516" y="44"/>
                </a:lnTo>
                <a:lnTo>
                  <a:pt x="516" y="42"/>
                </a:lnTo>
                <a:lnTo>
                  <a:pt x="522" y="38"/>
                </a:lnTo>
                <a:lnTo>
                  <a:pt x="524" y="38"/>
                </a:lnTo>
                <a:lnTo>
                  <a:pt x="526" y="33"/>
                </a:lnTo>
                <a:lnTo>
                  <a:pt x="528" y="29"/>
                </a:lnTo>
                <a:lnTo>
                  <a:pt x="528" y="25"/>
                </a:lnTo>
                <a:lnTo>
                  <a:pt x="530" y="21"/>
                </a:lnTo>
                <a:lnTo>
                  <a:pt x="530" y="1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39" name="Freeform 80"/>
          <p:cNvSpPr>
            <a:spLocks/>
          </p:cNvSpPr>
          <p:nvPr/>
        </p:nvSpPr>
        <p:spPr bwMode="auto">
          <a:xfrm>
            <a:off x="3863653" y="2976563"/>
            <a:ext cx="382587" cy="396875"/>
          </a:xfrm>
          <a:custGeom>
            <a:avLst/>
            <a:gdLst>
              <a:gd name="T0" fmla="*/ 359 w 610"/>
              <a:gd name="T1" fmla="*/ 25 h 597"/>
              <a:gd name="T2" fmla="*/ 405 w 610"/>
              <a:gd name="T3" fmla="*/ 52 h 597"/>
              <a:gd name="T4" fmla="*/ 434 w 610"/>
              <a:gd name="T5" fmla="*/ 87 h 597"/>
              <a:gd name="T6" fmla="*/ 495 w 610"/>
              <a:gd name="T7" fmla="*/ 156 h 597"/>
              <a:gd name="T8" fmla="*/ 526 w 610"/>
              <a:gd name="T9" fmla="*/ 206 h 597"/>
              <a:gd name="T10" fmla="*/ 555 w 610"/>
              <a:gd name="T11" fmla="*/ 248 h 597"/>
              <a:gd name="T12" fmla="*/ 574 w 610"/>
              <a:gd name="T13" fmla="*/ 302 h 597"/>
              <a:gd name="T14" fmla="*/ 610 w 610"/>
              <a:gd name="T15" fmla="*/ 365 h 597"/>
              <a:gd name="T16" fmla="*/ 589 w 610"/>
              <a:gd name="T17" fmla="*/ 409 h 597"/>
              <a:gd name="T18" fmla="*/ 509 w 610"/>
              <a:gd name="T19" fmla="*/ 453 h 597"/>
              <a:gd name="T20" fmla="*/ 428 w 610"/>
              <a:gd name="T21" fmla="*/ 478 h 597"/>
              <a:gd name="T22" fmla="*/ 388 w 610"/>
              <a:gd name="T23" fmla="*/ 461 h 597"/>
              <a:gd name="T24" fmla="*/ 409 w 610"/>
              <a:gd name="T25" fmla="*/ 423 h 597"/>
              <a:gd name="T26" fmla="*/ 438 w 610"/>
              <a:gd name="T27" fmla="*/ 415 h 597"/>
              <a:gd name="T28" fmla="*/ 432 w 610"/>
              <a:gd name="T29" fmla="*/ 451 h 597"/>
              <a:gd name="T30" fmla="*/ 474 w 610"/>
              <a:gd name="T31" fmla="*/ 421 h 597"/>
              <a:gd name="T32" fmla="*/ 491 w 610"/>
              <a:gd name="T33" fmla="*/ 409 h 597"/>
              <a:gd name="T34" fmla="*/ 503 w 610"/>
              <a:gd name="T35" fmla="*/ 407 h 597"/>
              <a:gd name="T36" fmla="*/ 509 w 610"/>
              <a:gd name="T37" fmla="*/ 400 h 597"/>
              <a:gd name="T38" fmla="*/ 486 w 610"/>
              <a:gd name="T39" fmla="*/ 342 h 597"/>
              <a:gd name="T40" fmla="*/ 490 w 610"/>
              <a:gd name="T41" fmla="*/ 311 h 597"/>
              <a:gd name="T42" fmla="*/ 415 w 610"/>
              <a:gd name="T43" fmla="*/ 244 h 597"/>
              <a:gd name="T44" fmla="*/ 363 w 610"/>
              <a:gd name="T45" fmla="*/ 244 h 597"/>
              <a:gd name="T46" fmla="*/ 347 w 610"/>
              <a:gd name="T47" fmla="*/ 225 h 597"/>
              <a:gd name="T48" fmla="*/ 338 w 610"/>
              <a:gd name="T49" fmla="*/ 215 h 597"/>
              <a:gd name="T50" fmla="*/ 317 w 610"/>
              <a:gd name="T51" fmla="*/ 219 h 597"/>
              <a:gd name="T52" fmla="*/ 290 w 610"/>
              <a:gd name="T53" fmla="*/ 248 h 597"/>
              <a:gd name="T54" fmla="*/ 294 w 610"/>
              <a:gd name="T55" fmla="*/ 261 h 597"/>
              <a:gd name="T56" fmla="*/ 217 w 610"/>
              <a:gd name="T57" fmla="*/ 288 h 597"/>
              <a:gd name="T58" fmla="*/ 205 w 610"/>
              <a:gd name="T59" fmla="*/ 330 h 597"/>
              <a:gd name="T60" fmla="*/ 213 w 610"/>
              <a:gd name="T61" fmla="*/ 365 h 597"/>
              <a:gd name="T62" fmla="*/ 225 w 610"/>
              <a:gd name="T63" fmla="*/ 388 h 597"/>
              <a:gd name="T64" fmla="*/ 244 w 610"/>
              <a:gd name="T65" fmla="*/ 382 h 597"/>
              <a:gd name="T66" fmla="*/ 259 w 610"/>
              <a:gd name="T67" fmla="*/ 378 h 597"/>
              <a:gd name="T68" fmla="*/ 276 w 610"/>
              <a:gd name="T69" fmla="*/ 392 h 597"/>
              <a:gd name="T70" fmla="*/ 278 w 610"/>
              <a:gd name="T71" fmla="*/ 411 h 597"/>
              <a:gd name="T72" fmla="*/ 282 w 610"/>
              <a:gd name="T73" fmla="*/ 434 h 597"/>
              <a:gd name="T74" fmla="*/ 299 w 610"/>
              <a:gd name="T75" fmla="*/ 442 h 597"/>
              <a:gd name="T76" fmla="*/ 303 w 610"/>
              <a:gd name="T77" fmla="*/ 426 h 597"/>
              <a:gd name="T78" fmla="*/ 324 w 610"/>
              <a:gd name="T79" fmla="*/ 461 h 597"/>
              <a:gd name="T80" fmla="*/ 342 w 610"/>
              <a:gd name="T81" fmla="*/ 486 h 597"/>
              <a:gd name="T82" fmla="*/ 332 w 610"/>
              <a:gd name="T83" fmla="*/ 511 h 597"/>
              <a:gd name="T84" fmla="*/ 317 w 610"/>
              <a:gd name="T85" fmla="*/ 532 h 597"/>
              <a:gd name="T86" fmla="*/ 332 w 610"/>
              <a:gd name="T87" fmla="*/ 542 h 597"/>
              <a:gd name="T88" fmla="*/ 371 w 610"/>
              <a:gd name="T89" fmla="*/ 530 h 597"/>
              <a:gd name="T90" fmla="*/ 374 w 610"/>
              <a:gd name="T91" fmla="*/ 549 h 597"/>
              <a:gd name="T92" fmla="*/ 346 w 610"/>
              <a:gd name="T93" fmla="*/ 597 h 597"/>
              <a:gd name="T94" fmla="*/ 213 w 610"/>
              <a:gd name="T95" fmla="*/ 565 h 597"/>
              <a:gd name="T96" fmla="*/ 56 w 610"/>
              <a:gd name="T97" fmla="*/ 524 h 597"/>
              <a:gd name="T98" fmla="*/ 6 w 610"/>
              <a:gd name="T99" fmla="*/ 488 h 597"/>
              <a:gd name="T100" fmla="*/ 6 w 610"/>
              <a:gd name="T101" fmla="*/ 455 h 597"/>
              <a:gd name="T102" fmla="*/ 21 w 610"/>
              <a:gd name="T103" fmla="*/ 388 h 597"/>
              <a:gd name="T104" fmla="*/ 90 w 610"/>
              <a:gd name="T105" fmla="*/ 313 h 597"/>
              <a:gd name="T106" fmla="*/ 136 w 610"/>
              <a:gd name="T107" fmla="*/ 206 h 597"/>
              <a:gd name="T108" fmla="*/ 202 w 610"/>
              <a:gd name="T109" fmla="*/ 160 h 597"/>
              <a:gd name="T110" fmla="*/ 246 w 610"/>
              <a:gd name="T111" fmla="*/ 156 h 597"/>
              <a:gd name="T112" fmla="*/ 234 w 610"/>
              <a:gd name="T113" fmla="*/ 129 h 597"/>
              <a:gd name="T114" fmla="*/ 221 w 610"/>
              <a:gd name="T115" fmla="*/ 79 h 597"/>
              <a:gd name="T116" fmla="*/ 294 w 610"/>
              <a:gd name="T117" fmla="*/ 23 h 59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10"/>
              <a:gd name="T178" fmla="*/ 0 h 597"/>
              <a:gd name="T179" fmla="*/ 610 w 610"/>
              <a:gd name="T180" fmla="*/ 597 h 59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10" h="597">
                <a:moveTo>
                  <a:pt x="319" y="0"/>
                </a:moveTo>
                <a:lnTo>
                  <a:pt x="328" y="6"/>
                </a:lnTo>
                <a:lnTo>
                  <a:pt x="336" y="14"/>
                </a:lnTo>
                <a:lnTo>
                  <a:pt x="344" y="17"/>
                </a:lnTo>
                <a:lnTo>
                  <a:pt x="351" y="21"/>
                </a:lnTo>
                <a:lnTo>
                  <a:pt x="359" y="25"/>
                </a:lnTo>
                <a:lnTo>
                  <a:pt x="371" y="29"/>
                </a:lnTo>
                <a:lnTo>
                  <a:pt x="380" y="33"/>
                </a:lnTo>
                <a:lnTo>
                  <a:pt x="390" y="39"/>
                </a:lnTo>
                <a:lnTo>
                  <a:pt x="395" y="42"/>
                </a:lnTo>
                <a:lnTo>
                  <a:pt x="401" y="48"/>
                </a:lnTo>
                <a:lnTo>
                  <a:pt x="405" y="52"/>
                </a:lnTo>
                <a:lnTo>
                  <a:pt x="413" y="58"/>
                </a:lnTo>
                <a:lnTo>
                  <a:pt x="417" y="64"/>
                </a:lnTo>
                <a:lnTo>
                  <a:pt x="420" y="67"/>
                </a:lnTo>
                <a:lnTo>
                  <a:pt x="426" y="71"/>
                </a:lnTo>
                <a:lnTo>
                  <a:pt x="432" y="73"/>
                </a:lnTo>
                <a:lnTo>
                  <a:pt x="434" y="87"/>
                </a:lnTo>
                <a:lnTo>
                  <a:pt x="440" y="98"/>
                </a:lnTo>
                <a:lnTo>
                  <a:pt x="451" y="112"/>
                </a:lnTo>
                <a:lnTo>
                  <a:pt x="461" y="125"/>
                </a:lnTo>
                <a:lnTo>
                  <a:pt x="472" y="138"/>
                </a:lnTo>
                <a:lnTo>
                  <a:pt x="486" y="148"/>
                </a:lnTo>
                <a:lnTo>
                  <a:pt x="495" y="156"/>
                </a:lnTo>
                <a:lnTo>
                  <a:pt x="505" y="160"/>
                </a:lnTo>
                <a:lnTo>
                  <a:pt x="507" y="171"/>
                </a:lnTo>
                <a:lnTo>
                  <a:pt x="509" y="181"/>
                </a:lnTo>
                <a:lnTo>
                  <a:pt x="513" y="188"/>
                </a:lnTo>
                <a:lnTo>
                  <a:pt x="520" y="196"/>
                </a:lnTo>
                <a:lnTo>
                  <a:pt x="526" y="206"/>
                </a:lnTo>
                <a:lnTo>
                  <a:pt x="530" y="211"/>
                </a:lnTo>
                <a:lnTo>
                  <a:pt x="536" y="217"/>
                </a:lnTo>
                <a:lnTo>
                  <a:pt x="541" y="221"/>
                </a:lnTo>
                <a:lnTo>
                  <a:pt x="547" y="229"/>
                </a:lnTo>
                <a:lnTo>
                  <a:pt x="551" y="236"/>
                </a:lnTo>
                <a:lnTo>
                  <a:pt x="555" y="248"/>
                </a:lnTo>
                <a:lnTo>
                  <a:pt x="559" y="256"/>
                </a:lnTo>
                <a:lnTo>
                  <a:pt x="559" y="265"/>
                </a:lnTo>
                <a:lnTo>
                  <a:pt x="562" y="273"/>
                </a:lnTo>
                <a:lnTo>
                  <a:pt x="564" y="282"/>
                </a:lnTo>
                <a:lnTo>
                  <a:pt x="566" y="292"/>
                </a:lnTo>
                <a:lnTo>
                  <a:pt x="574" y="302"/>
                </a:lnTo>
                <a:lnTo>
                  <a:pt x="580" y="311"/>
                </a:lnTo>
                <a:lnTo>
                  <a:pt x="587" y="323"/>
                </a:lnTo>
                <a:lnTo>
                  <a:pt x="597" y="332"/>
                </a:lnTo>
                <a:lnTo>
                  <a:pt x="603" y="342"/>
                </a:lnTo>
                <a:lnTo>
                  <a:pt x="609" y="352"/>
                </a:lnTo>
                <a:lnTo>
                  <a:pt x="610" y="365"/>
                </a:lnTo>
                <a:lnTo>
                  <a:pt x="610" y="378"/>
                </a:lnTo>
                <a:lnTo>
                  <a:pt x="609" y="386"/>
                </a:lnTo>
                <a:lnTo>
                  <a:pt x="603" y="396"/>
                </a:lnTo>
                <a:lnTo>
                  <a:pt x="599" y="401"/>
                </a:lnTo>
                <a:lnTo>
                  <a:pt x="593" y="405"/>
                </a:lnTo>
                <a:lnTo>
                  <a:pt x="589" y="409"/>
                </a:lnTo>
                <a:lnTo>
                  <a:pt x="586" y="411"/>
                </a:lnTo>
                <a:lnTo>
                  <a:pt x="586" y="413"/>
                </a:lnTo>
                <a:lnTo>
                  <a:pt x="587" y="417"/>
                </a:lnTo>
                <a:lnTo>
                  <a:pt x="520" y="426"/>
                </a:lnTo>
                <a:lnTo>
                  <a:pt x="514" y="442"/>
                </a:lnTo>
                <a:lnTo>
                  <a:pt x="509" y="453"/>
                </a:lnTo>
                <a:lnTo>
                  <a:pt x="499" y="461"/>
                </a:lnTo>
                <a:lnTo>
                  <a:pt x="486" y="469"/>
                </a:lnTo>
                <a:lnTo>
                  <a:pt x="472" y="472"/>
                </a:lnTo>
                <a:lnTo>
                  <a:pt x="457" y="476"/>
                </a:lnTo>
                <a:lnTo>
                  <a:pt x="443" y="478"/>
                </a:lnTo>
                <a:lnTo>
                  <a:pt x="428" y="478"/>
                </a:lnTo>
                <a:lnTo>
                  <a:pt x="420" y="478"/>
                </a:lnTo>
                <a:lnTo>
                  <a:pt x="413" y="476"/>
                </a:lnTo>
                <a:lnTo>
                  <a:pt x="405" y="474"/>
                </a:lnTo>
                <a:lnTo>
                  <a:pt x="397" y="471"/>
                </a:lnTo>
                <a:lnTo>
                  <a:pt x="392" y="469"/>
                </a:lnTo>
                <a:lnTo>
                  <a:pt x="388" y="461"/>
                </a:lnTo>
                <a:lnTo>
                  <a:pt x="386" y="457"/>
                </a:lnTo>
                <a:lnTo>
                  <a:pt x="384" y="451"/>
                </a:lnTo>
                <a:lnTo>
                  <a:pt x="386" y="446"/>
                </a:lnTo>
                <a:lnTo>
                  <a:pt x="392" y="440"/>
                </a:lnTo>
                <a:lnTo>
                  <a:pt x="399" y="432"/>
                </a:lnTo>
                <a:lnTo>
                  <a:pt x="409" y="423"/>
                </a:lnTo>
                <a:lnTo>
                  <a:pt x="419" y="415"/>
                </a:lnTo>
                <a:lnTo>
                  <a:pt x="426" y="409"/>
                </a:lnTo>
                <a:lnTo>
                  <a:pt x="430" y="405"/>
                </a:lnTo>
                <a:lnTo>
                  <a:pt x="432" y="401"/>
                </a:lnTo>
                <a:lnTo>
                  <a:pt x="436" y="409"/>
                </a:lnTo>
                <a:lnTo>
                  <a:pt x="438" y="415"/>
                </a:lnTo>
                <a:lnTo>
                  <a:pt x="438" y="421"/>
                </a:lnTo>
                <a:lnTo>
                  <a:pt x="438" y="426"/>
                </a:lnTo>
                <a:lnTo>
                  <a:pt x="436" y="432"/>
                </a:lnTo>
                <a:lnTo>
                  <a:pt x="434" y="438"/>
                </a:lnTo>
                <a:lnTo>
                  <a:pt x="434" y="444"/>
                </a:lnTo>
                <a:lnTo>
                  <a:pt x="432" y="451"/>
                </a:lnTo>
                <a:lnTo>
                  <a:pt x="438" y="451"/>
                </a:lnTo>
                <a:lnTo>
                  <a:pt x="443" y="448"/>
                </a:lnTo>
                <a:lnTo>
                  <a:pt x="453" y="444"/>
                </a:lnTo>
                <a:lnTo>
                  <a:pt x="461" y="436"/>
                </a:lnTo>
                <a:lnTo>
                  <a:pt x="468" y="430"/>
                </a:lnTo>
                <a:lnTo>
                  <a:pt x="474" y="421"/>
                </a:lnTo>
                <a:lnTo>
                  <a:pt x="482" y="415"/>
                </a:lnTo>
                <a:lnTo>
                  <a:pt x="482" y="411"/>
                </a:lnTo>
                <a:lnTo>
                  <a:pt x="486" y="411"/>
                </a:lnTo>
                <a:lnTo>
                  <a:pt x="486" y="409"/>
                </a:lnTo>
                <a:lnTo>
                  <a:pt x="490" y="409"/>
                </a:lnTo>
                <a:lnTo>
                  <a:pt x="491" y="409"/>
                </a:lnTo>
                <a:lnTo>
                  <a:pt x="493" y="409"/>
                </a:lnTo>
                <a:lnTo>
                  <a:pt x="495" y="407"/>
                </a:lnTo>
                <a:lnTo>
                  <a:pt x="497" y="407"/>
                </a:lnTo>
                <a:lnTo>
                  <a:pt x="499" y="407"/>
                </a:lnTo>
                <a:lnTo>
                  <a:pt x="501" y="407"/>
                </a:lnTo>
                <a:lnTo>
                  <a:pt x="503" y="407"/>
                </a:lnTo>
                <a:lnTo>
                  <a:pt x="503" y="405"/>
                </a:lnTo>
                <a:lnTo>
                  <a:pt x="505" y="405"/>
                </a:lnTo>
                <a:lnTo>
                  <a:pt x="507" y="403"/>
                </a:lnTo>
                <a:lnTo>
                  <a:pt x="507" y="401"/>
                </a:lnTo>
                <a:lnTo>
                  <a:pt x="509" y="401"/>
                </a:lnTo>
                <a:lnTo>
                  <a:pt x="509" y="400"/>
                </a:lnTo>
                <a:lnTo>
                  <a:pt x="507" y="386"/>
                </a:lnTo>
                <a:lnTo>
                  <a:pt x="503" y="377"/>
                </a:lnTo>
                <a:lnTo>
                  <a:pt x="499" y="365"/>
                </a:lnTo>
                <a:lnTo>
                  <a:pt x="493" y="357"/>
                </a:lnTo>
                <a:lnTo>
                  <a:pt x="490" y="348"/>
                </a:lnTo>
                <a:lnTo>
                  <a:pt x="486" y="342"/>
                </a:lnTo>
                <a:lnTo>
                  <a:pt x="482" y="336"/>
                </a:lnTo>
                <a:lnTo>
                  <a:pt x="482" y="334"/>
                </a:lnTo>
                <a:lnTo>
                  <a:pt x="490" y="330"/>
                </a:lnTo>
                <a:lnTo>
                  <a:pt x="491" y="327"/>
                </a:lnTo>
                <a:lnTo>
                  <a:pt x="491" y="321"/>
                </a:lnTo>
                <a:lnTo>
                  <a:pt x="490" y="311"/>
                </a:lnTo>
                <a:lnTo>
                  <a:pt x="482" y="302"/>
                </a:lnTo>
                <a:lnTo>
                  <a:pt x="468" y="290"/>
                </a:lnTo>
                <a:lnTo>
                  <a:pt x="455" y="269"/>
                </a:lnTo>
                <a:lnTo>
                  <a:pt x="432" y="244"/>
                </a:lnTo>
                <a:lnTo>
                  <a:pt x="424" y="244"/>
                </a:lnTo>
                <a:lnTo>
                  <a:pt x="415" y="244"/>
                </a:lnTo>
                <a:lnTo>
                  <a:pt x="405" y="244"/>
                </a:lnTo>
                <a:lnTo>
                  <a:pt x="392" y="244"/>
                </a:lnTo>
                <a:lnTo>
                  <a:pt x="382" y="244"/>
                </a:lnTo>
                <a:lnTo>
                  <a:pt x="371" y="244"/>
                </a:lnTo>
                <a:lnTo>
                  <a:pt x="367" y="244"/>
                </a:lnTo>
                <a:lnTo>
                  <a:pt x="363" y="244"/>
                </a:lnTo>
                <a:lnTo>
                  <a:pt x="359" y="240"/>
                </a:lnTo>
                <a:lnTo>
                  <a:pt x="357" y="240"/>
                </a:lnTo>
                <a:lnTo>
                  <a:pt x="353" y="234"/>
                </a:lnTo>
                <a:lnTo>
                  <a:pt x="351" y="231"/>
                </a:lnTo>
                <a:lnTo>
                  <a:pt x="349" y="227"/>
                </a:lnTo>
                <a:lnTo>
                  <a:pt x="347" y="225"/>
                </a:lnTo>
                <a:lnTo>
                  <a:pt x="347" y="221"/>
                </a:lnTo>
                <a:lnTo>
                  <a:pt x="346" y="215"/>
                </a:lnTo>
                <a:lnTo>
                  <a:pt x="344" y="215"/>
                </a:lnTo>
                <a:lnTo>
                  <a:pt x="342" y="215"/>
                </a:lnTo>
                <a:lnTo>
                  <a:pt x="340" y="215"/>
                </a:lnTo>
                <a:lnTo>
                  <a:pt x="338" y="215"/>
                </a:lnTo>
                <a:lnTo>
                  <a:pt x="336" y="215"/>
                </a:lnTo>
                <a:lnTo>
                  <a:pt x="332" y="215"/>
                </a:lnTo>
                <a:lnTo>
                  <a:pt x="328" y="215"/>
                </a:lnTo>
                <a:lnTo>
                  <a:pt x="323" y="217"/>
                </a:lnTo>
                <a:lnTo>
                  <a:pt x="317" y="219"/>
                </a:lnTo>
                <a:lnTo>
                  <a:pt x="311" y="223"/>
                </a:lnTo>
                <a:lnTo>
                  <a:pt x="305" y="227"/>
                </a:lnTo>
                <a:lnTo>
                  <a:pt x="301" y="233"/>
                </a:lnTo>
                <a:lnTo>
                  <a:pt x="298" y="236"/>
                </a:lnTo>
                <a:lnTo>
                  <a:pt x="294" y="244"/>
                </a:lnTo>
                <a:lnTo>
                  <a:pt x="290" y="248"/>
                </a:lnTo>
                <a:lnTo>
                  <a:pt x="294" y="248"/>
                </a:lnTo>
                <a:lnTo>
                  <a:pt x="298" y="248"/>
                </a:lnTo>
                <a:lnTo>
                  <a:pt x="299" y="248"/>
                </a:lnTo>
                <a:lnTo>
                  <a:pt x="299" y="256"/>
                </a:lnTo>
                <a:lnTo>
                  <a:pt x="294" y="261"/>
                </a:lnTo>
                <a:lnTo>
                  <a:pt x="290" y="267"/>
                </a:lnTo>
                <a:lnTo>
                  <a:pt x="284" y="271"/>
                </a:lnTo>
                <a:lnTo>
                  <a:pt x="269" y="275"/>
                </a:lnTo>
                <a:lnTo>
                  <a:pt x="251" y="279"/>
                </a:lnTo>
                <a:lnTo>
                  <a:pt x="234" y="284"/>
                </a:lnTo>
                <a:lnTo>
                  <a:pt x="217" y="288"/>
                </a:lnTo>
                <a:lnTo>
                  <a:pt x="213" y="294"/>
                </a:lnTo>
                <a:lnTo>
                  <a:pt x="207" y="298"/>
                </a:lnTo>
                <a:lnTo>
                  <a:pt x="204" y="305"/>
                </a:lnTo>
                <a:lnTo>
                  <a:pt x="204" y="313"/>
                </a:lnTo>
                <a:lnTo>
                  <a:pt x="204" y="325"/>
                </a:lnTo>
                <a:lnTo>
                  <a:pt x="205" y="330"/>
                </a:lnTo>
                <a:lnTo>
                  <a:pt x="205" y="336"/>
                </a:lnTo>
                <a:lnTo>
                  <a:pt x="207" y="342"/>
                </a:lnTo>
                <a:lnTo>
                  <a:pt x="209" y="346"/>
                </a:lnTo>
                <a:lnTo>
                  <a:pt x="213" y="350"/>
                </a:lnTo>
                <a:lnTo>
                  <a:pt x="213" y="357"/>
                </a:lnTo>
                <a:lnTo>
                  <a:pt x="213" y="365"/>
                </a:lnTo>
                <a:lnTo>
                  <a:pt x="213" y="369"/>
                </a:lnTo>
                <a:lnTo>
                  <a:pt x="213" y="375"/>
                </a:lnTo>
                <a:lnTo>
                  <a:pt x="217" y="378"/>
                </a:lnTo>
                <a:lnTo>
                  <a:pt x="217" y="382"/>
                </a:lnTo>
                <a:lnTo>
                  <a:pt x="223" y="384"/>
                </a:lnTo>
                <a:lnTo>
                  <a:pt x="225" y="388"/>
                </a:lnTo>
                <a:lnTo>
                  <a:pt x="228" y="388"/>
                </a:lnTo>
                <a:lnTo>
                  <a:pt x="232" y="392"/>
                </a:lnTo>
                <a:lnTo>
                  <a:pt x="236" y="388"/>
                </a:lnTo>
                <a:lnTo>
                  <a:pt x="240" y="388"/>
                </a:lnTo>
                <a:lnTo>
                  <a:pt x="242" y="386"/>
                </a:lnTo>
                <a:lnTo>
                  <a:pt x="244" y="382"/>
                </a:lnTo>
                <a:lnTo>
                  <a:pt x="246" y="380"/>
                </a:lnTo>
                <a:lnTo>
                  <a:pt x="248" y="378"/>
                </a:lnTo>
                <a:lnTo>
                  <a:pt x="248" y="375"/>
                </a:lnTo>
                <a:lnTo>
                  <a:pt x="251" y="373"/>
                </a:lnTo>
                <a:lnTo>
                  <a:pt x="255" y="377"/>
                </a:lnTo>
                <a:lnTo>
                  <a:pt x="259" y="378"/>
                </a:lnTo>
                <a:lnTo>
                  <a:pt x="261" y="380"/>
                </a:lnTo>
                <a:lnTo>
                  <a:pt x="263" y="382"/>
                </a:lnTo>
                <a:lnTo>
                  <a:pt x="267" y="384"/>
                </a:lnTo>
                <a:lnTo>
                  <a:pt x="269" y="386"/>
                </a:lnTo>
                <a:lnTo>
                  <a:pt x="273" y="388"/>
                </a:lnTo>
                <a:lnTo>
                  <a:pt x="276" y="392"/>
                </a:lnTo>
                <a:lnTo>
                  <a:pt x="276" y="394"/>
                </a:lnTo>
                <a:lnTo>
                  <a:pt x="276" y="398"/>
                </a:lnTo>
                <a:lnTo>
                  <a:pt x="276" y="401"/>
                </a:lnTo>
                <a:lnTo>
                  <a:pt x="278" y="405"/>
                </a:lnTo>
                <a:lnTo>
                  <a:pt x="278" y="407"/>
                </a:lnTo>
                <a:lnTo>
                  <a:pt x="278" y="411"/>
                </a:lnTo>
                <a:lnTo>
                  <a:pt x="278" y="413"/>
                </a:lnTo>
                <a:lnTo>
                  <a:pt x="278" y="417"/>
                </a:lnTo>
                <a:lnTo>
                  <a:pt x="278" y="421"/>
                </a:lnTo>
                <a:lnTo>
                  <a:pt x="280" y="425"/>
                </a:lnTo>
                <a:lnTo>
                  <a:pt x="282" y="430"/>
                </a:lnTo>
                <a:lnTo>
                  <a:pt x="282" y="434"/>
                </a:lnTo>
                <a:lnTo>
                  <a:pt x="286" y="438"/>
                </a:lnTo>
                <a:lnTo>
                  <a:pt x="290" y="440"/>
                </a:lnTo>
                <a:lnTo>
                  <a:pt x="294" y="444"/>
                </a:lnTo>
                <a:lnTo>
                  <a:pt x="298" y="446"/>
                </a:lnTo>
                <a:lnTo>
                  <a:pt x="298" y="444"/>
                </a:lnTo>
                <a:lnTo>
                  <a:pt x="299" y="442"/>
                </a:lnTo>
                <a:lnTo>
                  <a:pt x="299" y="440"/>
                </a:lnTo>
                <a:lnTo>
                  <a:pt x="301" y="438"/>
                </a:lnTo>
                <a:lnTo>
                  <a:pt x="301" y="436"/>
                </a:lnTo>
                <a:lnTo>
                  <a:pt x="303" y="432"/>
                </a:lnTo>
                <a:lnTo>
                  <a:pt x="303" y="430"/>
                </a:lnTo>
                <a:lnTo>
                  <a:pt x="303" y="426"/>
                </a:lnTo>
                <a:lnTo>
                  <a:pt x="309" y="434"/>
                </a:lnTo>
                <a:lnTo>
                  <a:pt x="313" y="438"/>
                </a:lnTo>
                <a:lnTo>
                  <a:pt x="315" y="444"/>
                </a:lnTo>
                <a:lnTo>
                  <a:pt x="319" y="449"/>
                </a:lnTo>
                <a:lnTo>
                  <a:pt x="321" y="455"/>
                </a:lnTo>
                <a:lnTo>
                  <a:pt x="324" y="461"/>
                </a:lnTo>
                <a:lnTo>
                  <a:pt x="332" y="465"/>
                </a:lnTo>
                <a:lnTo>
                  <a:pt x="338" y="469"/>
                </a:lnTo>
                <a:lnTo>
                  <a:pt x="338" y="472"/>
                </a:lnTo>
                <a:lnTo>
                  <a:pt x="338" y="476"/>
                </a:lnTo>
                <a:lnTo>
                  <a:pt x="340" y="480"/>
                </a:lnTo>
                <a:lnTo>
                  <a:pt x="342" y="486"/>
                </a:lnTo>
                <a:lnTo>
                  <a:pt x="342" y="488"/>
                </a:lnTo>
                <a:lnTo>
                  <a:pt x="344" y="492"/>
                </a:lnTo>
                <a:lnTo>
                  <a:pt x="346" y="494"/>
                </a:lnTo>
                <a:lnTo>
                  <a:pt x="342" y="499"/>
                </a:lnTo>
                <a:lnTo>
                  <a:pt x="336" y="507"/>
                </a:lnTo>
                <a:lnTo>
                  <a:pt x="332" y="511"/>
                </a:lnTo>
                <a:lnTo>
                  <a:pt x="328" y="515"/>
                </a:lnTo>
                <a:lnTo>
                  <a:pt x="328" y="519"/>
                </a:lnTo>
                <a:lnTo>
                  <a:pt x="323" y="522"/>
                </a:lnTo>
                <a:lnTo>
                  <a:pt x="319" y="526"/>
                </a:lnTo>
                <a:lnTo>
                  <a:pt x="315" y="530"/>
                </a:lnTo>
                <a:lnTo>
                  <a:pt x="317" y="532"/>
                </a:lnTo>
                <a:lnTo>
                  <a:pt x="319" y="534"/>
                </a:lnTo>
                <a:lnTo>
                  <a:pt x="321" y="538"/>
                </a:lnTo>
                <a:lnTo>
                  <a:pt x="324" y="538"/>
                </a:lnTo>
                <a:lnTo>
                  <a:pt x="328" y="542"/>
                </a:lnTo>
                <a:lnTo>
                  <a:pt x="332" y="542"/>
                </a:lnTo>
                <a:lnTo>
                  <a:pt x="338" y="542"/>
                </a:lnTo>
                <a:lnTo>
                  <a:pt x="346" y="542"/>
                </a:lnTo>
                <a:lnTo>
                  <a:pt x="353" y="538"/>
                </a:lnTo>
                <a:lnTo>
                  <a:pt x="359" y="538"/>
                </a:lnTo>
                <a:lnTo>
                  <a:pt x="367" y="534"/>
                </a:lnTo>
                <a:lnTo>
                  <a:pt x="371" y="530"/>
                </a:lnTo>
                <a:lnTo>
                  <a:pt x="376" y="528"/>
                </a:lnTo>
                <a:lnTo>
                  <a:pt x="382" y="524"/>
                </a:lnTo>
                <a:lnTo>
                  <a:pt x="390" y="524"/>
                </a:lnTo>
                <a:lnTo>
                  <a:pt x="390" y="538"/>
                </a:lnTo>
                <a:lnTo>
                  <a:pt x="382" y="542"/>
                </a:lnTo>
                <a:lnTo>
                  <a:pt x="374" y="549"/>
                </a:lnTo>
                <a:lnTo>
                  <a:pt x="367" y="555"/>
                </a:lnTo>
                <a:lnTo>
                  <a:pt x="359" y="563"/>
                </a:lnTo>
                <a:lnTo>
                  <a:pt x="353" y="570"/>
                </a:lnTo>
                <a:lnTo>
                  <a:pt x="349" y="580"/>
                </a:lnTo>
                <a:lnTo>
                  <a:pt x="347" y="588"/>
                </a:lnTo>
                <a:lnTo>
                  <a:pt x="346" y="597"/>
                </a:lnTo>
                <a:lnTo>
                  <a:pt x="328" y="595"/>
                </a:lnTo>
                <a:lnTo>
                  <a:pt x="309" y="593"/>
                </a:lnTo>
                <a:lnTo>
                  <a:pt x="290" y="590"/>
                </a:lnTo>
                <a:lnTo>
                  <a:pt x="275" y="586"/>
                </a:lnTo>
                <a:lnTo>
                  <a:pt x="242" y="576"/>
                </a:lnTo>
                <a:lnTo>
                  <a:pt x="213" y="565"/>
                </a:lnTo>
                <a:lnTo>
                  <a:pt x="184" y="553"/>
                </a:lnTo>
                <a:lnTo>
                  <a:pt x="154" y="542"/>
                </a:lnTo>
                <a:lnTo>
                  <a:pt x="121" y="532"/>
                </a:lnTo>
                <a:lnTo>
                  <a:pt x="84" y="526"/>
                </a:lnTo>
                <a:lnTo>
                  <a:pt x="71" y="524"/>
                </a:lnTo>
                <a:lnTo>
                  <a:pt x="56" y="524"/>
                </a:lnTo>
                <a:lnTo>
                  <a:pt x="44" y="524"/>
                </a:lnTo>
                <a:lnTo>
                  <a:pt x="33" y="522"/>
                </a:lnTo>
                <a:lnTo>
                  <a:pt x="25" y="520"/>
                </a:lnTo>
                <a:lnTo>
                  <a:pt x="15" y="515"/>
                </a:lnTo>
                <a:lnTo>
                  <a:pt x="10" y="503"/>
                </a:lnTo>
                <a:lnTo>
                  <a:pt x="6" y="488"/>
                </a:lnTo>
                <a:lnTo>
                  <a:pt x="6" y="484"/>
                </a:lnTo>
                <a:lnTo>
                  <a:pt x="6" y="478"/>
                </a:lnTo>
                <a:lnTo>
                  <a:pt x="6" y="472"/>
                </a:lnTo>
                <a:lnTo>
                  <a:pt x="6" y="465"/>
                </a:lnTo>
                <a:lnTo>
                  <a:pt x="6" y="459"/>
                </a:lnTo>
                <a:lnTo>
                  <a:pt x="6" y="455"/>
                </a:lnTo>
                <a:lnTo>
                  <a:pt x="4" y="451"/>
                </a:lnTo>
                <a:lnTo>
                  <a:pt x="0" y="448"/>
                </a:lnTo>
                <a:lnTo>
                  <a:pt x="4" y="432"/>
                </a:lnTo>
                <a:lnTo>
                  <a:pt x="8" y="415"/>
                </a:lnTo>
                <a:lnTo>
                  <a:pt x="13" y="401"/>
                </a:lnTo>
                <a:lnTo>
                  <a:pt x="21" y="388"/>
                </a:lnTo>
                <a:lnTo>
                  <a:pt x="33" y="371"/>
                </a:lnTo>
                <a:lnTo>
                  <a:pt x="48" y="355"/>
                </a:lnTo>
                <a:lnTo>
                  <a:pt x="63" y="342"/>
                </a:lnTo>
                <a:lnTo>
                  <a:pt x="77" y="329"/>
                </a:lnTo>
                <a:lnTo>
                  <a:pt x="84" y="323"/>
                </a:lnTo>
                <a:lnTo>
                  <a:pt x="90" y="313"/>
                </a:lnTo>
                <a:lnTo>
                  <a:pt x="94" y="304"/>
                </a:lnTo>
                <a:lnTo>
                  <a:pt x="98" y="294"/>
                </a:lnTo>
                <a:lnTo>
                  <a:pt x="108" y="273"/>
                </a:lnTo>
                <a:lnTo>
                  <a:pt x="115" y="250"/>
                </a:lnTo>
                <a:lnTo>
                  <a:pt x="123" y="227"/>
                </a:lnTo>
                <a:lnTo>
                  <a:pt x="136" y="206"/>
                </a:lnTo>
                <a:lnTo>
                  <a:pt x="148" y="188"/>
                </a:lnTo>
                <a:lnTo>
                  <a:pt x="163" y="175"/>
                </a:lnTo>
                <a:lnTo>
                  <a:pt x="171" y="167"/>
                </a:lnTo>
                <a:lnTo>
                  <a:pt x="179" y="163"/>
                </a:lnTo>
                <a:lnTo>
                  <a:pt x="190" y="163"/>
                </a:lnTo>
                <a:lnTo>
                  <a:pt x="202" y="160"/>
                </a:lnTo>
                <a:lnTo>
                  <a:pt x="209" y="160"/>
                </a:lnTo>
                <a:lnTo>
                  <a:pt x="217" y="160"/>
                </a:lnTo>
                <a:lnTo>
                  <a:pt x="225" y="160"/>
                </a:lnTo>
                <a:lnTo>
                  <a:pt x="232" y="158"/>
                </a:lnTo>
                <a:lnTo>
                  <a:pt x="238" y="158"/>
                </a:lnTo>
                <a:lnTo>
                  <a:pt x="246" y="156"/>
                </a:lnTo>
                <a:lnTo>
                  <a:pt x="251" y="154"/>
                </a:lnTo>
                <a:lnTo>
                  <a:pt x="259" y="152"/>
                </a:lnTo>
                <a:lnTo>
                  <a:pt x="255" y="146"/>
                </a:lnTo>
                <a:lnTo>
                  <a:pt x="248" y="140"/>
                </a:lnTo>
                <a:lnTo>
                  <a:pt x="240" y="135"/>
                </a:lnTo>
                <a:lnTo>
                  <a:pt x="234" y="129"/>
                </a:lnTo>
                <a:lnTo>
                  <a:pt x="228" y="121"/>
                </a:lnTo>
                <a:lnTo>
                  <a:pt x="223" y="113"/>
                </a:lnTo>
                <a:lnTo>
                  <a:pt x="221" y="106"/>
                </a:lnTo>
                <a:lnTo>
                  <a:pt x="217" y="94"/>
                </a:lnTo>
                <a:lnTo>
                  <a:pt x="217" y="87"/>
                </a:lnTo>
                <a:lnTo>
                  <a:pt x="221" y="79"/>
                </a:lnTo>
                <a:lnTo>
                  <a:pt x="225" y="73"/>
                </a:lnTo>
                <a:lnTo>
                  <a:pt x="230" y="67"/>
                </a:lnTo>
                <a:lnTo>
                  <a:pt x="242" y="56"/>
                </a:lnTo>
                <a:lnTo>
                  <a:pt x="259" y="44"/>
                </a:lnTo>
                <a:lnTo>
                  <a:pt x="276" y="33"/>
                </a:lnTo>
                <a:lnTo>
                  <a:pt x="294" y="23"/>
                </a:lnTo>
                <a:lnTo>
                  <a:pt x="309" y="14"/>
                </a:lnTo>
                <a:lnTo>
                  <a:pt x="319" y="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40" name="Freeform 81"/>
          <p:cNvSpPr>
            <a:spLocks/>
          </p:cNvSpPr>
          <p:nvPr/>
        </p:nvSpPr>
        <p:spPr bwMode="auto">
          <a:xfrm>
            <a:off x="3863653" y="2976563"/>
            <a:ext cx="382587" cy="396875"/>
          </a:xfrm>
          <a:custGeom>
            <a:avLst/>
            <a:gdLst>
              <a:gd name="T0" fmla="*/ 359 w 610"/>
              <a:gd name="T1" fmla="*/ 25 h 597"/>
              <a:gd name="T2" fmla="*/ 405 w 610"/>
              <a:gd name="T3" fmla="*/ 52 h 597"/>
              <a:gd name="T4" fmla="*/ 434 w 610"/>
              <a:gd name="T5" fmla="*/ 87 h 597"/>
              <a:gd name="T6" fmla="*/ 495 w 610"/>
              <a:gd name="T7" fmla="*/ 156 h 597"/>
              <a:gd name="T8" fmla="*/ 526 w 610"/>
              <a:gd name="T9" fmla="*/ 206 h 597"/>
              <a:gd name="T10" fmla="*/ 555 w 610"/>
              <a:gd name="T11" fmla="*/ 248 h 597"/>
              <a:gd name="T12" fmla="*/ 574 w 610"/>
              <a:gd name="T13" fmla="*/ 302 h 597"/>
              <a:gd name="T14" fmla="*/ 610 w 610"/>
              <a:gd name="T15" fmla="*/ 365 h 597"/>
              <a:gd name="T16" fmla="*/ 589 w 610"/>
              <a:gd name="T17" fmla="*/ 409 h 597"/>
              <a:gd name="T18" fmla="*/ 509 w 610"/>
              <a:gd name="T19" fmla="*/ 453 h 597"/>
              <a:gd name="T20" fmla="*/ 428 w 610"/>
              <a:gd name="T21" fmla="*/ 478 h 597"/>
              <a:gd name="T22" fmla="*/ 388 w 610"/>
              <a:gd name="T23" fmla="*/ 461 h 597"/>
              <a:gd name="T24" fmla="*/ 409 w 610"/>
              <a:gd name="T25" fmla="*/ 423 h 597"/>
              <a:gd name="T26" fmla="*/ 438 w 610"/>
              <a:gd name="T27" fmla="*/ 415 h 597"/>
              <a:gd name="T28" fmla="*/ 432 w 610"/>
              <a:gd name="T29" fmla="*/ 451 h 597"/>
              <a:gd name="T30" fmla="*/ 474 w 610"/>
              <a:gd name="T31" fmla="*/ 421 h 597"/>
              <a:gd name="T32" fmla="*/ 491 w 610"/>
              <a:gd name="T33" fmla="*/ 409 h 597"/>
              <a:gd name="T34" fmla="*/ 503 w 610"/>
              <a:gd name="T35" fmla="*/ 407 h 597"/>
              <a:gd name="T36" fmla="*/ 509 w 610"/>
              <a:gd name="T37" fmla="*/ 400 h 597"/>
              <a:gd name="T38" fmla="*/ 486 w 610"/>
              <a:gd name="T39" fmla="*/ 342 h 597"/>
              <a:gd name="T40" fmla="*/ 490 w 610"/>
              <a:gd name="T41" fmla="*/ 311 h 597"/>
              <a:gd name="T42" fmla="*/ 415 w 610"/>
              <a:gd name="T43" fmla="*/ 244 h 597"/>
              <a:gd name="T44" fmla="*/ 363 w 610"/>
              <a:gd name="T45" fmla="*/ 244 h 597"/>
              <a:gd name="T46" fmla="*/ 347 w 610"/>
              <a:gd name="T47" fmla="*/ 225 h 597"/>
              <a:gd name="T48" fmla="*/ 338 w 610"/>
              <a:gd name="T49" fmla="*/ 215 h 597"/>
              <a:gd name="T50" fmla="*/ 317 w 610"/>
              <a:gd name="T51" fmla="*/ 219 h 597"/>
              <a:gd name="T52" fmla="*/ 290 w 610"/>
              <a:gd name="T53" fmla="*/ 248 h 597"/>
              <a:gd name="T54" fmla="*/ 294 w 610"/>
              <a:gd name="T55" fmla="*/ 261 h 597"/>
              <a:gd name="T56" fmla="*/ 217 w 610"/>
              <a:gd name="T57" fmla="*/ 288 h 597"/>
              <a:gd name="T58" fmla="*/ 205 w 610"/>
              <a:gd name="T59" fmla="*/ 330 h 597"/>
              <a:gd name="T60" fmla="*/ 213 w 610"/>
              <a:gd name="T61" fmla="*/ 365 h 597"/>
              <a:gd name="T62" fmla="*/ 225 w 610"/>
              <a:gd name="T63" fmla="*/ 388 h 597"/>
              <a:gd name="T64" fmla="*/ 244 w 610"/>
              <a:gd name="T65" fmla="*/ 382 h 597"/>
              <a:gd name="T66" fmla="*/ 259 w 610"/>
              <a:gd name="T67" fmla="*/ 378 h 597"/>
              <a:gd name="T68" fmla="*/ 276 w 610"/>
              <a:gd name="T69" fmla="*/ 392 h 597"/>
              <a:gd name="T70" fmla="*/ 278 w 610"/>
              <a:gd name="T71" fmla="*/ 411 h 597"/>
              <a:gd name="T72" fmla="*/ 282 w 610"/>
              <a:gd name="T73" fmla="*/ 434 h 597"/>
              <a:gd name="T74" fmla="*/ 299 w 610"/>
              <a:gd name="T75" fmla="*/ 442 h 597"/>
              <a:gd name="T76" fmla="*/ 303 w 610"/>
              <a:gd name="T77" fmla="*/ 426 h 597"/>
              <a:gd name="T78" fmla="*/ 324 w 610"/>
              <a:gd name="T79" fmla="*/ 461 h 597"/>
              <a:gd name="T80" fmla="*/ 342 w 610"/>
              <a:gd name="T81" fmla="*/ 486 h 597"/>
              <a:gd name="T82" fmla="*/ 332 w 610"/>
              <a:gd name="T83" fmla="*/ 511 h 597"/>
              <a:gd name="T84" fmla="*/ 317 w 610"/>
              <a:gd name="T85" fmla="*/ 532 h 597"/>
              <a:gd name="T86" fmla="*/ 332 w 610"/>
              <a:gd name="T87" fmla="*/ 542 h 597"/>
              <a:gd name="T88" fmla="*/ 371 w 610"/>
              <a:gd name="T89" fmla="*/ 530 h 597"/>
              <a:gd name="T90" fmla="*/ 374 w 610"/>
              <a:gd name="T91" fmla="*/ 549 h 597"/>
              <a:gd name="T92" fmla="*/ 346 w 610"/>
              <a:gd name="T93" fmla="*/ 597 h 597"/>
              <a:gd name="T94" fmla="*/ 213 w 610"/>
              <a:gd name="T95" fmla="*/ 565 h 597"/>
              <a:gd name="T96" fmla="*/ 56 w 610"/>
              <a:gd name="T97" fmla="*/ 524 h 597"/>
              <a:gd name="T98" fmla="*/ 6 w 610"/>
              <a:gd name="T99" fmla="*/ 488 h 597"/>
              <a:gd name="T100" fmla="*/ 6 w 610"/>
              <a:gd name="T101" fmla="*/ 455 h 597"/>
              <a:gd name="T102" fmla="*/ 21 w 610"/>
              <a:gd name="T103" fmla="*/ 388 h 597"/>
              <a:gd name="T104" fmla="*/ 90 w 610"/>
              <a:gd name="T105" fmla="*/ 313 h 597"/>
              <a:gd name="T106" fmla="*/ 136 w 610"/>
              <a:gd name="T107" fmla="*/ 206 h 597"/>
              <a:gd name="T108" fmla="*/ 202 w 610"/>
              <a:gd name="T109" fmla="*/ 160 h 597"/>
              <a:gd name="T110" fmla="*/ 246 w 610"/>
              <a:gd name="T111" fmla="*/ 156 h 597"/>
              <a:gd name="T112" fmla="*/ 234 w 610"/>
              <a:gd name="T113" fmla="*/ 129 h 597"/>
              <a:gd name="T114" fmla="*/ 221 w 610"/>
              <a:gd name="T115" fmla="*/ 79 h 597"/>
              <a:gd name="T116" fmla="*/ 294 w 610"/>
              <a:gd name="T117" fmla="*/ 23 h 59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10"/>
              <a:gd name="T178" fmla="*/ 0 h 597"/>
              <a:gd name="T179" fmla="*/ 610 w 610"/>
              <a:gd name="T180" fmla="*/ 597 h 59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10" h="597">
                <a:moveTo>
                  <a:pt x="319" y="0"/>
                </a:moveTo>
                <a:lnTo>
                  <a:pt x="328" y="6"/>
                </a:lnTo>
                <a:lnTo>
                  <a:pt x="336" y="14"/>
                </a:lnTo>
                <a:lnTo>
                  <a:pt x="344" y="17"/>
                </a:lnTo>
                <a:lnTo>
                  <a:pt x="351" y="21"/>
                </a:lnTo>
                <a:lnTo>
                  <a:pt x="359" y="25"/>
                </a:lnTo>
                <a:lnTo>
                  <a:pt x="371" y="29"/>
                </a:lnTo>
                <a:lnTo>
                  <a:pt x="380" y="33"/>
                </a:lnTo>
                <a:lnTo>
                  <a:pt x="390" y="39"/>
                </a:lnTo>
                <a:lnTo>
                  <a:pt x="395" y="42"/>
                </a:lnTo>
                <a:lnTo>
                  <a:pt x="401" y="48"/>
                </a:lnTo>
                <a:lnTo>
                  <a:pt x="405" y="52"/>
                </a:lnTo>
                <a:lnTo>
                  <a:pt x="413" y="58"/>
                </a:lnTo>
                <a:lnTo>
                  <a:pt x="417" y="64"/>
                </a:lnTo>
                <a:lnTo>
                  <a:pt x="420" y="67"/>
                </a:lnTo>
                <a:lnTo>
                  <a:pt x="426" y="71"/>
                </a:lnTo>
                <a:lnTo>
                  <a:pt x="432" y="73"/>
                </a:lnTo>
                <a:lnTo>
                  <a:pt x="434" y="87"/>
                </a:lnTo>
                <a:lnTo>
                  <a:pt x="440" y="98"/>
                </a:lnTo>
                <a:lnTo>
                  <a:pt x="451" y="112"/>
                </a:lnTo>
                <a:lnTo>
                  <a:pt x="461" y="125"/>
                </a:lnTo>
                <a:lnTo>
                  <a:pt x="472" y="138"/>
                </a:lnTo>
                <a:lnTo>
                  <a:pt x="486" y="148"/>
                </a:lnTo>
                <a:lnTo>
                  <a:pt x="495" y="156"/>
                </a:lnTo>
                <a:lnTo>
                  <a:pt x="505" y="160"/>
                </a:lnTo>
                <a:lnTo>
                  <a:pt x="507" y="171"/>
                </a:lnTo>
                <a:lnTo>
                  <a:pt x="509" y="181"/>
                </a:lnTo>
                <a:lnTo>
                  <a:pt x="513" y="188"/>
                </a:lnTo>
                <a:lnTo>
                  <a:pt x="520" y="196"/>
                </a:lnTo>
                <a:lnTo>
                  <a:pt x="526" y="206"/>
                </a:lnTo>
                <a:lnTo>
                  <a:pt x="530" y="211"/>
                </a:lnTo>
                <a:lnTo>
                  <a:pt x="536" y="217"/>
                </a:lnTo>
                <a:lnTo>
                  <a:pt x="541" y="221"/>
                </a:lnTo>
                <a:lnTo>
                  <a:pt x="547" y="229"/>
                </a:lnTo>
                <a:lnTo>
                  <a:pt x="551" y="236"/>
                </a:lnTo>
                <a:lnTo>
                  <a:pt x="555" y="248"/>
                </a:lnTo>
                <a:lnTo>
                  <a:pt x="559" y="256"/>
                </a:lnTo>
                <a:lnTo>
                  <a:pt x="559" y="265"/>
                </a:lnTo>
                <a:lnTo>
                  <a:pt x="562" y="273"/>
                </a:lnTo>
                <a:lnTo>
                  <a:pt x="564" y="282"/>
                </a:lnTo>
                <a:lnTo>
                  <a:pt x="566" y="292"/>
                </a:lnTo>
                <a:lnTo>
                  <a:pt x="574" y="302"/>
                </a:lnTo>
                <a:lnTo>
                  <a:pt x="580" y="311"/>
                </a:lnTo>
                <a:lnTo>
                  <a:pt x="587" y="323"/>
                </a:lnTo>
                <a:lnTo>
                  <a:pt x="597" y="332"/>
                </a:lnTo>
                <a:lnTo>
                  <a:pt x="603" y="342"/>
                </a:lnTo>
                <a:lnTo>
                  <a:pt x="609" y="352"/>
                </a:lnTo>
                <a:lnTo>
                  <a:pt x="610" y="365"/>
                </a:lnTo>
                <a:lnTo>
                  <a:pt x="610" y="378"/>
                </a:lnTo>
                <a:lnTo>
                  <a:pt x="609" y="386"/>
                </a:lnTo>
                <a:lnTo>
                  <a:pt x="603" y="396"/>
                </a:lnTo>
                <a:lnTo>
                  <a:pt x="599" y="401"/>
                </a:lnTo>
                <a:lnTo>
                  <a:pt x="593" y="405"/>
                </a:lnTo>
                <a:lnTo>
                  <a:pt x="589" y="409"/>
                </a:lnTo>
                <a:lnTo>
                  <a:pt x="586" y="411"/>
                </a:lnTo>
                <a:lnTo>
                  <a:pt x="586" y="413"/>
                </a:lnTo>
                <a:lnTo>
                  <a:pt x="587" y="417"/>
                </a:lnTo>
                <a:lnTo>
                  <a:pt x="520" y="426"/>
                </a:lnTo>
                <a:lnTo>
                  <a:pt x="514" y="442"/>
                </a:lnTo>
                <a:lnTo>
                  <a:pt x="509" y="453"/>
                </a:lnTo>
                <a:lnTo>
                  <a:pt x="499" y="461"/>
                </a:lnTo>
                <a:lnTo>
                  <a:pt x="486" y="469"/>
                </a:lnTo>
                <a:lnTo>
                  <a:pt x="472" y="472"/>
                </a:lnTo>
                <a:lnTo>
                  <a:pt x="457" y="476"/>
                </a:lnTo>
                <a:lnTo>
                  <a:pt x="443" y="478"/>
                </a:lnTo>
                <a:lnTo>
                  <a:pt x="428" y="478"/>
                </a:lnTo>
                <a:lnTo>
                  <a:pt x="420" y="478"/>
                </a:lnTo>
                <a:lnTo>
                  <a:pt x="413" y="476"/>
                </a:lnTo>
                <a:lnTo>
                  <a:pt x="405" y="474"/>
                </a:lnTo>
                <a:lnTo>
                  <a:pt x="397" y="471"/>
                </a:lnTo>
                <a:lnTo>
                  <a:pt x="392" y="469"/>
                </a:lnTo>
                <a:lnTo>
                  <a:pt x="388" y="461"/>
                </a:lnTo>
                <a:lnTo>
                  <a:pt x="386" y="457"/>
                </a:lnTo>
                <a:lnTo>
                  <a:pt x="384" y="451"/>
                </a:lnTo>
                <a:lnTo>
                  <a:pt x="386" y="446"/>
                </a:lnTo>
                <a:lnTo>
                  <a:pt x="392" y="440"/>
                </a:lnTo>
                <a:lnTo>
                  <a:pt x="399" y="432"/>
                </a:lnTo>
                <a:lnTo>
                  <a:pt x="409" y="423"/>
                </a:lnTo>
                <a:lnTo>
                  <a:pt x="419" y="415"/>
                </a:lnTo>
                <a:lnTo>
                  <a:pt x="426" y="409"/>
                </a:lnTo>
                <a:lnTo>
                  <a:pt x="430" y="405"/>
                </a:lnTo>
                <a:lnTo>
                  <a:pt x="432" y="401"/>
                </a:lnTo>
                <a:lnTo>
                  <a:pt x="436" y="409"/>
                </a:lnTo>
                <a:lnTo>
                  <a:pt x="438" y="415"/>
                </a:lnTo>
                <a:lnTo>
                  <a:pt x="438" y="421"/>
                </a:lnTo>
                <a:lnTo>
                  <a:pt x="438" y="426"/>
                </a:lnTo>
                <a:lnTo>
                  <a:pt x="436" y="432"/>
                </a:lnTo>
                <a:lnTo>
                  <a:pt x="434" y="438"/>
                </a:lnTo>
                <a:lnTo>
                  <a:pt x="434" y="444"/>
                </a:lnTo>
                <a:lnTo>
                  <a:pt x="432" y="451"/>
                </a:lnTo>
                <a:lnTo>
                  <a:pt x="438" y="451"/>
                </a:lnTo>
                <a:lnTo>
                  <a:pt x="443" y="448"/>
                </a:lnTo>
                <a:lnTo>
                  <a:pt x="453" y="444"/>
                </a:lnTo>
                <a:lnTo>
                  <a:pt x="461" y="436"/>
                </a:lnTo>
                <a:lnTo>
                  <a:pt x="468" y="430"/>
                </a:lnTo>
                <a:lnTo>
                  <a:pt x="474" y="421"/>
                </a:lnTo>
                <a:lnTo>
                  <a:pt x="482" y="415"/>
                </a:lnTo>
                <a:lnTo>
                  <a:pt x="482" y="411"/>
                </a:lnTo>
                <a:lnTo>
                  <a:pt x="486" y="411"/>
                </a:lnTo>
                <a:lnTo>
                  <a:pt x="486" y="409"/>
                </a:lnTo>
                <a:lnTo>
                  <a:pt x="490" y="409"/>
                </a:lnTo>
                <a:lnTo>
                  <a:pt x="491" y="409"/>
                </a:lnTo>
                <a:lnTo>
                  <a:pt x="493" y="409"/>
                </a:lnTo>
                <a:lnTo>
                  <a:pt x="495" y="407"/>
                </a:lnTo>
                <a:lnTo>
                  <a:pt x="497" y="407"/>
                </a:lnTo>
                <a:lnTo>
                  <a:pt x="499" y="407"/>
                </a:lnTo>
                <a:lnTo>
                  <a:pt x="501" y="407"/>
                </a:lnTo>
                <a:lnTo>
                  <a:pt x="503" y="407"/>
                </a:lnTo>
                <a:lnTo>
                  <a:pt x="503" y="405"/>
                </a:lnTo>
                <a:lnTo>
                  <a:pt x="505" y="405"/>
                </a:lnTo>
                <a:lnTo>
                  <a:pt x="507" y="403"/>
                </a:lnTo>
                <a:lnTo>
                  <a:pt x="507" y="401"/>
                </a:lnTo>
                <a:lnTo>
                  <a:pt x="509" y="401"/>
                </a:lnTo>
                <a:lnTo>
                  <a:pt x="509" y="400"/>
                </a:lnTo>
                <a:lnTo>
                  <a:pt x="507" y="386"/>
                </a:lnTo>
                <a:lnTo>
                  <a:pt x="503" y="377"/>
                </a:lnTo>
                <a:lnTo>
                  <a:pt x="499" y="365"/>
                </a:lnTo>
                <a:lnTo>
                  <a:pt x="493" y="357"/>
                </a:lnTo>
                <a:lnTo>
                  <a:pt x="490" y="348"/>
                </a:lnTo>
                <a:lnTo>
                  <a:pt x="486" y="342"/>
                </a:lnTo>
                <a:lnTo>
                  <a:pt x="482" y="336"/>
                </a:lnTo>
                <a:lnTo>
                  <a:pt x="482" y="334"/>
                </a:lnTo>
                <a:lnTo>
                  <a:pt x="490" y="330"/>
                </a:lnTo>
                <a:lnTo>
                  <a:pt x="491" y="327"/>
                </a:lnTo>
                <a:lnTo>
                  <a:pt x="491" y="321"/>
                </a:lnTo>
                <a:lnTo>
                  <a:pt x="490" y="311"/>
                </a:lnTo>
                <a:lnTo>
                  <a:pt x="482" y="302"/>
                </a:lnTo>
                <a:lnTo>
                  <a:pt x="468" y="290"/>
                </a:lnTo>
                <a:lnTo>
                  <a:pt x="455" y="269"/>
                </a:lnTo>
                <a:lnTo>
                  <a:pt x="432" y="244"/>
                </a:lnTo>
                <a:lnTo>
                  <a:pt x="424" y="244"/>
                </a:lnTo>
                <a:lnTo>
                  <a:pt x="415" y="244"/>
                </a:lnTo>
                <a:lnTo>
                  <a:pt x="405" y="244"/>
                </a:lnTo>
                <a:lnTo>
                  <a:pt x="392" y="244"/>
                </a:lnTo>
                <a:lnTo>
                  <a:pt x="382" y="244"/>
                </a:lnTo>
                <a:lnTo>
                  <a:pt x="371" y="244"/>
                </a:lnTo>
                <a:lnTo>
                  <a:pt x="367" y="244"/>
                </a:lnTo>
                <a:lnTo>
                  <a:pt x="363" y="244"/>
                </a:lnTo>
                <a:lnTo>
                  <a:pt x="359" y="240"/>
                </a:lnTo>
                <a:lnTo>
                  <a:pt x="357" y="240"/>
                </a:lnTo>
                <a:lnTo>
                  <a:pt x="353" y="234"/>
                </a:lnTo>
                <a:lnTo>
                  <a:pt x="351" y="231"/>
                </a:lnTo>
                <a:lnTo>
                  <a:pt x="349" y="227"/>
                </a:lnTo>
                <a:lnTo>
                  <a:pt x="347" y="225"/>
                </a:lnTo>
                <a:lnTo>
                  <a:pt x="347" y="221"/>
                </a:lnTo>
                <a:lnTo>
                  <a:pt x="346" y="215"/>
                </a:lnTo>
                <a:lnTo>
                  <a:pt x="344" y="215"/>
                </a:lnTo>
                <a:lnTo>
                  <a:pt x="342" y="215"/>
                </a:lnTo>
                <a:lnTo>
                  <a:pt x="340" y="215"/>
                </a:lnTo>
                <a:lnTo>
                  <a:pt x="338" y="215"/>
                </a:lnTo>
                <a:lnTo>
                  <a:pt x="336" y="215"/>
                </a:lnTo>
                <a:lnTo>
                  <a:pt x="332" y="215"/>
                </a:lnTo>
                <a:lnTo>
                  <a:pt x="328" y="215"/>
                </a:lnTo>
                <a:lnTo>
                  <a:pt x="323" y="217"/>
                </a:lnTo>
                <a:lnTo>
                  <a:pt x="317" y="219"/>
                </a:lnTo>
                <a:lnTo>
                  <a:pt x="311" y="223"/>
                </a:lnTo>
                <a:lnTo>
                  <a:pt x="305" y="227"/>
                </a:lnTo>
                <a:lnTo>
                  <a:pt x="301" y="233"/>
                </a:lnTo>
                <a:lnTo>
                  <a:pt x="298" y="236"/>
                </a:lnTo>
                <a:lnTo>
                  <a:pt x="294" y="244"/>
                </a:lnTo>
                <a:lnTo>
                  <a:pt x="290" y="248"/>
                </a:lnTo>
                <a:lnTo>
                  <a:pt x="294" y="248"/>
                </a:lnTo>
                <a:lnTo>
                  <a:pt x="298" y="248"/>
                </a:lnTo>
                <a:lnTo>
                  <a:pt x="299" y="248"/>
                </a:lnTo>
                <a:lnTo>
                  <a:pt x="299" y="256"/>
                </a:lnTo>
                <a:lnTo>
                  <a:pt x="294" y="261"/>
                </a:lnTo>
                <a:lnTo>
                  <a:pt x="290" y="267"/>
                </a:lnTo>
                <a:lnTo>
                  <a:pt x="284" y="271"/>
                </a:lnTo>
                <a:lnTo>
                  <a:pt x="269" y="275"/>
                </a:lnTo>
                <a:lnTo>
                  <a:pt x="251" y="279"/>
                </a:lnTo>
                <a:lnTo>
                  <a:pt x="234" y="284"/>
                </a:lnTo>
                <a:lnTo>
                  <a:pt x="217" y="288"/>
                </a:lnTo>
                <a:lnTo>
                  <a:pt x="213" y="294"/>
                </a:lnTo>
                <a:lnTo>
                  <a:pt x="207" y="298"/>
                </a:lnTo>
                <a:lnTo>
                  <a:pt x="204" y="305"/>
                </a:lnTo>
                <a:lnTo>
                  <a:pt x="204" y="313"/>
                </a:lnTo>
                <a:lnTo>
                  <a:pt x="204" y="325"/>
                </a:lnTo>
                <a:lnTo>
                  <a:pt x="205" y="330"/>
                </a:lnTo>
                <a:lnTo>
                  <a:pt x="205" y="336"/>
                </a:lnTo>
                <a:lnTo>
                  <a:pt x="207" y="342"/>
                </a:lnTo>
                <a:lnTo>
                  <a:pt x="209" y="346"/>
                </a:lnTo>
                <a:lnTo>
                  <a:pt x="213" y="350"/>
                </a:lnTo>
                <a:lnTo>
                  <a:pt x="213" y="357"/>
                </a:lnTo>
                <a:lnTo>
                  <a:pt x="213" y="365"/>
                </a:lnTo>
                <a:lnTo>
                  <a:pt x="213" y="369"/>
                </a:lnTo>
                <a:lnTo>
                  <a:pt x="213" y="375"/>
                </a:lnTo>
                <a:lnTo>
                  <a:pt x="217" y="378"/>
                </a:lnTo>
                <a:lnTo>
                  <a:pt x="217" y="382"/>
                </a:lnTo>
                <a:lnTo>
                  <a:pt x="223" y="384"/>
                </a:lnTo>
                <a:lnTo>
                  <a:pt x="225" y="388"/>
                </a:lnTo>
                <a:lnTo>
                  <a:pt x="228" y="388"/>
                </a:lnTo>
                <a:lnTo>
                  <a:pt x="232" y="392"/>
                </a:lnTo>
                <a:lnTo>
                  <a:pt x="236" y="388"/>
                </a:lnTo>
                <a:lnTo>
                  <a:pt x="240" y="388"/>
                </a:lnTo>
                <a:lnTo>
                  <a:pt x="242" y="386"/>
                </a:lnTo>
                <a:lnTo>
                  <a:pt x="244" y="382"/>
                </a:lnTo>
                <a:lnTo>
                  <a:pt x="246" y="380"/>
                </a:lnTo>
                <a:lnTo>
                  <a:pt x="248" y="378"/>
                </a:lnTo>
                <a:lnTo>
                  <a:pt x="248" y="375"/>
                </a:lnTo>
                <a:lnTo>
                  <a:pt x="251" y="373"/>
                </a:lnTo>
                <a:lnTo>
                  <a:pt x="255" y="377"/>
                </a:lnTo>
                <a:lnTo>
                  <a:pt x="259" y="378"/>
                </a:lnTo>
                <a:lnTo>
                  <a:pt x="261" y="380"/>
                </a:lnTo>
                <a:lnTo>
                  <a:pt x="263" y="382"/>
                </a:lnTo>
                <a:lnTo>
                  <a:pt x="267" y="384"/>
                </a:lnTo>
                <a:lnTo>
                  <a:pt x="269" y="386"/>
                </a:lnTo>
                <a:lnTo>
                  <a:pt x="273" y="388"/>
                </a:lnTo>
                <a:lnTo>
                  <a:pt x="276" y="392"/>
                </a:lnTo>
                <a:lnTo>
                  <a:pt x="276" y="394"/>
                </a:lnTo>
                <a:lnTo>
                  <a:pt x="276" y="398"/>
                </a:lnTo>
                <a:lnTo>
                  <a:pt x="276" y="401"/>
                </a:lnTo>
                <a:lnTo>
                  <a:pt x="278" y="405"/>
                </a:lnTo>
                <a:lnTo>
                  <a:pt x="278" y="407"/>
                </a:lnTo>
                <a:lnTo>
                  <a:pt x="278" y="411"/>
                </a:lnTo>
                <a:lnTo>
                  <a:pt x="278" y="413"/>
                </a:lnTo>
                <a:lnTo>
                  <a:pt x="278" y="417"/>
                </a:lnTo>
                <a:lnTo>
                  <a:pt x="278" y="421"/>
                </a:lnTo>
                <a:lnTo>
                  <a:pt x="280" y="425"/>
                </a:lnTo>
                <a:lnTo>
                  <a:pt x="282" y="430"/>
                </a:lnTo>
                <a:lnTo>
                  <a:pt x="282" y="434"/>
                </a:lnTo>
                <a:lnTo>
                  <a:pt x="286" y="438"/>
                </a:lnTo>
                <a:lnTo>
                  <a:pt x="290" y="440"/>
                </a:lnTo>
                <a:lnTo>
                  <a:pt x="294" y="444"/>
                </a:lnTo>
                <a:lnTo>
                  <a:pt x="298" y="446"/>
                </a:lnTo>
                <a:lnTo>
                  <a:pt x="298" y="444"/>
                </a:lnTo>
                <a:lnTo>
                  <a:pt x="299" y="442"/>
                </a:lnTo>
                <a:lnTo>
                  <a:pt x="299" y="440"/>
                </a:lnTo>
                <a:lnTo>
                  <a:pt x="301" y="438"/>
                </a:lnTo>
                <a:lnTo>
                  <a:pt x="301" y="436"/>
                </a:lnTo>
                <a:lnTo>
                  <a:pt x="303" y="432"/>
                </a:lnTo>
                <a:lnTo>
                  <a:pt x="303" y="430"/>
                </a:lnTo>
                <a:lnTo>
                  <a:pt x="303" y="426"/>
                </a:lnTo>
                <a:lnTo>
                  <a:pt x="309" y="434"/>
                </a:lnTo>
                <a:lnTo>
                  <a:pt x="313" y="438"/>
                </a:lnTo>
                <a:lnTo>
                  <a:pt x="315" y="444"/>
                </a:lnTo>
                <a:lnTo>
                  <a:pt x="319" y="449"/>
                </a:lnTo>
                <a:lnTo>
                  <a:pt x="321" y="455"/>
                </a:lnTo>
                <a:lnTo>
                  <a:pt x="324" y="461"/>
                </a:lnTo>
                <a:lnTo>
                  <a:pt x="332" y="465"/>
                </a:lnTo>
                <a:lnTo>
                  <a:pt x="338" y="469"/>
                </a:lnTo>
                <a:lnTo>
                  <a:pt x="338" y="472"/>
                </a:lnTo>
                <a:lnTo>
                  <a:pt x="338" y="476"/>
                </a:lnTo>
                <a:lnTo>
                  <a:pt x="340" y="480"/>
                </a:lnTo>
                <a:lnTo>
                  <a:pt x="342" y="486"/>
                </a:lnTo>
                <a:lnTo>
                  <a:pt x="342" y="488"/>
                </a:lnTo>
                <a:lnTo>
                  <a:pt x="344" y="492"/>
                </a:lnTo>
                <a:lnTo>
                  <a:pt x="346" y="494"/>
                </a:lnTo>
                <a:lnTo>
                  <a:pt x="342" y="499"/>
                </a:lnTo>
                <a:lnTo>
                  <a:pt x="336" y="507"/>
                </a:lnTo>
                <a:lnTo>
                  <a:pt x="332" y="511"/>
                </a:lnTo>
                <a:lnTo>
                  <a:pt x="328" y="515"/>
                </a:lnTo>
                <a:lnTo>
                  <a:pt x="328" y="519"/>
                </a:lnTo>
                <a:lnTo>
                  <a:pt x="323" y="522"/>
                </a:lnTo>
                <a:lnTo>
                  <a:pt x="319" y="526"/>
                </a:lnTo>
                <a:lnTo>
                  <a:pt x="315" y="530"/>
                </a:lnTo>
                <a:lnTo>
                  <a:pt x="317" y="532"/>
                </a:lnTo>
                <a:lnTo>
                  <a:pt x="319" y="534"/>
                </a:lnTo>
                <a:lnTo>
                  <a:pt x="321" y="538"/>
                </a:lnTo>
                <a:lnTo>
                  <a:pt x="324" y="538"/>
                </a:lnTo>
                <a:lnTo>
                  <a:pt x="328" y="542"/>
                </a:lnTo>
                <a:lnTo>
                  <a:pt x="332" y="542"/>
                </a:lnTo>
                <a:lnTo>
                  <a:pt x="338" y="542"/>
                </a:lnTo>
                <a:lnTo>
                  <a:pt x="346" y="542"/>
                </a:lnTo>
                <a:lnTo>
                  <a:pt x="353" y="538"/>
                </a:lnTo>
                <a:lnTo>
                  <a:pt x="359" y="538"/>
                </a:lnTo>
                <a:lnTo>
                  <a:pt x="367" y="534"/>
                </a:lnTo>
                <a:lnTo>
                  <a:pt x="371" y="530"/>
                </a:lnTo>
                <a:lnTo>
                  <a:pt x="376" y="528"/>
                </a:lnTo>
                <a:lnTo>
                  <a:pt x="382" y="524"/>
                </a:lnTo>
                <a:lnTo>
                  <a:pt x="390" y="524"/>
                </a:lnTo>
                <a:lnTo>
                  <a:pt x="390" y="538"/>
                </a:lnTo>
                <a:lnTo>
                  <a:pt x="382" y="542"/>
                </a:lnTo>
                <a:lnTo>
                  <a:pt x="374" y="549"/>
                </a:lnTo>
                <a:lnTo>
                  <a:pt x="367" y="555"/>
                </a:lnTo>
                <a:lnTo>
                  <a:pt x="359" y="563"/>
                </a:lnTo>
                <a:lnTo>
                  <a:pt x="353" y="570"/>
                </a:lnTo>
                <a:lnTo>
                  <a:pt x="349" y="580"/>
                </a:lnTo>
                <a:lnTo>
                  <a:pt x="347" y="588"/>
                </a:lnTo>
                <a:lnTo>
                  <a:pt x="346" y="597"/>
                </a:lnTo>
                <a:lnTo>
                  <a:pt x="328" y="595"/>
                </a:lnTo>
                <a:lnTo>
                  <a:pt x="309" y="593"/>
                </a:lnTo>
                <a:lnTo>
                  <a:pt x="290" y="590"/>
                </a:lnTo>
                <a:lnTo>
                  <a:pt x="275" y="586"/>
                </a:lnTo>
                <a:lnTo>
                  <a:pt x="242" y="576"/>
                </a:lnTo>
                <a:lnTo>
                  <a:pt x="213" y="565"/>
                </a:lnTo>
                <a:lnTo>
                  <a:pt x="184" y="553"/>
                </a:lnTo>
                <a:lnTo>
                  <a:pt x="154" y="542"/>
                </a:lnTo>
                <a:lnTo>
                  <a:pt x="121" y="532"/>
                </a:lnTo>
                <a:lnTo>
                  <a:pt x="84" y="526"/>
                </a:lnTo>
                <a:lnTo>
                  <a:pt x="71" y="524"/>
                </a:lnTo>
                <a:lnTo>
                  <a:pt x="56" y="524"/>
                </a:lnTo>
                <a:lnTo>
                  <a:pt x="44" y="524"/>
                </a:lnTo>
                <a:lnTo>
                  <a:pt x="33" y="522"/>
                </a:lnTo>
                <a:lnTo>
                  <a:pt x="25" y="520"/>
                </a:lnTo>
                <a:lnTo>
                  <a:pt x="15" y="515"/>
                </a:lnTo>
                <a:lnTo>
                  <a:pt x="10" y="503"/>
                </a:lnTo>
                <a:lnTo>
                  <a:pt x="6" y="488"/>
                </a:lnTo>
                <a:lnTo>
                  <a:pt x="6" y="484"/>
                </a:lnTo>
                <a:lnTo>
                  <a:pt x="6" y="478"/>
                </a:lnTo>
                <a:lnTo>
                  <a:pt x="6" y="472"/>
                </a:lnTo>
                <a:lnTo>
                  <a:pt x="6" y="465"/>
                </a:lnTo>
                <a:lnTo>
                  <a:pt x="6" y="459"/>
                </a:lnTo>
                <a:lnTo>
                  <a:pt x="6" y="455"/>
                </a:lnTo>
                <a:lnTo>
                  <a:pt x="4" y="451"/>
                </a:lnTo>
                <a:lnTo>
                  <a:pt x="0" y="448"/>
                </a:lnTo>
                <a:lnTo>
                  <a:pt x="4" y="432"/>
                </a:lnTo>
                <a:lnTo>
                  <a:pt x="8" y="415"/>
                </a:lnTo>
                <a:lnTo>
                  <a:pt x="13" y="401"/>
                </a:lnTo>
                <a:lnTo>
                  <a:pt x="21" y="388"/>
                </a:lnTo>
                <a:lnTo>
                  <a:pt x="33" y="371"/>
                </a:lnTo>
                <a:lnTo>
                  <a:pt x="48" y="355"/>
                </a:lnTo>
                <a:lnTo>
                  <a:pt x="63" y="342"/>
                </a:lnTo>
                <a:lnTo>
                  <a:pt x="77" y="329"/>
                </a:lnTo>
                <a:lnTo>
                  <a:pt x="84" y="323"/>
                </a:lnTo>
                <a:lnTo>
                  <a:pt x="90" y="313"/>
                </a:lnTo>
                <a:lnTo>
                  <a:pt x="94" y="304"/>
                </a:lnTo>
                <a:lnTo>
                  <a:pt x="98" y="294"/>
                </a:lnTo>
                <a:lnTo>
                  <a:pt x="108" y="273"/>
                </a:lnTo>
                <a:lnTo>
                  <a:pt x="115" y="250"/>
                </a:lnTo>
                <a:lnTo>
                  <a:pt x="123" y="227"/>
                </a:lnTo>
                <a:lnTo>
                  <a:pt x="136" y="206"/>
                </a:lnTo>
                <a:lnTo>
                  <a:pt x="148" y="188"/>
                </a:lnTo>
                <a:lnTo>
                  <a:pt x="163" y="175"/>
                </a:lnTo>
                <a:lnTo>
                  <a:pt x="171" y="167"/>
                </a:lnTo>
                <a:lnTo>
                  <a:pt x="179" y="163"/>
                </a:lnTo>
                <a:lnTo>
                  <a:pt x="190" y="163"/>
                </a:lnTo>
                <a:lnTo>
                  <a:pt x="202" y="160"/>
                </a:lnTo>
                <a:lnTo>
                  <a:pt x="209" y="160"/>
                </a:lnTo>
                <a:lnTo>
                  <a:pt x="217" y="160"/>
                </a:lnTo>
                <a:lnTo>
                  <a:pt x="225" y="160"/>
                </a:lnTo>
                <a:lnTo>
                  <a:pt x="232" y="158"/>
                </a:lnTo>
                <a:lnTo>
                  <a:pt x="238" y="158"/>
                </a:lnTo>
                <a:lnTo>
                  <a:pt x="246" y="156"/>
                </a:lnTo>
                <a:lnTo>
                  <a:pt x="251" y="154"/>
                </a:lnTo>
                <a:lnTo>
                  <a:pt x="259" y="152"/>
                </a:lnTo>
                <a:lnTo>
                  <a:pt x="255" y="146"/>
                </a:lnTo>
                <a:lnTo>
                  <a:pt x="248" y="140"/>
                </a:lnTo>
                <a:lnTo>
                  <a:pt x="240" y="135"/>
                </a:lnTo>
                <a:lnTo>
                  <a:pt x="234" y="129"/>
                </a:lnTo>
                <a:lnTo>
                  <a:pt x="228" y="121"/>
                </a:lnTo>
                <a:lnTo>
                  <a:pt x="223" y="113"/>
                </a:lnTo>
                <a:lnTo>
                  <a:pt x="221" y="106"/>
                </a:lnTo>
                <a:lnTo>
                  <a:pt x="217" y="94"/>
                </a:lnTo>
                <a:lnTo>
                  <a:pt x="217" y="87"/>
                </a:lnTo>
                <a:lnTo>
                  <a:pt x="221" y="79"/>
                </a:lnTo>
                <a:lnTo>
                  <a:pt x="225" y="73"/>
                </a:lnTo>
                <a:lnTo>
                  <a:pt x="230" y="67"/>
                </a:lnTo>
                <a:lnTo>
                  <a:pt x="242" y="56"/>
                </a:lnTo>
                <a:lnTo>
                  <a:pt x="259" y="44"/>
                </a:lnTo>
                <a:lnTo>
                  <a:pt x="276" y="33"/>
                </a:lnTo>
                <a:lnTo>
                  <a:pt x="294" y="23"/>
                </a:lnTo>
                <a:lnTo>
                  <a:pt x="309" y="14"/>
                </a:lnTo>
                <a:lnTo>
                  <a:pt x="319" y="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41" name="Freeform 82"/>
          <p:cNvSpPr>
            <a:spLocks/>
          </p:cNvSpPr>
          <p:nvPr/>
        </p:nvSpPr>
        <p:spPr bwMode="auto">
          <a:xfrm>
            <a:off x="3539803" y="2573338"/>
            <a:ext cx="523875" cy="703262"/>
          </a:xfrm>
          <a:custGeom>
            <a:avLst/>
            <a:gdLst>
              <a:gd name="T0" fmla="*/ 771 w 835"/>
              <a:gd name="T1" fmla="*/ 643 h 1057"/>
              <a:gd name="T2" fmla="*/ 737 w 835"/>
              <a:gd name="T3" fmla="*/ 693 h 1057"/>
              <a:gd name="T4" fmla="*/ 750 w 835"/>
              <a:gd name="T5" fmla="*/ 735 h 1057"/>
              <a:gd name="T6" fmla="*/ 767 w 835"/>
              <a:gd name="T7" fmla="*/ 760 h 1057"/>
              <a:gd name="T8" fmla="*/ 733 w 835"/>
              <a:gd name="T9" fmla="*/ 766 h 1057"/>
              <a:gd name="T10" fmla="*/ 687 w 835"/>
              <a:gd name="T11" fmla="*/ 773 h 1057"/>
              <a:gd name="T12" fmla="*/ 631 w 835"/>
              <a:gd name="T13" fmla="*/ 856 h 1057"/>
              <a:gd name="T14" fmla="*/ 600 w 835"/>
              <a:gd name="T15" fmla="*/ 929 h 1057"/>
              <a:gd name="T16" fmla="*/ 537 w 835"/>
              <a:gd name="T17" fmla="*/ 1000 h 1057"/>
              <a:gd name="T18" fmla="*/ 514 w 835"/>
              <a:gd name="T19" fmla="*/ 1052 h 1057"/>
              <a:gd name="T20" fmla="*/ 485 w 835"/>
              <a:gd name="T21" fmla="*/ 1027 h 1057"/>
              <a:gd name="T22" fmla="*/ 470 w 835"/>
              <a:gd name="T23" fmla="*/ 990 h 1057"/>
              <a:gd name="T24" fmla="*/ 441 w 835"/>
              <a:gd name="T25" fmla="*/ 961 h 1057"/>
              <a:gd name="T26" fmla="*/ 370 w 835"/>
              <a:gd name="T27" fmla="*/ 910 h 1057"/>
              <a:gd name="T28" fmla="*/ 322 w 835"/>
              <a:gd name="T29" fmla="*/ 873 h 1057"/>
              <a:gd name="T30" fmla="*/ 311 w 835"/>
              <a:gd name="T31" fmla="*/ 829 h 1057"/>
              <a:gd name="T32" fmla="*/ 332 w 835"/>
              <a:gd name="T33" fmla="*/ 750 h 1057"/>
              <a:gd name="T34" fmla="*/ 353 w 835"/>
              <a:gd name="T35" fmla="*/ 673 h 1057"/>
              <a:gd name="T36" fmla="*/ 311 w 835"/>
              <a:gd name="T37" fmla="*/ 616 h 1057"/>
              <a:gd name="T38" fmla="*/ 295 w 835"/>
              <a:gd name="T39" fmla="*/ 577 h 1057"/>
              <a:gd name="T40" fmla="*/ 290 w 835"/>
              <a:gd name="T41" fmla="*/ 539 h 1057"/>
              <a:gd name="T42" fmla="*/ 240 w 835"/>
              <a:gd name="T43" fmla="*/ 504 h 1057"/>
              <a:gd name="T44" fmla="*/ 197 w 835"/>
              <a:gd name="T45" fmla="*/ 447 h 1057"/>
              <a:gd name="T46" fmla="*/ 149 w 835"/>
              <a:gd name="T47" fmla="*/ 403 h 1057"/>
              <a:gd name="T48" fmla="*/ 99 w 835"/>
              <a:gd name="T49" fmla="*/ 334 h 1057"/>
              <a:gd name="T50" fmla="*/ 36 w 835"/>
              <a:gd name="T51" fmla="*/ 293 h 1057"/>
              <a:gd name="T52" fmla="*/ 13 w 835"/>
              <a:gd name="T53" fmla="*/ 261 h 1057"/>
              <a:gd name="T54" fmla="*/ 0 w 835"/>
              <a:gd name="T55" fmla="*/ 226 h 1057"/>
              <a:gd name="T56" fmla="*/ 63 w 835"/>
              <a:gd name="T57" fmla="*/ 184 h 1057"/>
              <a:gd name="T58" fmla="*/ 167 w 835"/>
              <a:gd name="T59" fmla="*/ 117 h 1057"/>
              <a:gd name="T60" fmla="*/ 217 w 835"/>
              <a:gd name="T61" fmla="*/ 46 h 1057"/>
              <a:gd name="T62" fmla="*/ 245 w 835"/>
              <a:gd name="T63" fmla="*/ 11 h 1057"/>
              <a:gd name="T64" fmla="*/ 259 w 835"/>
              <a:gd name="T65" fmla="*/ 0 h 1057"/>
              <a:gd name="T66" fmla="*/ 338 w 835"/>
              <a:gd name="T67" fmla="*/ 23 h 1057"/>
              <a:gd name="T68" fmla="*/ 338 w 835"/>
              <a:gd name="T69" fmla="*/ 46 h 1057"/>
              <a:gd name="T70" fmla="*/ 349 w 835"/>
              <a:gd name="T71" fmla="*/ 59 h 1057"/>
              <a:gd name="T72" fmla="*/ 380 w 835"/>
              <a:gd name="T73" fmla="*/ 49 h 1057"/>
              <a:gd name="T74" fmla="*/ 407 w 835"/>
              <a:gd name="T75" fmla="*/ 21 h 1057"/>
              <a:gd name="T76" fmla="*/ 437 w 835"/>
              <a:gd name="T77" fmla="*/ 57 h 1057"/>
              <a:gd name="T78" fmla="*/ 458 w 835"/>
              <a:gd name="T79" fmla="*/ 113 h 1057"/>
              <a:gd name="T80" fmla="*/ 516 w 835"/>
              <a:gd name="T81" fmla="*/ 170 h 1057"/>
              <a:gd name="T82" fmla="*/ 576 w 835"/>
              <a:gd name="T83" fmla="*/ 228 h 1057"/>
              <a:gd name="T84" fmla="*/ 652 w 835"/>
              <a:gd name="T85" fmla="*/ 253 h 1057"/>
              <a:gd name="T86" fmla="*/ 652 w 835"/>
              <a:gd name="T87" fmla="*/ 266 h 1057"/>
              <a:gd name="T88" fmla="*/ 704 w 835"/>
              <a:gd name="T89" fmla="*/ 334 h 1057"/>
              <a:gd name="T90" fmla="*/ 733 w 835"/>
              <a:gd name="T91" fmla="*/ 359 h 1057"/>
              <a:gd name="T92" fmla="*/ 752 w 835"/>
              <a:gd name="T93" fmla="*/ 382 h 1057"/>
              <a:gd name="T94" fmla="*/ 771 w 835"/>
              <a:gd name="T95" fmla="*/ 445 h 1057"/>
              <a:gd name="T96" fmla="*/ 783 w 835"/>
              <a:gd name="T97" fmla="*/ 485 h 1057"/>
              <a:gd name="T98" fmla="*/ 791 w 835"/>
              <a:gd name="T99" fmla="*/ 518 h 1057"/>
              <a:gd name="T100" fmla="*/ 806 w 835"/>
              <a:gd name="T101" fmla="*/ 556 h 1057"/>
              <a:gd name="T102" fmla="*/ 825 w 835"/>
              <a:gd name="T103" fmla="*/ 597 h 105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35"/>
              <a:gd name="T157" fmla="*/ 0 h 1057"/>
              <a:gd name="T158" fmla="*/ 835 w 835"/>
              <a:gd name="T159" fmla="*/ 1057 h 105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35" h="1057">
                <a:moveTo>
                  <a:pt x="835" y="606"/>
                </a:moveTo>
                <a:lnTo>
                  <a:pt x="821" y="616"/>
                </a:lnTo>
                <a:lnTo>
                  <a:pt x="806" y="625"/>
                </a:lnTo>
                <a:lnTo>
                  <a:pt x="789" y="635"/>
                </a:lnTo>
                <a:lnTo>
                  <a:pt x="771" y="643"/>
                </a:lnTo>
                <a:lnTo>
                  <a:pt x="756" y="654"/>
                </a:lnTo>
                <a:lnTo>
                  <a:pt x="746" y="668"/>
                </a:lnTo>
                <a:lnTo>
                  <a:pt x="741" y="673"/>
                </a:lnTo>
                <a:lnTo>
                  <a:pt x="739" y="681"/>
                </a:lnTo>
                <a:lnTo>
                  <a:pt x="737" y="693"/>
                </a:lnTo>
                <a:lnTo>
                  <a:pt x="733" y="700"/>
                </a:lnTo>
                <a:lnTo>
                  <a:pt x="737" y="712"/>
                </a:lnTo>
                <a:lnTo>
                  <a:pt x="739" y="719"/>
                </a:lnTo>
                <a:lnTo>
                  <a:pt x="744" y="727"/>
                </a:lnTo>
                <a:lnTo>
                  <a:pt x="750" y="735"/>
                </a:lnTo>
                <a:lnTo>
                  <a:pt x="756" y="741"/>
                </a:lnTo>
                <a:lnTo>
                  <a:pt x="764" y="746"/>
                </a:lnTo>
                <a:lnTo>
                  <a:pt x="771" y="752"/>
                </a:lnTo>
                <a:lnTo>
                  <a:pt x="775" y="758"/>
                </a:lnTo>
                <a:lnTo>
                  <a:pt x="767" y="760"/>
                </a:lnTo>
                <a:lnTo>
                  <a:pt x="762" y="762"/>
                </a:lnTo>
                <a:lnTo>
                  <a:pt x="754" y="764"/>
                </a:lnTo>
                <a:lnTo>
                  <a:pt x="748" y="764"/>
                </a:lnTo>
                <a:lnTo>
                  <a:pt x="741" y="766"/>
                </a:lnTo>
                <a:lnTo>
                  <a:pt x="733" y="766"/>
                </a:lnTo>
                <a:lnTo>
                  <a:pt x="725" y="766"/>
                </a:lnTo>
                <a:lnTo>
                  <a:pt x="718" y="766"/>
                </a:lnTo>
                <a:lnTo>
                  <a:pt x="706" y="769"/>
                </a:lnTo>
                <a:lnTo>
                  <a:pt x="695" y="769"/>
                </a:lnTo>
                <a:lnTo>
                  <a:pt x="687" y="773"/>
                </a:lnTo>
                <a:lnTo>
                  <a:pt x="679" y="781"/>
                </a:lnTo>
                <a:lnTo>
                  <a:pt x="664" y="794"/>
                </a:lnTo>
                <a:lnTo>
                  <a:pt x="652" y="812"/>
                </a:lnTo>
                <a:lnTo>
                  <a:pt x="639" y="833"/>
                </a:lnTo>
                <a:lnTo>
                  <a:pt x="631" y="856"/>
                </a:lnTo>
                <a:lnTo>
                  <a:pt x="624" y="879"/>
                </a:lnTo>
                <a:lnTo>
                  <a:pt x="614" y="900"/>
                </a:lnTo>
                <a:lnTo>
                  <a:pt x="610" y="910"/>
                </a:lnTo>
                <a:lnTo>
                  <a:pt x="606" y="919"/>
                </a:lnTo>
                <a:lnTo>
                  <a:pt x="600" y="929"/>
                </a:lnTo>
                <a:lnTo>
                  <a:pt x="593" y="935"/>
                </a:lnTo>
                <a:lnTo>
                  <a:pt x="579" y="948"/>
                </a:lnTo>
                <a:lnTo>
                  <a:pt x="564" y="963"/>
                </a:lnTo>
                <a:lnTo>
                  <a:pt x="549" y="979"/>
                </a:lnTo>
                <a:lnTo>
                  <a:pt x="537" y="1000"/>
                </a:lnTo>
                <a:lnTo>
                  <a:pt x="529" y="1009"/>
                </a:lnTo>
                <a:lnTo>
                  <a:pt x="524" y="1023"/>
                </a:lnTo>
                <a:lnTo>
                  <a:pt x="520" y="1040"/>
                </a:lnTo>
                <a:lnTo>
                  <a:pt x="516" y="1057"/>
                </a:lnTo>
                <a:lnTo>
                  <a:pt x="514" y="1052"/>
                </a:lnTo>
                <a:lnTo>
                  <a:pt x="510" y="1048"/>
                </a:lnTo>
                <a:lnTo>
                  <a:pt x="503" y="1044"/>
                </a:lnTo>
                <a:lnTo>
                  <a:pt x="499" y="1040"/>
                </a:lnTo>
                <a:lnTo>
                  <a:pt x="491" y="1032"/>
                </a:lnTo>
                <a:lnTo>
                  <a:pt x="485" y="1027"/>
                </a:lnTo>
                <a:lnTo>
                  <a:pt x="481" y="1021"/>
                </a:lnTo>
                <a:lnTo>
                  <a:pt x="480" y="1013"/>
                </a:lnTo>
                <a:lnTo>
                  <a:pt x="476" y="1006"/>
                </a:lnTo>
                <a:lnTo>
                  <a:pt x="472" y="998"/>
                </a:lnTo>
                <a:lnTo>
                  <a:pt x="470" y="990"/>
                </a:lnTo>
                <a:lnTo>
                  <a:pt x="464" y="986"/>
                </a:lnTo>
                <a:lnTo>
                  <a:pt x="458" y="981"/>
                </a:lnTo>
                <a:lnTo>
                  <a:pt x="455" y="975"/>
                </a:lnTo>
                <a:lnTo>
                  <a:pt x="449" y="969"/>
                </a:lnTo>
                <a:lnTo>
                  <a:pt x="441" y="961"/>
                </a:lnTo>
                <a:lnTo>
                  <a:pt x="430" y="950"/>
                </a:lnTo>
                <a:lnTo>
                  <a:pt x="414" y="938"/>
                </a:lnTo>
                <a:lnTo>
                  <a:pt x="401" y="929"/>
                </a:lnTo>
                <a:lnTo>
                  <a:pt x="384" y="917"/>
                </a:lnTo>
                <a:lnTo>
                  <a:pt x="370" y="910"/>
                </a:lnTo>
                <a:lnTo>
                  <a:pt x="355" y="904"/>
                </a:lnTo>
                <a:lnTo>
                  <a:pt x="339" y="896"/>
                </a:lnTo>
                <a:lnTo>
                  <a:pt x="326" y="892"/>
                </a:lnTo>
                <a:lnTo>
                  <a:pt x="324" y="881"/>
                </a:lnTo>
                <a:lnTo>
                  <a:pt x="322" y="873"/>
                </a:lnTo>
                <a:lnTo>
                  <a:pt x="320" y="863"/>
                </a:lnTo>
                <a:lnTo>
                  <a:pt x="316" y="856"/>
                </a:lnTo>
                <a:lnTo>
                  <a:pt x="313" y="846"/>
                </a:lnTo>
                <a:lnTo>
                  <a:pt x="311" y="837"/>
                </a:lnTo>
                <a:lnTo>
                  <a:pt x="311" y="829"/>
                </a:lnTo>
                <a:lnTo>
                  <a:pt x="309" y="819"/>
                </a:lnTo>
                <a:lnTo>
                  <a:pt x="311" y="798"/>
                </a:lnTo>
                <a:lnTo>
                  <a:pt x="318" y="783"/>
                </a:lnTo>
                <a:lnTo>
                  <a:pt x="324" y="766"/>
                </a:lnTo>
                <a:lnTo>
                  <a:pt x="332" y="750"/>
                </a:lnTo>
                <a:lnTo>
                  <a:pt x="339" y="735"/>
                </a:lnTo>
                <a:lnTo>
                  <a:pt x="347" y="719"/>
                </a:lnTo>
                <a:lnTo>
                  <a:pt x="353" y="702"/>
                </a:lnTo>
                <a:lnTo>
                  <a:pt x="355" y="683"/>
                </a:lnTo>
                <a:lnTo>
                  <a:pt x="353" y="673"/>
                </a:lnTo>
                <a:lnTo>
                  <a:pt x="347" y="662"/>
                </a:lnTo>
                <a:lnTo>
                  <a:pt x="339" y="650"/>
                </a:lnTo>
                <a:lnTo>
                  <a:pt x="332" y="639"/>
                </a:lnTo>
                <a:lnTo>
                  <a:pt x="322" y="629"/>
                </a:lnTo>
                <a:lnTo>
                  <a:pt x="311" y="616"/>
                </a:lnTo>
                <a:lnTo>
                  <a:pt x="305" y="606"/>
                </a:lnTo>
                <a:lnTo>
                  <a:pt x="299" y="599"/>
                </a:lnTo>
                <a:lnTo>
                  <a:pt x="295" y="591"/>
                </a:lnTo>
                <a:lnTo>
                  <a:pt x="295" y="581"/>
                </a:lnTo>
                <a:lnTo>
                  <a:pt x="295" y="577"/>
                </a:lnTo>
                <a:lnTo>
                  <a:pt x="297" y="568"/>
                </a:lnTo>
                <a:lnTo>
                  <a:pt x="299" y="560"/>
                </a:lnTo>
                <a:lnTo>
                  <a:pt x="297" y="552"/>
                </a:lnTo>
                <a:lnTo>
                  <a:pt x="295" y="547"/>
                </a:lnTo>
                <a:lnTo>
                  <a:pt x="290" y="539"/>
                </a:lnTo>
                <a:lnTo>
                  <a:pt x="280" y="528"/>
                </a:lnTo>
                <a:lnTo>
                  <a:pt x="268" y="522"/>
                </a:lnTo>
                <a:lnTo>
                  <a:pt x="259" y="516"/>
                </a:lnTo>
                <a:lnTo>
                  <a:pt x="249" y="510"/>
                </a:lnTo>
                <a:lnTo>
                  <a:pt x="240" y="504"/>
                </a:lnTo>
                <a:lnTo>
                  <a:pt x="232" y="495"/>
                </a:lnTo>
                <a:lnTo>
                  <a:pt x="222" y="485"/>
                </a:lnTo>
                <a:lnTo>
                  <a:pt x="215" y="472"/>
                </a:lnTo>
                <a:lnTo>
                  <a:pt x="207" y="456"/>
                </a:lnTo>
                <a:lnTo>
                  <a:pt x="197" y="447"/>
                </a:lnTo>
                <a:lnTo>
                  <a:pt x="188" y="437"/>
                </a:lnTo>
                <a:lnTo>
                  <a:pt x="180" y="428"/>
                </a:lnTo>
                <a:lnTo>
                  <a:pt x="171" y="420"/>
                </a:lnTo>
                <a:lnTo>
                  <a:pt x="163" y="412"/>
                </a:lnTo>
                <a:lnTo>
                  <a:pt x="149" y="403"/>
                </a:lnTo>
                <a:lnTo>
                  <a:pt x="140" y="393"/>
                </a:lnTo>
                <a:lnTo>
                  <a:pt x="128" y="378"/>
                </a:lnTo>
                <a:lnTo>
                  <a:pt x="117" y="364"/>
                </a:lnTo>
                <a:lnTo>
                  <a:pt x="109" y="347"/>
                </a:lnTo>
                <a:lnTo>
                  <a:pt x="99" y="334"/>
                </a:lnTo>
                <a:lnTo>
                  <a:pt x="86" y="320"/>
                </a:lnTo>
                <a:lnTo>
                  <a:pt x="71" y="307"/>
                </a:lnTo>
                <a:lnTo>
                  <a:pt x="61" y="303"/>
                </a:lnTo>
                <a:lnTo>
                  <a:pt x="51" y="297"/>
                </a:lnTo>
                <a:lnTo>
                  <a:pt x="36" y="293"/>
                </a:lnTo>
                <a:lnTo>
                  <a:pt x="23" y="291"/>
                </a:lnTo>
                <a:lnTo>
                  <a:pt x="23" y="282"/>
                </a:lnTo>
                <a:lnTo>
                  <a:pt x="19" y="274"/>
                </a:lnTo>
                <a:lnTo>
                  <a:pt x="17" y="266"/>
                </a:lnTo>
                <a:lnTo>
                  <a:pt x="13" y="261"/>
                </a:lnTo>
                <a:lnTo>
                  <a:pt x="5" y="255"/>
                </a:lnTo>
                <a:lnTo>
                  <a:pt x="3" y="249"/>
                </a:lnTo>
                <a:lnTo>
                  <a:pt x="0" y="241"/>
                </a:lnTo>
                <a:lnTo>
                  <a:pt x="0" y="232"/>
                </a:lnTo>
                <a:lnTo>
                  <a:pt x="0" y="226"/>
                </a:lnTo>
                <a:lnTo>
                  <a:pt x="3" y="220"/>
                </a:lnTo>
                <a:lnTo>
                  <a:pt x="9" y="215"/>
                </a:lnTo>
                <a:lnTo>
                  <a:pt x="19" y="209"/>
                </a:lnTo>
                <a:lnTo>
                  <a:pt x="38" y="195"/>
                </a:lnTo>
                <a:lnTo>
                  <a:pt x="63" y="184"/>
                </a:lnTo>
                <a:lnTo>
                  <a:pt x="90" y="172"/>
                </a:lnTo>
                <a:lnTo>
                  <a:pt x="113" y="159"/>
                </a:lnTo>
                <a:lnTo>
                  <a:pt x="134" y="147"/>
                </a:lnTo>
                <a:lnTo>
                  <a:pt x="147" y="138"/>
                </a:lnTo>
                <a:lnTo>
                  <a:pt x="167" y="117"/>
                </a:lnTo>
                <a:lnTo>
                  <a:pt x="180" y="101"/>
                </a:lnTo>
                <a:lnTo>
                  <a:pt x="192" y="88"/>
                </a:lnTo>
                <a:lnTo>
                  <a:pt x="201" y="73"/>
                </a:lnTo>
                <a:lnTo>
                  <a:pt x="209" y="61"/>
                </a:lnTo>
                <a:lnTo>
                  <a:pt x="217" y="46"/>
                </a:lnTo>
                <a:lnTo>
                  <a:pt x="226" y="34"/>
                </a:lnTo>
                <a:lnTo>
                  <a:pt x="240" y="21"/>
                </a:lnTo>
                <a:lnTo>
                  <a:pt x="240" y="19"/>
                </a:lnTo>
                <a:lnTo>
                  <a:pt x="243" y="15"/>
                </a:lnTo>
                <a:lnTo>
                  <a:pt x="245" y="11"/>
                </a:lnTo>
                <a:lnTo>
                  <a:pt x="247" y="11"/>
                </a:lnTo>
                <a:lnTo>
                  <a:pt x="249" y="7"/>
                </a:lnTo>
                <a:lnTo>
                  <a:pt x="253" y="3"/>
                </a:lnTo>
                <a:lnTo>
                  <a:pt x="255" y="1"/>
                </a:lnTo>
                <a:lnTo>
                  <a:pt x="259" y="0"/>
                </a:lnTo>
                <a:lnTo>
                  <a:pt x="336" y="0"/>
                </a:lnTo>
                <a:lnTo>
                  <a:pt x="338" y="5"/>
                </a:lnTo>
                <a:lnTo>
                  <a:pt x="338" y="11"/>
                </a:lnTo>
                <a:lnTo>
                  <a:pt x="338" y="19"/>
                </a:lnTo>
                <a:lnTo>
                  <a:pt x="338" y="23"/>
                </a:lnTo>
                <a:lnTo>
                  <a:pt x="338" y="28"/>
                </a:lnTo>
                <a:lnTo>
                  <a:pt x="338" y="32"/>
                </a:lnTo>
                <a:lnTo>
                  <a:pt x="336" y="38"/>
                </a:lnTo>
                <a:lnTo>
                  <a:pt x="336" y="44"/>
                </a:lnTo>
                <a:lnTo>
                  <a:pt x="338" y="46"/>
                </a:lnTo>
                <a:lnTo>
                  <a:pt x="338" y="49"/>
                </a:lnTo>
                <a:lnTo>
                  <a:pt x="339" y="53"/>
                </a:lnTo>
                <a:lnTo>
                  <a:pt x="341" y="57"/>
                </a:lnTo>
                <a:lnTo>
                  <a:pt x="345" y="59"/>
                </a:lnTo>
                <a:lnTo>
                  <a:pt x="349" y="59"/>
                </a:lnTo>
                <a:lnTo>
                  <a:pt x="355" y="61"/>
                </a:lnTo>
                <a:lnTo>
                  <a:pt x="361" y="61"/>
                </a:lnTo>
                <a:lnTo>
                  <a:pt x="368" y="59"/>
                </a:lnTo>
                <a:lnTo>
                  <a:pt x="374" y="53"/>
                </a:lnTo>
                <a:lnTo>
                  <a:pt x="380" y="49"/>
                </a:lnTo>
                <a:lnTo>
                  <a:pt x="384" y="40"/>
                </a:lnTo>
                <a:lnTo>
                  <a:pt x="387" y="32"/>
                </a:lnTo>
                <a:lnTo>
                  <a:pt x="395" y="26"/>
                </a:lnTo>
                <a:lnTo>
                  <a:pt x="399" y="23"/>
                </a:lnTo>
                <a:lnTo>
                  <a:pt x="407" y="21"/>
                </a:lnTo>
                <a:lnTo>
                  <a:pt x="416" y="23"/>
                </a:lnTo>
                <a:lnTo>
                  <a:pt x="426" y="28"/>
                </a:lnTo>
                <a:lnTo>
                  <a:pt x="432" y="36"/>
                </a:lnTo>
                <a:lnTo>
                  <a:pt x="435" y="44"/>
                </a:lnTo>
                <a:lnTo>
                  <a:pt x="437" y="57"/>
                </a:lnTo>
                <a:lnTo>
                  <a:pt x="439" y="67"/>
                </a:lnTo>
                <a:lnTo>
                  <a:pt x="441" y="76"/>
                </a:lnTo>
                <a:lnTo>
                  <a:pt x="445" y="88"/>
                </a:lnTo>
                <a:lnTo>
                  <a:pt x="449" y="101"/>
                </a:lnTo>
                <a:lnTo>
                  <a:pt x="458" y="113"/>
                </a:lnTo>
                <a:lnTo>
                  <a:pt x="470" y="126"/>
                </a:lnTo>
                <a:lnTo>
                  <a:pt x="481" y="138"/>
                </a:lnTo>
                <a:lnTo>
                  <a:pt x="493" y="147"/>
                </a:lnTo>
                <a:lnTo>
                  <a:pt x="506" y="157"/>
                </a:lnTo>
                <a:lnTo>
                  <a:pt x="516" y="170"/>
                </a:lnTo>
                <a:lnTo>
                  <a:pt x="526" y="180"/>
                </a:lnTo>
                <a:lnTo>
                  <a:pt x="537" y="193"/>
                </a:lnTo>
                <a:lnTo>
                  <a:pt x="551" y="209"/>
                </a:lnTo>
                <a:lnTo>
                  <a:pt x="562" y="218"/>
                </a:lnTo>
                <a:lnTo>
                  <a:pt x="576" y="228"/>
                </a:lnTo>
                <a:lnTo>
                  <a:pt x="593" y="236"/>
                </a:lnTo>
                <a:lnTo>
                  <a:pt x="608" y="243"/>
                </a:lnTo>
                <a:lnTo>
                  <a:pt x="629" y="249"/>
                </a:lnTo>
                <a:lnTo>
                  <a:pt x="652" y="251"/>
                </a:lnTo>
                <a:lnTo>
                  <a:pt x="652" y="253"/>
                </a:lnTo>
                <a:lnTo>
                  <a:pt x="652" y="257"/>
                </a:lnTo>
                <a:lnTo>
                  <a:pt x="652" y="259"/>
                </a:lnTo>
                <a:lnTo>
                  <a:pt x="652" y="261"/>
                </a:lnTo>
                <a:lnTo>
                  <a:pt x="652" y="264"/>
                </a:lnTo>
                <a:lnTo>
                  <a:pt x="652" y="266"/>
                </a:lnTo>
                <a:lnTo>
                  <a:pt x="662" y="288"/>
                </a:lnTo>
                <a:lnTo>
                  <a:pt x="672" y="303"/>
                </a:lnTo>
                <a:lnTo>
                  <a:pt x="681" y="316"/>
                </a:lnTo>
                <a:lnTo>
                  <a:pt x="691" y="326"/>
                </a:lnTo>
                <a:lnTo>
                  <a:pt x="704" y="334"/>
                </a:lnTo>
                <a:lnTo>
                  <a:pt x="714" y="339"/>
                </a:lnTo>
                <a:lnTo>
                  <a:pt x="720" y="345"/>
                </a:lnTo>
                <a:lnTo>
                  <a:pt x="725" y="347"/>
                </a:lnTo>
                <a:lnTo>
                  <a:pt x="729" y="355"/>
                </a:lnTo>
                <a:lnTo>
                  <a:pt x="733" y="359"/>
                </a:lnTo>
                <a:lnTo>
                  <a:pt x="739" y="364"/>
                </a:lnTo>
                <a:lnTo>
                  <a:pt x="743" y="368"/>
                </a:lnTo>
                <a:lnTo>
                  <a:pt x="744" y="372"/>
                </a:lnTo>
                <a:lnTo>
                  <a:pt x="748" y="376"/>
                </a:lnTo>
                <a:lnTo>
                  <a:pt x="752" y="382"/>
                </a:lnTo>
                <a:lnTo>
                  <a:pt x="758" y="385"/>
                </a:lnTo>
                <a:lnTo>
                  <a:pt x="764" y="399"/>
                </a:lnTo>
                <a:lnTo>
                  <a:pt x="767" y="412"/>
                </a:lnTo>
                <a:lnTo>
                  <a:pt x="771" y="428"/>
                </a:lnTo>
                <a:lnTo>
                  <a:pt x="771" y="445"/>
                </a:lnTo>
                <a:lnTo>
                  <a:pt x="771" y="462"/>
                </a:lnTo>
                <a:lnTo>
                  <a:pt x="775" y="474"/>
                </a:lnTo>
                <a:lnTo>
                  <a:pt x="777" y="480"/>
                </a:lnTo>
                <a:lnTo>
                  <a:pt x="779" y="483"/>
                </a:lnTo>
                <a:lnTo>
                  <a:pt x="783" y="485"/>
                </a:lnTo>
                <a:lnTo>
                  <a:pt x="787" y="487"/>
                </a:lnTo>
                <a:lnTo>
                  <a:pt x="787" y="495"/>
                </a:lnTo>
                <a:lnTo>
                  <a:pt x="789" y="504"/>
                </a:lnTo>
                <a:lnTo>
                  <a:pt x="789" y="512"/>
                </a:lnTo>
                <a:lnTo>
                  <a:pt x="791" y="518"/>
                </a:lnTo>
                <a:lnTo>
                  <a:pt x="794" y="526"/>
                </a:lnTo>
                <a:lnTo>
                  <a:pt x="796" y="531"/>
                </a:lnTo>
                <a:lnTo>
                  <a:pt x="798" y="539"/>
                </a:lnTo>
                <a:lnTo>
                  <a:pt x="800" y="547"/>
                </a:lnTo>
                <a:lnTo>
                  <a:pt x="806" y="556"/>
                </a:lnTo>
                <a:lnTo>
                  <a:pt x="810" y="566"/>
                </a:lnTo>
                <a:lnTo>
                  <a:pt x="814" y="574"/>
                </a:lnTo>
                <a:lnTo>
                  <a:pt x="817" y="581"/>
                </a:lnTo>
                <a:lnTo>
                  <a:pt x="821" y="591"/>
                </a:lnTo>
                <a:lnTo>
                  <a:pt x="825" y="597"/>
                </a:lnTo>
                <a:lnTo>
                  <a:pt x="831" y="602"/>
                </a:lnTo>
                <a:lnTo>
                  <a:pt x="835" y="606"/>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42" name="Freeform 83"/>
          <p:cNvSpPr>
            <a:spLocks/>
          </p:cNvSpPr>
          <p:nvPr/>
        </p:nvSpPr>
        <p:spPr bwMode="auto">
          <a:xfrm>
            <a:off x="3539803" y="2573338"/>
            <a:ext cx="523875" cy="703262"/>
          </a:xfrm>
          <a:custGeom>
            <a:avLst/>
            <a:gdLst>
              <a:gd name="T0" fmla="*/ 771 w 835"/>
              <a:gd name="T1" fmla="*/ 643 h 1057"/>
              <a:gd name="T2" fmla="*/ 737 w 835"/>
              <a:gd name="T3" fmla="*/ 693 h 1057"/>
              <a:gd name="T4" fmla="*/ 750 w 835"/>
              <a:gd name="T5" fmla="*/ 735 h 1057"/>
              <a:gd name="T6" fmla="*/ 767 w 835"/>
              <a:gd name="T7" fmla="*/ 760 h 1057"/>
              <a:gd name="T8" fmla="*/ 733 w 835"/>
              <a:gd name="T9" fmla="*/ 766 h 1057"/>
              <a:gd name="T10" fmla="*/ 687 w 835"/>
              <a:gd name="T11" fmla="*/ 773 h 1057"/>
              <a:gd name="T12" fmla="*/ 631 w 835"/>
              <a:gd name="T13" fmla="*/ 856 h 1057"/>
              <a:gd name="T14" fmla="*/ 600 w 835"/>
              <a:gd name="T15" fmla="*/ 929 h 1057"/>
              <a:gd name="T16" fmla="*/ 537 w 835"/>
              <a:gd name="T17" fmla="*/ 1000 h 1057"/>
              <a:gd name="T18" fmla="*/ 514 w 835"/>
              <a:gd name="T19" fmla="*/ 1052 h 1057"/>
              <a:gd name="T20" fmla="*/ 485 w 835"/>
              <a:gd name="T21" fmla="*/ 1027 h 1057"/>
              <a:gd name="T22" fmla="*/ 470 w 835"/>
              <a:gd name="T23" fmla="*/ 990 h 1057"/>
              <a:gd name="T24" fmla="*/ 441 w 835"/>
              <a:gd name="T25" fmla="*/ 961 h 1057"/>
              <a:gd name="T26" fmla="*/ 370 w 835"/>
              <a:gd name="T27" fmla="*/ 910 h 1057"/>
              <a:gd name="T28" fmla="*/ 322 w 835"/>
              <a:gd name="T29" fmla="*/ 873 h 1057"/>
              <a:gd name="T30" fmla="*/ 311 w 835"/>
              <a:gd name="T31" fmla="*/ 829 h 1057"/>
              <a:gd name="T32" fmla="*/ 332 w 835"/>
              <a:gd name="T33" fmla="*/ 750 h 1057"/>
              <a:gd name="T34" fmla="*/ 353 w 835"/>
              <a:gd name="T35" fmla="*/ 673 h 1057"/>
              <a:gd name="T36" fmla="*/ 311 w 835"/>
              <a:gd name="T37" fmla="*/ 616 h 1057"/>
              <a:gd name="T38" fmla="*/ 295 w 835"/>
              <a:gd name="T39" fmla="*/ 577 h 1057"/>
              <a:gd name="T40" fmla="*/ 290 w 835"/>
              <a:gd name="T41" fmla="*/ 539 h 1057"/>
              <a:gd name="T42" fmla="*/ 240 w 835"/>
              <a:gd name="T43" fmla="*/ 504 h 1057"/>
              <a:gd name="T44" fmla="*/ 197 w 835"/>
              <a:gd name="T45" fmla="*/ 447 h 1057"/>
              <a:gd name="T46" fmla="*/ 149 w 835"/>
              <a:gd name="T47" fmla="*/ 403 h 1057"/>
              <a:gd name="T48" fmla="*/ 99 w 835"/>
              <a:gd name="T49" fmla="*/ 334 h 1057"/>
              <a:gd name="T50" fmla="*/ 36 w 835"/>
              <a:gd name="T51" fmla="*/ 293 h 1057"/>
              <a:gd name="T52" fmla="*/ 13 w 835"/>
              <a:gd name="T53" fmla="*/ 261 h 1057"/>
              <a:gd name="T54" fmla="*/ 0 w 835"/>
              <a:gd name="T55" fmla="*/ 226 h 1057"/>
              <a:gd name="T56" fmla="*/ 63 w 835"/>
              <a:gd name="T57" fmla="*/ 184 h 1057"/>
              <a:gd name="T58" fmla="*/ 167 w 835"/>
              <a:gd name="T59" fmla="*/ 117 h 1057"/>
              <a:gd name="T60" fmla="*/ 217 w 835"/>
              <a:gd name="T61" fmla="*/ 46 h 1057"/>
              <a:gd name="T62" fmla="*/ 245 w 835"/>
              <a:gd name="T63" fmla="*/ 11 h 1057"/>
              <a:gd name="T64" fmla="*/ 259 w 835"/>
              <a:gd name="T65" fmla="*/ 0 h 1057"/>
              <a:gd name="T66" fmla="*/ 338 w 835"/>
              <a:gd name="T67" fmla="*/ 23 h 1057"/>
              <a:gd name="T68" fmla="*/ 338 w 835"/>
              <a:gd name="T69" fmla="*/ 46 h 1057"/>
              <a:gd name="T70" fmla="*/ 349 w 835"/>
              <a:gd name="T71" fmla="*/ 59 h 1057"/>
              <a:gd name="T72" fmla="*/ 380 w 835"/>
              <a:gd name="T73" fmla="*/ 49 h 1057"/>
              <a:gd name="T74" fmla="*/ 407 w 835"/>
              <a:gd name="T75" fmla="*/ 21 h 1057"/>
              <a:gd name="T76" fmla="*/ 437 w 835"/>
              <a:gd name="T77" fmla="*/ 57 h 1057"/>
              <a:gd name="T78" fmla="*/ 458 w 835"/>
              <a:gd name="T79" fmla="*/ 113 h 1057"/>
              <a:gd name="T80" fmla="*/ 516 w 835"/>
              <a:gd name="T81" fmla="*/ 170 h 1057"/>
              <a:gd name="T82" fmla="*/ 576 w 835"/>
              <a:gd name="T83" fmla="*/ 228 h 1057"/>
              <a:gd name="T84" fmla="*/ 652 w 835"/>
              <a:gd name="T85" fmla="*/ 253 h 1057"/>
              <a:gd name="T86" fmla="*/ 652 w 835"/>
              <a:gd name="T87" fmla="*/ 266 h 1057"/>
              <a:gd name="T88" fmla="*/ 704 w 835"/>
              <a:gd name="T89" fmla="*/ 334 h 1057"/>
              <a:gd name="T90" fmla="*/ 733 w 835"/>
              <a:gd name="T91" fmla="*/ 359 h 1057"/>
              <a:gd name="T92" fmla="*/ 752 w 835"/>
              <a:gd name="T93" fmla="*/ 382 h 1057"/>
              <a:gd name="T94" fmla="*/ 771 w 835"/>
              <a:gd name="T95" fmla="*/ 445 h 1057"/>
              <a:gd name="T96" fmla="*/ 783 w 835"/>
              <a:gd name="T97" fmla="*/ 485 h 1057"/>
              <a:gd name="T98" fmla="*/ 791 w 835"/>
              <a:gd name="T99" fmla="*/ 518 h 1057"/>
              <a:gd name="T100" fmla="*/ 806 w 835"/>
              <a:gd name="T101" fmla="*/ 556 h 1057"/>
              <a:gd name="T102" fmla="*/ 825 w 835"/>
              <a:gd name="T103" fmla="*/ 597 h 105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835"/>
              <a:gd name="T157" fmla="*/ 0 h 1057"/>
              <a:gd name="T158" fmla="*/ 835 w 835"/>
              <a:gd name="T159" fmla="*/ 1057 h 105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835" h="1057">
                <a:moveTo>
                  <a:pt x="835" y="606"/>
                </a:moveTo>
                <a:lnTo>
                  <a:pt x="821" y="616"/>
                </a:lnTo>
                <a:lnTo>
                  <a:pt x="806" y="625"/>
                </a:lnTo>
                <a:lnTo>
                  <a:pt x="789" y="635"/>
                </a:lnTo>
                <a:lnTo>
                  <a:pt x="771" y="643"/>
                </a:lnTo>
                <a:lnTo>
                  <a:pt x="756" y="654"/>
                </a:lnTo>
                <a:lnTo>
                  <a:pt x="746" y="668"/>
                </a:lnTo>
                <a:lnTo>
                  <a:pt x="741" y="673"/>
                </a:lnTo>
                <a:lnTo>
                  <a:pt x="739" y="681"/>
                </a:lnTo>
                <a:lnTo>
                  <a:pt x="737" y="693"/>
                </a:lnTo>
                <a:lnTo>
                  <a:pt x="733" y="700"/>
                </a:lnTo>
                <a:lnTo>
                  <a:pt x="737" y="712"/>
                </a:lnTo>
                <a:lnTo>
                  <a:pt x="739" y="719"/>
                </a:lnTo>
                <a:lnTo>
                  <a:pt x="744" y="727"/>
                </a:lnTo>
                <a:lnTo>
                  <a:pt x="750" y="735"/>
                </a:lnTo>
                <a:lnTo>
                  <a:pt x="756" y="741"/>
                </a:lnTo>
                <a:lnTo>
                  <a:pt x="764" y="746"/>
                </a:lnTo>
                <a:lnTo>
                  <a:pt x="771" y="752"/>
                </a:lnTo>
                <a:lnTo>
                  <a:pt x="775" y="758"/>
                </a:lnTo>
                <a:lnTo>
                  <a:pt x="767" y="760"/>
                </a:lnTo>
                <a:lnTo>
                  <a:pt x="762" y="762"/>
                </a:lnTo>
                <a:lnTo>
                  <a:pt x="754" y="764"/>
                </a:lnTo>
                <a:lnTo>
                  <a:pt x="748" y="764"/>
                </a:lnTo>
                <a:lnTo>
                  <a:pt x="741" y="766"/>
                </a:lnTo>
                <a:lnTo>
                  <a:pt x="733" y="766"/>
                </a:lnTo>
                <a:lnTo>
                  <a:pt x="725" y="766"/>
                </a:lnTo>
                <a:lnTo>
                  <a:pt x="718" y="766"/>
                </a:lnTo>
                <a:lnTo>
                  <a:pt x="706" y="769"/>
                </a:lnTo>
                <a:lnTo>
                  <a:pt x="695" y="769"/>
                </a:lnTo>
                <a:lnTo>
                  <a:pt x="687" y="773"/>
                </a:lnTo>
                <a:lnTo>
                  <a:pt x="679" y="781"/>
                </a:lnTo>
                <a:lnTo>
                  <a:pt x="664" y="794"/>
                </a:lnTo>
                <a:lnTo>
                  <a:pt x="652" y="812"/>
                </a:lnTo>
                <a:lnTo>
                  <a:pt x="639" y="833"/>
                </a:lnTo>
                <a:lnTo>
                  <a:pt x="631" y="856"/>
                </a:lnTo>
                <a:lnTo>
                  <a:pt x="624" y="879"/>
                </a:lnTo>
                <a:lnTo>
                  <a:pt x="614" y="900"/>
                </a:lnTo>
                <a:lnTo>
                  <a:pt x="610" y="910"/>
                </a:lnTo>
                <a:lnTo>
                  <a:pt x="606" y="919"/>
                </a:lnTo>
                <a:lnTo>
                  <a:pt x="600" y="929"/>
                </a:lnTo>
                <a:lnTo>
                  <a:pt x="593" y="935"/>
                </a:lnTo>
                <a:lnTo>
                  <a:pt x="579" y="948"/>
                </a:lnTo>
                <a:lnTo>
                  <a:pt x="564" y="963"/>
                </a:lnTo>
                <a:lnTo>
                  <a:pt x="549" y="979"/>
                </a:lnTo>
                <a:lnTo>
                  <a:pt x="537" y="1000"/>
                </a:lnTo>
                <a:lnTo>
                  <a:pt x="529" y="1009"/>
                </a:lnTo>
                <a:lnTo>
                  <a:pt x="524" y="1023"/>
                </a:lnTo>
                <a:lnTo>
                  <a:pt x="520" y="1040"/>
                </a:lnTo>
                <a:lnTo>
                  <a:pt x="516" y="1057"/>
                </a:lnTo>
                <a:lnTo>
                  <a:pt x="514" y="1052"/>
                </a:lnTo>
                <a:lnTo>
                  <a:pt x="510" y="1048"/>
                </a:lnTo>
                <a:lnTo>
                  <a:pt x="503" y="1044"/>
                </a:lnTo>
                <a:lnTo>
                  <a:pt x="499" y="1040"/>
                </a:lnTo>
                <a:lnTo>
                  <a:pt x="491" y="1032"/>
                </a:lnTo>
                <a:lnTo>
                  <a:pt x="485" y="1027"/>
                </a:lnTo>
                <a:lnTo>
                  <a:pt x="481" y="1021"/>
                </a:lnTo>
                <a:lnTo>
                  <a:pt x="480" y="1013"/>
                </a:lnTo>
                <a:lnTo>
                  <a:pt x="476" y="1006"/>
                </a:lnTo>
                <a:lnTo>
                  <a:pt x="472" y="998"/>
                </a:lnTo>
                <a:lnTo>
                  <a:pt x="470" y="990"/>
                </a:lnTo>
                <a:lnTo>
                  <a:pt x="464" y="986"/>
                </a:lnTo>
                <a:lnTo>
                  <a:pt x="458" y="981"/>
                </a:lnTo>
                <a:lnTo>
                  <a:pt x="455" y="975"/>
                </a:lnTo>
                <a:lnTo>
                  <a:pt x="449" y="969"/>
                </a:lnTo>
                <a:lnTo>
                  <a:pt x="441" y="961"/>
                </a:lnTo>
                <a:lnTo>
                  <a:pt x="430" y="950"/>
                </a:lnTo>
                <a:lnTo>
                  <a:pt x="414" y="938"/>
                </a:lnTo>
                <a:lnTo>
                  <a:pt x="401" y="929"/>
                </a:lnTo>
                <a:lnTo>
                  <a:pt x="384" y="917"/>
                </a:lnTo>
                <a:lnTo>
                  <a:pt x="370" y="910"/>
                </a:lnTo>
                <a:lnTo>
                  <a:pt x="355" y="904"/>
                </a:lnTo>
                <a:lnTo>
                  <a:pt x="339" y="896"/>
                </a:lnTo>
                <a:lnTo>
                  <a:pt x="326" y="892"/>
                </a:lnTo>
                <a:lnTo>
                  <a:pt x="324" y="881"/>
                </a:lnTo>
                <a:lnTo>
                  <a:pt x="322" y="873"/>
                </a:lnTo>
                <a:lnTo>
                  <a:pt x="320" y="863"/>
                </a:lnTo>
                <a:lnTo>
                  <a:pt x="316" y="856"/>
                </a:lnTo>
                <a:lnTo>
                  <a:pt x="313" y="846"/>
                </a:lnTo>
                <a:lnTo>
                  <a:pt x="311" y="837"/>
                </a:lnTo>
                <a:lnTo>
                  <a:pt x="311" y="829"/>
                </a:lnTo>
                <a:lnTo>
                  <a:pt x="309" y="819"/>
                </a:lnTo>
                <a:lnTo>
                  <a:pt x="311" y="798"/>
                </a:lnTo>
                <a:lnTo>
                  <a:pt x="318" y="783"/>
                </a:lnTo>
                <a:lnTo>
                  <a:pt x="324" y="766"/>
                </a:lnTo>
                <a:lnTo>
                  <a:pt x="332" y="750"/>
                </a:lnTo>
                <a:lnTo>
                  <a:pt x="339" y="735"/>
                </a:lnTo>
                <a:lnTo>
                  <a:pt x="347" y="719"/>
                </a:lnTo>
                <a:lnTo>
                  <a:pt x="353" y="702"/>
                </a:lnTo>
                <a:lnTo>
                  <a:pt x="355" y="683"/>
                </a:lnTo>
                <a:lnTo>
                  <a:pt x="353" y="673"/>
                </a:lnTo>
                <a:lnTo>
                  <a:pt x="347" y="662"/>
                </a:lnTo>
                <a:lnTo>
                  <a:pt x="339" y="650"/>
                </a:lnTo>
                <a:lnTo>
                  <a:pt x="332" y="639"/>
                </a:lnTo>
                <a:lnTo>
                  <a:pt x="322" y="629"/>
                </a:lnTo>
                <a:lnTo>
                  <a:pt x="311" y="616"/>
                </a:lnTo>
                <a:lnTo>
                  <a:pt x="305" y="606"/>
                </a:lnTo>
                <a:lnTo>
                  <a:pt x="299" y="599"/>
                </a:lnTo>
                <a:lnTo>
                  <a:pt x="295" y="591"/>
                </a:lnTo>
                <a:lnTo>
                  <a:pt x="295" y="581"/>
                </a:lnTo>
                <a:lnTo>
                  <a:pt x="295" y="577"/>
                </a:lnTo>
                <a:lnTo>
                  <a:pt x="297" y="568"/>
                </a:lnTo>
                <a:lnTo>
                  <a:pt x="299" y="560"/>
                </a:lnTo>
                <a:lnTo>
                  <a:pt x="297" y="552"/>
                </a:lnTo>
                <a:lnTo>
                  <a:pt x="295" y="547"/>
                </a:lnTo>
                <a:lnTo>
                  <a:pt x="290" y="539"/>
                </a:lnTo>
                <a:lnTo>
                  <a:pt x="280" y="528"/>
                </a:lnTo>
                <a:lnTo>
                  <a:pt x="268" y="522"/>
                </a:lnTo>
                <a:lnTo>
                  <a:pt x="259" y="516"/>
                </a:lnTo>
                <a:lnTo>
                  <a:pt x="249" y="510"/>
                </a:lnTo>
                <a:lnTo>
                  <a:pt x="240" y="504"/>
                </a:lnTo>
                <a:lnTo>
                  <a:pt x="232" y="495"/>
                </a:lnTo>
                <a:lnTo>
                  <a:pt x="222" y="485"/>
                </a:lnTo>
                <a:lnTo>
                  <a:pt x="215" y="472"/>
                </a:lnTo>
                <a:lnTo>
                  <a:pt x="207" y="456"/>
                </a:lnTo>
                <a:lnTo>
                  <a:pt x="197" y="447"/>
                </a:lnTo>
                <a:lnTo>
                  <a:pt x="188" y="437"/>
                </a:lnTo>
                <a:lnTo>
                  <a:pt x="180" y="428"/>
                </a:lnTo>
                <a:lnTo>
                  <a:pt x="171" y="420"/>
                </a:lnTo>
                <a:lnTo>
                  <a:pt x="163" y="412"/>
                </a:lnTo>
                <a:lnTo>
                  <a:pt x="149" y="403"/>
                </a:lnTo>
                <a:lnTo>
                  <a:pt x="140" y="393"/>
                </a:lnTo>
                <a:lnTo>
                  <a:pt x="128" y="378"/>
                </a:lnTo>
                <a:lnTo>
                  <a:pt x="117" y="364"/>
                </a:lnTo>
                <a:lnTo>
                  <a:pt x="109" y="347"/>
                </a:lnTo>
                <a:lnTo>
                  <a:pt x="99" y="334"/>
                </a:lnTo>
                <a:lnTo>
                  <a:pt x="86" y="320"/>
                </a:lnTo>
                <a:lnTo>
                  <a:pt x="71" y="307"/>
                </a:lnTo>
                <a:lnTo>
                  <a:pt x="61" y="303"/>
                </a:lnTo>
                <a:lnTo>
                  <a:pt x="51" y="297"/>
                </a:lnTo>
                <a:lnTo>
                  <a:pt x="36" y="293"/>
                </a:lnTo>
                <a:lnTo>
                  <a:pt x="23" y="291"/>
                </a:lnTo>
                <a:lnTo>
                  <a:pt x="23" y="282"/>
                </a:lnTo>
                <a:lnTo>
                  <a:pt x="19" y="274"/>
                </a:lnTo>
                <a:lnTo>
                  <a:pt x="17" y="266"/>
                </a:lnTo>
                <a:lnTo>
                  <a:pt x="13" y="261"/>
                </a:lnTo>
                <a:lnTo>
                  <a:pt x="5" y="255"/>
                </a:lnTo>
                <a:lnTo>
                  <a:pt x="3" y="249"/>
                </a:lnTo>
                <a:lnTo>
                  <a:pt x="0" y="241"/>
                </a:lnTo>
                <a:lnTo>
                  <a:pt x="0" y="232"/>
                </a:lnTo>
                <a:lnTo>
                  <a:pt x="0" y="226"/>
                </a:lnTo>
                <a:lnTo>
                  <a:pt x="3" y="220"/>
                </a:lnTo>
                <a:lnTo>
                  <a:pt x="9" y="215"/>
                </a:lnTo>
                <a:lnTo>
                  <a:pt x="19" y="209"/>
                </a:lnTo>
                <a:lnTo>
                  <a:pt x="38" y="195"/>
                </a:lnTo>
                <a:lnTo>
                  <a:pt x="63" y="184"/>
                </a:lnTo>
                <a:lnTo>
                  <a:pt x="90" y="172"/>
                </a:lnTo>
                <a:lnTo>
                  <a:pt x="113" y="159"/>
                </a:lnTo>
                <a:lnTo>
                  <a:pt x="134" y="147"/>
                </a:lnTo>
                <a:lnTo>
                  <a:pt x="147" y="138"/>
                </a:lnTo>
                <a:lnTo>
                  <a:pt x="167" y="117"/>
                </a:lnTo>
                <a:lnTo>
                  <a:pt x="180" y="101"/>
                </a:lnTo>
                <a:lnTo>
                  <a:pt x="192" y="88"/>
                </a:lnTo>
                <a:lnTo>
                  <a:pt x="201" y="73"/>
                </a:lnTo>
                <a:lnTo>
                  <a:pt x="209" y="61"/>
                </a:lnTo>
                <a:lnTo>
                  <a:pt x="217" y="46"/>
                </a:lnTo>
                <a:lnTo>
                  <a:pt x="226" y="34"/>
                </a:lnTo>
                <a:lnTo>
                  <a:pt x="240" y="21"/>
                </a:lnTo>
                <a:lnTo>
                  <a:pt x="240" y="19"/>
                </a:lnTo>
                <a:lnTo>
                  <a:pt x="243" y="15"/>
                </a:lnTo>
                <a:lnTo>
                  <a:pt x="245" y="11"/>
                </a:lnTo>
                <a:lnTo>
                  <a:pt x="247" y="11"/>
                </a:lnTo>
                <a:lnTo>
                  <a:pt x="249" y="7"/>
                </a:lnTo>
                <a:lnTo>
                  <a:pt x="253" y="3"/>
                </a:lnTo>
                <a:lnTo>
                  <a:pt x="255" y="1"/>
                </a:lnTo>
                <a:lnTo>
                  <a:pt x="259" y="0"/>
                </a:lnTo>
                <a:lnTo>
                  <a:pt x="336" y="0"/>
                </a:lnTo>
                <a:lnTo>
                  <a:pt x="338" y="5"/>
                </a:lnTo>
                <a:lnTo>
                  <a:pt x="338" y="11"/>
                </a:lnTo>
                <a:lnTo>
                  <a:pt x="338" y="19"/>
                </a:lnTo>
                <a:lnTo>
                  <a:pt x="338" y="23"/>
                </a:lnTo>
                <a:lnTo>
                  <a:pt x="338" y="28"/>
                </a:lnTo>
                <a:lnTo>
                  <a:pt x="338" y="32"/>
                </a:lnTo>
                <a:lnTo>
                  <a:pt x="336" y="38"/>
                </a:lnTo>
                <a:lnTo>
                  <a:pt x="336" y="44"/>
                </a:lnTo>
                <a:lnTo>
                  <a:pt x="338" y="46"/>
                </a:lnTo>
                <a:lnTo>
                  <a:pt x="338" y="49"/>
                </a:lnTo>
                <a:lnTo>
                  <a:pt x="339" y="53"/>
                </a:lnTo>
                <a:lnTo>
                  <a:pt x="341" y="57"/>
                </a:lnTo>
                <a:lnTo>
                  <a:pt x="345" y="59"/>
                </a:lnTo>
                <a:lnTo>
                  <a:pt x="349" y="59"/>
                </a:lnTo>
                <a:lnTo>
                  <a:pt x="355" y="61"/>
                </a:lnTo>
                <a:lnTo>
                  <a:pt x="361" y="61"/>
                </a:lnTo>
                <a:lnTo>
                  <a:pt x="368" y="59"/>
                </a:lnTo>
                <a:lnTo>
                  <a:pt x="374" y="53"/>
                </a:lnTo>
                <a:lnTo>
                  <a:pt x="380" y="49"/>
                </a:lnTo>
                <a:lnTo>
                  <a:pt x="384" y="40"/>
                </a:lnTo>
                <a:lnTo>
                  <a:pt x="387" y="32"/>
                </a:lnTo>
                <a:lnTo>
                  <a:pt x="395" y="26"/>
                </a:lnTo>
                <a:lnTo>
                  <a:pt x="399" y="23"/>
                </a:lnTo>
                <a:lnTo>
                  <a:pt x="407" y="21"/>
                </a:lnTo>
                <a:lnTo>
                  <a:pt x="416" y="23"/>
                </a:lnTo>
                <a:lnTo>
                  <a:pt x="426" y="28"/>
                </a:lnTo>
                <a:lnTo>
                  <a:pt x="432" y="36"/>
                </a:lnTo>
                <a:lnTo>
                  <a:pt x="435" y="44"/>
                </a:lnTo>
                <a:lnTo>
                  <a:pt x="437" y="57"/>
                </a:lnTo>
                <a:lnTo>
                  <a:pt x="439" y="67"/>
                </a:lnTo>
                <a:lnTo>
                  <a:pt x="441" y="76"/>
                </a:lnTo>
                <a:lnTo>
                  <a:pt x="445" y="88"/>
                </a:lnTo>
                <a:lnTo>
                  <a:pt x="449" y="101"/>
                </a:lnTo>
                <a:lnTo>
                  <a:pt x="458" y="113"/>
                </a:lnTo>
                <a:lnTo>
                  <a:pt x="470" y="126"/>
                </a:lnTo>
                <a:lnTo>
                  <a:pt x="481" y="138"/>
                </a:lnTo>
                <a:lnTo>
                  <a:pt x="493" y="147"/>
                </a:lnTo>
                <a:lnTo>
                  <a:pt x="506" y="157"/>
                </a:lnTo>
                <a:lnTo>
                  <a:pt x="516" y="170"/>
                </a:lnTo>
                <a:lnTo>
                  <a:pt x="526" y="180"/>
                </a:lnTo>
                <a:lnTo>
                  <a:pt x="537" y="193"/>
                </a:lnTo>
                <a:lnTo>
                  <a:pt x="551" y="209"/>
                </a:lnTo>
                <a:lnTo>
                  <a:pt x="562" y="218"/>
                </a:lnTo>
                <a:lnTo>
                  <a:pt x="576" y="228"/>
                </a:lnTo>
                <a:lnTo>
                  <a:pt x="593" y="236"/>
                </a:lnTo>
                <a:lnTo>
                  <a:pt x="608" y="243"/>
                </a:lnTo>
                <a:lnTo>
                  <a:pt x="629" y="249"/>
                </a:lnTo>
                <a:lnTo>
                  <a:pt x="652" y="251"/>
                </a:lnTo>
                <a:lnTo>
                  <a:pt x="652" y="253"/>
                </a:lnTo>
                <a:lnTo>
                  <a:pt x="652" y="257"/>
                </a:lnTo>
                <a:lnTo>
                  <a:pt x="652" y="259"/>
                </a:lnTo>
                <a:lnTo>
                  <a:pt x="652" y="261"/>
                </a:lnTo>
                <a:lnTo>
                  <a:pt x="652" y="264"/>
                </a:lnTo>
                <a:lnTo>
                  <a:pt x="652" y="266"/>
                </a:lnTo>
                <a:lnTo>
                  <a:pt x="662" y="288"/>
                </a:lnTo>
                <a:lnTo>
                  <a:pt x="672" y="303"/>
                </a:lnTo>
                <a:lnTo>
                  <a:pt x="681" y="316"/>
                </a:lnTo>
                <a:lnTo>
                  <a:pt x="691" y="326"/>
                </a:lnTo>
                <a:lnTo>
                  <a:pt x="704" y="334"/>
                </a:lnTo>
                <a:lnTo>
                  <a:pt x="714" y="339"/>
                </a:lnTo>
                <a:lnTo>
                  <a:pt x="720" y="345"/>
                </a:lnTo>
                <a:lnTo>
                  <a:pt x="725" y="347"/>
                </a:lnTo>
                <a:lnTo>
                  <a:pt x="729" y="355"/>
                </a:lnTo>
                <a:lnTo>
                  <a:pt x="733" y="359"/>
                </a:lnTo>
                <a:lnTo>
                  <a:pt x="739" y="364"/>
                </a:lnTo>
                <a:lnTo>
                  <a:pt x="743" y="368"/>
                </a:lnTo>
                <a:lnTo>
                  <a:pt x="744" y="372"/>
                </a:lnTo>
                <a:lnTo>
                  <a:pt x="748" y="376"/>
                </a:lnTo>
                <a:lnTo>
                  <a:pt x="752" y="382"/>
                </a:lnTo>
                <a:lnTo>
                  <a:pt x="758" y="385"/>
                </a:lnTo>
                <a:lnTo>
                  <a:pt x="764" y="399"/>
                </a:lnTo>
                <a:lnTo>
                  <a:pt x="767" y="412"/>
                </a:lnTo>
                <a:lnTo>
                  <a:pt x="771" y="428"/>
                </a:lnTo>
                <a:lnTo>
                  <a:pt x="771" y="445"/>
                </a:lnTo>
                <a:lnTo>
                  <a:pt x="771" y="462"/>
                </a:lnTo>
                <a:lnTo>
                  <a:pt x="775" y="474"/>
                </a:lnTo>
                <a:lnTo>
                  <a:pt x="777" y="480"/>
                </a:lnTo>
                <a:lnTo>
                  <a:pt x="779" y="483"/>
                </a:lnTo>
                <a:lnTo>
                  <a:pt x="783" y="485"/>
                </a:lnTo>
                <a:lnTo>
                  <a:pt x="787" y="487"/>
                </a:lnTo>
                <a:lnTo>
                  <a:pt x="787" y="495"/>
                </a:lnTo>
                <a:lnTo>
                  <a:pt x="789" y="504"/>
                </a:lnTo>
                <a:lnTo>
                  <a:pt x="789" y="512"/>
                </a:lnTo>
                <a:lnTo>
                  <a:pt x="791" y="518"/>
                </a:lnTo>
                <a:lnTo>
                  <a:pt x="794" y="526"/>
                </a:lnTo>
                <a:lnTo>
                  <a:pt x="796" y="531"/>
                </a:lnTo>
                <a:lnTo>
                  <a:pt x="798" y="539"/>
                </a:lnTo>
                <a:lnTo>
                  <a:pt x="800" y="547"/>
                </a:lnTo>
                <a:lnTo>
                  <a:pt x="806" y="556"/>
                </a:lnTo>
                <a:lnTo>
                  <a:pt x="810" y="566"/>
                </a:lnTo>
                <a:lnTo>
                  <a:pt x="814" y="574"/>
                </a:lnTo>
                <a:lnTo>
                  <a:pt x="817" y="581"/>
                </a:lnTo>
                <a:lnTo>
                  <a:pt x="821" y="591"/>
                </a:lnTo>
                <a:lnTo>
                  <a:pt x="825" y="597"/>
                </a:lnTo>
                <a:lnTo>
                  <a:pt x="831" y="602"/>
                </a:lnTo>
                <a:lnTo>
                  <a:pt x="835" y="606"/>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43" name="Freeform 84"/>
          <p:cNvSpPr>
            <a:spLocks/>
          </p:cNvSpPr>
          <p:nvPr/>
        </p:nvSpPr>
        <p:spPr bwMode="auto">
          <a:xfrm>
            <a:off x="4628828" y="3073400"/>
            <a:ext cx="20637" cy="39688"/>
          </a:xfrm>
          <a:custGeom>
            <a:avLst/>
            <a:gdLst>
              <a:gd name="T0" fmla="*/ 12 w 35"/>
              <a:gd name="T1" fmla="*/ 60 h 60"/>
              <a:gd name="T2" fmla="*/ 15 w 35"/>
              <a:gd name="T3" fmla="*/ 60 h 60"/>
              <a:gd name="T4" fmla="*/ 19 w 35"/>
              <a:gd name="T5" fmla="*/ 56 h 60"/>
              <a:gd name="T6" fmla="*/ 23 w 35"/>
              <a:gd name="T7" fmla="*/ 56 h 60"/>
              <a:gd name="T8" fmla="*/ 27 w 35"/>
              <a:gd name="T9" fmla="*/ 50 h 60"/>
              <a:gd name="T10" fmla="*/ 31 w 35"/>
              <a:gd name="T11" fmla="*/ 46 h 60"/>
              <a:gd name="T12" fmla="*/ 33 w 35"/>
              <a:gd name="T13" fmla="*/ 42 h 60"/>
              <a:gd name="T14" fmla="*/ 35 w 35"/>
              <a:gd name="T15" fmla="*/ 37 h 60"/>
              <a:gd name="T16" fmla="*/ 35 w 35"/>
              <a:gd name="T17" fmla="*/ 33 h 60"/>
              <a:gd name="T18" fmla="*/ 35 w 35"/>
              <a:gd name="T19" fmla="*/ 29 h 60"/>
              <a:gd name="T20" fmla="*/ 35 w 35"/>
              <a:gd name="T21" fmla="*/ 21 h 60"/>
              <a:gd name="T22" fmla="*/ 33 w 35"/>
              <a:gd name="T23" fmla="*/ 17 h 60"/>
              <a:gd name="T24" fmla="*/ 31 w 35"/>
              <a:gd name="T25" fmla="*/ 14 h 60"/>
              <a:gd name="T26" fmla="*/ 27 w 35"/>
              <a:gd name="T27" fmla="*/ 10 h 60"/>
              <a:gd name="T28" fmla="*/ 27 w 35"/>
              <a:gd name="T29" fmla="*/ 6 h 60"/>
              <a:gd name="T30" fmla="*/ 23 w 35"/>
              <a:gd name="T31" fmla="*/ 2 h 60"/>
              <a:gd name="T32" fmla="*/ 23 w 35"/>
              <a:gd name="T33" fmla="*/ 0 h 60"/>
              <a:gd name="T34" fmla="*/ 19 w 35"/>
              <a:gd name="T35" fmla="*/ 6 h 60"/>
              <a:gd name="T36" fmla="*/ 15 w 35"/>
              <a:gd name="T37" fmla="*/ 12 h 60"/>
              <a:gd name="T38" fmla="*/ 12 w 35"/>
              <a:gd name="T39" fmla="*/ 17 h 60"/>
              <a:gd name="T40" fmla="*/ 8 w 35"/>
              <a:gd name="T41" fmla="*/ 21 h 60"/>
              <a:gd name="T42" fmla="*/ 6 w 35"/>
              <a:gd name="T43" fmla="*/ 25 h 60"/>
              <a:gd name="T44" fmla="*/ 2 w 35"/>
              <a:gd name="T45" fmla="*/ 31 h 60"/>
              <a:gd name="T46" fmla="*/ 2 w 35"/>
              <a:gd name="T47" fmla="*/ 35 h 60"/>
              <a:gd name="T48" fmla="*/ 0 w 35"/>
              <a:gd name="T49" fmla="*/ 40 h 60"/>
              <a:gd name="T50" fmla="*/ 0 w 35"/>
              <a:gd name="T51" fmla="*/ 42 h 60"/>
              <a:gd name="T52" fmla="*/ 2 w 35"/>
              <a:gd name="T53" fmla="*/ 44 h 60"/>
              <a:gd name="T54" fmla="*/ 4 w 35"/>
              <a:gd name="T55" fmla="*/ 48 h 60"/>
              <a:gd name="T56" fmla="*/ 6 w 35"/>
              <a:gd name="T57" fmla="*/ 52 h 60"/>
              <a:gd name="T58" fmla="*/ 8 w 35"/>
              <a:gd name="T59" fmla="*/ 56 h 60"/>
              <a:gd name="T60" fmla="*/ 10 w 35"/>
              <a:gd name="T61" fmla="*/ 60 h 60"/>
              <a:gd name="T62" fmla="*/ 12 w 35"/>
              <a:gd name="T63" fmla="*/ 60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
              <a:gd name="T97" fmla="*/ 0 h 60"/>
              <a:gd name="T98" fmla="*/ 35 w 35"/>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 h="60">
                <a:moveTo>
                  <a:pt x="12" y="60"/>
                </a:moveTo>
                <a:lnTo>
                  <a:pt x="15" y="60"/>
                </a:lnTo>
                <a:lnTo>
                  <a:pt x="19" y="56"/>
                </a:lnTo>
                <a:lnTo>
                  <a:pt x="23" y="56"/>
                </a:lnTo>
                <a:lnTo>
                  <a:pt x="27" y="50"/>
                </a:lnTo>
                <a:lnTo>
                  <a:pt x="31" y="46"/>
                </a:lnTo>
                <a:lnTo>
                  <a:pt x="33" y="42"/>
                </a:lnTo>
                <a:lnTo>
                  <a:pt x="35" y="37"/>
                </a:lnTo>
                <a:lnTo>
                  <a:pt x="35" y="33"/>
                </a:lnTo>
                <a:lnTo>
                  <a:pt x="35" y="29"/>
                </a:lnTo>
                <a:lnTo>
                  <a:pt x="35" y="21"/>
                </a:lnTo>
                <a:lnTo>
                  <a:pt x="33" y="17"/>
                </a:lnTo>
                <a:lnTo>
                  <a:pt x="31" y="14"/>
                </a:lnTo>
                <a:lnTo>
                  <a:pt x="27" y="10"/>
                </a:lnTo>
                <a:lnTo>
                  <a:pt x="27" y="6"/>
                </a:lnTo>
                <a:lnTo>
                  <a:pt x="23" y="2"/>
                </a:lnTo>
                <a:lnTo>
                  <a:pt x="23" y="0"/>
                </a:lnTo>
                <a:lnTo>
                  <a:pt x="19" y="6"/>
                </a:lnTo>
                <a:lnTo>
                  <a:pt x="15" y="12"/>
                </a:lnTo>
                <a:lnTo>
                  <a:pt x="12" y="17"/>
                </a:lnTo>
                <a:lnTo>
                  <a:pt x="8" y="21"/>
                </a:lnTo>
                <a:lnTo>
                  <a:pt x="6" y="25"/>
                </a:lnTo>
                <a:lnTo>
                  <a:pt x="2" y="31"/>
                </a:lnTo>
                <a:lnTo>
                  <a:pt x="2" y="35"/>
                </a:lnTo>
                <a:lnTo>
                  <a:pt x="0" y="40"/>
                </a:lnTo>
                <a:lnTo>
                  <a:pt x="0" y="42"/>
                </a:lnTo>
                <a:lnTo>
                  <a:pt x="2" y="44"/>
                </a:lnTo>
                <a:lnTo>
                  <a:pt x="4" y="48"/>
                </a:lnTo>
                <a:lnTo>
                  <a:pt x="6" y="52"/>
                </a:lnTo>
                <a:lnTo>
                  <a:pt x="8" y="56"/>
                </a:lnTo>
                <a:lnTo>
                  <a:pt x="10" y="60"/>
                </a:lnTo>
                <a:lnTo>
                  <a:pt x="12" y="6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44" name="Freeform 85"/>
          <p:cNvSpPr>
            <a:spLocks/>
          </p:cNvSpPr>
          <p:nvPr/>
        </p:nvSpPr>
        <p:spPr bwMode="auto">
          <a:xfrm>
            <a:off x="4628828" y="3073400"/>
            <a:ext cx="20637" cy="39688"/>
          </a:xfrm>
          <a:custGeom>
            <a:avLst/>
            <a:gdLst>
              <a:gd name="T0" fmla="*/ 12 w 35"/>
              <a:gd name="T1" fmla="*/ 60 h 60"/>
              <a:gd name="T2" fmla="*/ 15 w 35"/>
              <a:gd name="T3" fmla="*/ 60 h 60"/>
              <a:gd name="T4" fmla="*/ 19 w 35"/>
              <a:gd name="T5" fmla="*/ 56 h 60"/>
              <a:gd name="T6" fmla="*/ 23 w 35"/>
              <a:gd name="T7" fmla="*/ 56 h 60"/>
              <a:gd name="T8" fmla="*/ 27 w 35"/>
              <a:gd name="T9" fmla="*/ 50 h 60"/>
              <a:gd name="T10" fmla="*/ 31 w 35"/>
              <a:gd name="T11" fmla="*/ 46 h 60"/>
              <a:gd name="T12" fmla="*/ 33 w 35"/>
              <a:gd name="T13" fmla="*/ 42 h 60"/>
              <a:gd name="T14" fmla="*/ 35 w 35"/>
              <a:gd name="T15" fmla="*/ 37 h 60"/>
              <a:gd name="T16" fmla="*/ 35 w 35"/>
              <a:gd name="T17" fmla="*/ 33 h 60"/>
              <a:gd name="T18" fmla="*/ 35 w 35"/>
              <a:gd name="T19" fmla="*/ 29 h 60"/>
              <a:gd name="T20" fmla="*/ 35 w 35"/>
              <a:gd name="T21" fmla="*/ 21 h 60"/>
              <a:gd name="T22" fmla="*/ 33 w 35"/>
              <a:gd name="T23" fmla="*/ 17 h 60"/>
              <a:gd name="T24" fmla="*/ 31 w 35"/>
              <a:gd name="T25" fmla="*/ 14 h 60"/>
              <a:gd name="T26" fmla="*/ 27 w 35"/>
              <a:gd name="T27" fmla="*/ 10 h 60"/>
              <a:gd name="T28" fmla="*/ 27 w 35"/>
              <a:gd name="T29" fmla="*/ 6 h 60"/>
              <a:gd name="T30" fmla="*/ 23 w 35"/>
              <a:gd name="T31" fmla="*/ 2 h 60"/>
              <a:gd name="T32" fmla="*/ 23 w 35"/>
              <a:gd name="T33" fmla="*/ 0 h 60"/>
              <a:gd name="T34" fmla="*/ 19 w 35"/>
              <a:gd name="T35" fmla="*/ 6 h 60"/>
              <a:gd name="T36" fmla="*/ 15 w 35"/>
              <a:gd name="T37" fmla="*/ 12 h 60"/>
              <a:gd name="T38" fmla="*/ 12 w 35"/>
              <a:gd name="T39" fmla="*/ 17 h 60"/>
              <a:gd name="T40" fmla="*/ 8 w 35"/>
              <a:gd name="T41" fmla="*/ 21 h 60"/>
              <a:gd name="T42" fmla="*/ 6 w 35"/>
              <a:gd name="T43" fmla="*/ 25 h 60"/>
              <a:gd name="T44" fmla="*/ 2 w 35"/>
              <a:gd name="T45" fmla="*/ 31 h 60"/>
              <a:gd name="T46" fmla="*/ 2 w 35"/>
              <a:gd name="T47" fmla="*/ 35 h 60"/>
              <a:gd name="T48" fmla="*/ 0 w 35"/>
              <a:gd name="T49" fmla="*/ 40 h 60"/>
              <a:gd name="T50" fmla="*/ 0 w 35"/>
              <a:gd name="T51" fmla="*/ 42 h 60"/>
              <a:gd name="T52" fmla="*/ 2 w 35"/>
              <a:gd name="T53" fmla="*/ 44 h 60"/>
              <a:gd name="T54" fmla="*/ 4 w 35"/>
              <a:gd name="T55" fmla="*/ 48 h 60"/>
              <a:gd name="T56" fmla="*/ 6 w 35"/>
              <a:gd name="T57" fmla="*/ 52 h 60"/>
              <a:gd name="T58" fmla="*/ 8 w 35"/>
              <a:gd name="T59" fmla="*/ 56 h 60"/>
              <a:gd name="T60" fmla="*/ 10 w 35"/>
              <a:gd name="T61" fmla="*/ 60 h 60"/>
              <a:gd name="T62" fmla="*/ 12 w 35"/>
              <a:gd name="T63" fmla="*/ 60 h 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
              <a:gd name="T97" fmla="*/ 0 h 60"/>
              <a:gd name="T98" fmla="*/ 35 w 35"/>
              <a:gd name="T99" fmla="*/ 60 h 6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 h="60">
                <a:moveTo>
                  <a:pt x="12" y="60"/>
                </a:moveTo>
                <a:lnTo>
                  <a:pt x="15" y="60"/>
                </a:lnTo>
                <a:lnTo>
                  <a:pt x="19" y="56"/>
                </a:lnTo>
                <a:lnTo>
                  <a:pt x="23" y="56"/>
                </a:lnTo>
                <a:lnTo>
                  <a:pt x="27" y="50"/>
                </a:lnTo>
                <a:lnTo>
                  <a:pt x="31" y="46"/>
                </a:lnTo>
                <a:lnTo>
                  <a:pt x="33" y="42"/>
                </a:lnTo>
                <a:lnTo>
                  <a:pt x="35" y="37"/>
                </a:lnTo>
                <a:lnTo>
                  <a:pt x="35" y="33"/>
                </a:lnTo>
                <a:lnTo>
                  <a:pt x="35" y="29"/>
                </a:lnTo>
                <a:lnTo>
                  <a:pt x="35" y="21"/>
                </a:lnTo>
                <a:lnTo>
                  <a:pt x="33" y="17"/>
                </a:lnTo>
                <a:lnTo>
                  <a:pt x="31" y="14"/>
                </a:lnTo>
                <a:lnTo>
                  <a:pt x="27" y="10"/>
                </a:lnTo>
                <a:lnTo>
                  <a:pt x="27" y="6"/>
                </a:lnTo>
                <a:lnTo>
                  <a:pt x="23" y="2"/>
                </a:lnTo>
                <a:lnTo>
                  <a:pt x="23" y="0"/>
                </a:lnTo>
                <a:lnTo>
                  <a:pt x="19" y="6"/>
                </a:lnTo>
                <a:lnTo>
                  <a:pt x="15" y="12"/>
                </a:lnTo>
                <a:lnTo>
                  <a:pt x="12" y="17"/>
                </a:lnTo>
                <a:lnTo>
                  <a:pt x="8" y="21"/>
                </a:lnTo>
                <a:lnTo>
                  <a:pt x="6" y="25"/>
                </a:lnTo>
                <a:lnTo>
                  <a:pt x="2" y="31"/>
                </a:lnTo>
                <a:lnTo>
                  <a:pt x="2" y="35"/>
                </a:lnTo>
                <a:lnTo>
                  <a:pt x="0" y="40"/>
                </a:lnTo>
                <a:lnTo>
                  <a:pt x="0" y="42"/>
                </a:lnTo>
                <a:lnTo>
                  <a:pt x="2" y="44"/>
                </a:lnTo>
                <a:lnTo>
                  <a:pt x="4" y="48"/>
                </a:lnTo>
                <a:lnTo>
                  <a:pt x="6" y="52"/>
                </a:lnTo>
                <a:lnTo>
                  <a:pt x="8" y="56"/>
                </a:lnTo>
                <a:lnTo>
                  <a:pt x="10" y="60"/>
                </a:lnTo>
                <a:lnTo>
                  <a:pt x="12" y="6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45" name="Freeform 86"/>
          <p:cNvSpPr>
            <a:spLocks/>
          </p:cNvSpPr>
          <p:nvPr/>
        </p:nvSpPr>
        <p:spPr bwMode="auto">
          <a:xfrm>
            <a:off x="4270053" y="3208338"/>
            <a:ext cx="58737" cy="49212"/>
          </a:xfrm>
          <a:custGeom>
            <a:avLst/>
            <a:gdLst>
              <a:gd name="T0" fmla="*/ 65 w 94"/>
              <a:gd name="T1" fmla="*/ 0 h 75"/>
              <a:gd name="T2" fmla="*/ 67 w 94"/>
              <a:gd name="T3" fmla="*/ 7 h 75"/>
              <a:gd name="T4" fmla="*/ 71 w 94"/>
              <a:gd name="T5" fmla="*/ 11 h 75"/>
              <a:gd name="T6" fmla="*/ 75 w 94"/>
              <a:gd name="T7" fmla="*/ 15 h 75"/>
              <a:gd name="T8" fmla="*/ 81 w 94"/>
              <a:gd name="T9" fmla="*/ 17 h 75"/>
              <a:gd name="T10" fmla="*/ 84 w 94"/>
              <a:gd name="T11" fmla="*/ 21 h 75"/>
              <a:gd name="T12" fmla="*/ 90 w 94"/>
              <a:gd name="T13" fmla="*/ 23 h 75"/>
              <a:gd name="T14" fmla="*/ 92 w 94"/>
              <a:gd name="T15" fmla="*/ 28 h 75"/>
              <a:gd name="T16" fmla="*/ 94 w 94"/>
              <a:gd name="T17" fmla="*/ 34 h 75"/>
              <a:gd name="T18" fmla="*/ 94 w 94"/>
              <a:gd name="T19" fmla="*/ 42 h 75"/>
              <a:gd name="T20" fmla="*/ 92 w 94"/>
              <a:gd name="T21" fmla="*/ 46 h 75"/>
              <a:gd name="T22" fmla="*/ 92 w 94"/>
              <a:gd name="T23" fmla="*/ 48 h 75"/>
              <a:gd name="T24" fmla="*/ 92 w 94"/>
              <a:gd name="T25" fmla="*/ 50 h 75"/>
              <a:gd name="T26" fmla="*/ 92 w 94"/>
              <a:gd name="T27" fmla="*/ 53 h 75"/>
              <a:gd name="T28" fmla="*/ 94 w 94"/>
              <a:gd name="T29" fmla="*/ 57 h 75"/>
              <a:gd name="T30" fmla="*/ 82 w 94"/>
              <a:gd name="T31" fmla="*/ 51 h 75"/>
              <a:gd name="T32" fmla="*/ 75 w 94"/>
              <a:gd name="T33" fmla="*/ 50 h 75"/>
              <a:gd name="T34" fmla="*/ 69 w 94"/>
              <a:gd name="T35" fmla="*/ 51 h 75"/>
              <a:gd name="T36" fmla="*/ 63 w 94"/>
              <a:gd name="T37" fmla="*/ 57 h 75"/>
              <a:gd name="T38" fmla="*/ 56 w 94"/>
              <a:gd name="T39" fmla="*/ 63 h 75"/>
              <a:gd name="T40" fmla="*/ 50 w 94"/>
              <a:gd name="T41" fmla="*/ 69 h 75"/>
              <a:gd name="T42" fmla="*/ 42 w 94"/>
              <a:gd name="T43" fmla="*/ 73 h 75"/>
              <a:gd name="T44" fmla="*/ 33 w 94"/>
              <a:gd name="T45" fmla="*/ 75 h 75"/>
              <a:gd name="T46" fmla="*/ 25 w 94"/>
              <a:gd name="T47" fmla="*/ 73 h 75"/>
              <a:gd name="T48" fmla="*/ 15 w 94"/>
              <a:gd name="T49" fmla="*/ 71 h 75"/>
              <a:gd name="T50" fmla="*/ 10 w 94"/>
              <a:gd name="T51" fmla="*/ 65 h 75"/>
              <a:gd name="T52" fmla="*/ 4 w 94"/>
              <a:gd name="T53" fmla="*/ 61 h 75"/>
              <a:gd name="T54" fmla="*/ 0 w 94"/>
              <a:gd name="T55" fmla="*/ 55 h 75"/>
              <a:gd name="T56" fmla="*/ 0 w 94"/>
              <a:gd name="T57" fmla="*/ 50 h 75"/>
              <a:gd name="T58" fmla="*/ 2 w 94"/>
              <a:gd name="T59" fmla="*/ 46 h 75"/>
              <a:gd name="T60" fmla="*/ 8 w 94"/>
              <a:gd name="T61" fmla="*/ 44 h 75"/>
              <a:gd name="T62" fmla="*/ 17 w 94"/>
              <a:gd name="T63" fmla="*/ 42 h 75"/>
              <a:gd name="T64" fmla="*/ 31 w 94"/>
              <a:gd name="T65" fmla="*/ 34 h 75"/>
              <a:gd name="T66" fmla="*/ 38 w 94"/>
              <a:gd name="T67" fmla="*/ 27 h 75"/>
              <a:gd name="T68" fmla="*/ 46 w 94"/>
              <a:gd name="T69" fmla="*/ 19 h 75"/>
              <a:gd name="T70" fmla="*/ 54 w 94"/>
              <a:gd name="T71" fmla="*/ 11 h 75"/>
              <a:gd name="T72" fmla="*/ 58 w 94"/>
              <a:gd name="T73" fmla="*/ 2 h 75"/>
              <a:gd name="T74" fmla="*/ 63 w 94"/>
              <a:gd name="T75" fmla="*/ 0 h 75"/>
              <a:gd name="T76" fmla="*/ 65 w 94"/>
              <a:gd name="T77" fmla="*/ 0 h 7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4"/>
              <a:gd name="T118" fmla="*/ 0 h 75"/>
              <a:gd name="T119" fmla="*/ 94 w 94"/>
              <a:gd name="T120" fmla="*/ 75 h 7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4" h="75">
                <a:moveTo>
                  <a:pt x="65" y="0"/>
                </a:moveTo>
                <a:lnTo>
                  <a:pt x="67" y="7"/>
                </a:lnTo>
                <a:lnTo>
                  <a:pt x="71" y="11"/>
                </a:lnTo>
                <a:lnTo>
                  <a:pt x="75" y="15"/>
                </a:lnTo>
                <a:lnTo>
                  <a:pt x="81" y="17"/>
                </a:lnTo>
                <a:lnTo>
                  <a:pt x="84" y="21"/>
                </a:lnTo>
                <a:lnTo>
                  <a:pt x="90" y="23"/>
                </a:lnTo>
                <a:lnTo>
                  <a:pt x="92" y="28"/>
                </a:lnTo>
                <a:lnTo>
                  <a:pt x="94" y="34"/>
                </a:lnTo>
                <a:lnTo>
                  <a:pt x="94" y="42"/>
                </a:lnTo>
                <a:lnTo>
                  <a:pt x="92" y="46"/>
                </a:lnTo>
                <a:lnTo>
                  <a:pt x="92" y="48"/>
                </a:lnTo>
                <a:lnTo>
                  <a:pt x="92" y="50"/>
                </a:lnTo>
                <a:lnTo>
                  <a:pt x="92" y="53"/>
                </a:lnTo>
                <a:lnTo>
                  <a:pt x="94" y="57"/>
                </a:lnTo>
                <a:lnTo>
                  <a:pt x="82" y="51"/>
                </a:lnTo>
                <a:lnTo>
                  <a:pt x="75" y="50"/>
                </a:lnTo>
                <a:lnTo>
                  <a:pt x="69" y="51"/>
                </a:lnTo>
                <a:lnTo>
                  <a:pt x="63" y="57"/>
                </a:lnTo>
                <a:lnTo>
                  <a:pt x="56" y="63"/>
                </a:lnTo>
                <a:lnTo>
                  <a:pt x="50" y="69"/>
                </a:lnTo>
                <a:lnTo>
                  <a:pt x="42" y="73"/>
                </a:lnTo>
                <a:lnTo>
                  <a:pt x="33" y="75"/>
                </a:lnTo>
                <a:lnTo>
                  <a:pt x="25" y="73"/>
                </a:lnTo>
                <a:lnTo>
                  <a:pt x="15" y="71"/>
                </a:lnTo>
                <a:lnTo>
                  <a:pt x="10" y="65"/>
                </a:lnTo>
                <a:lnTo>
                  <a:pt x="4" y="61"/>
                </a:lnTo>
                <a:lnTo>
                  <a:pt x="0" y="55"/>
                </a:lnTo>
                <a:lnTo>
                  <a:pt x="0" y="50"/>
                </a:lnTo>
                <a:lnTo>
                  <a:pt x="2" y="46"/>
                </a:lnTo>
                <a:lnTo>
                  <a:pt x="8" y="44"/>
                </a:lnTo>
                <a:lnTo>
                  <a:pt x="17" y="42"/>
                </a:lnTo>
                <a:lnTo>
                  <a:pt x="31" y="34"/>
                </a:lnTo>
                <a:lnTo>
                  <a:pt x="38" y="27"/>
                </a:lnTo>
                <a:lnTo>
                  <a:pt x="46" y="19"/>
                </a:lnTo>
                <a:lnTo>
                  <a:pt x="54" y="11"/>
                </a:lnTo>
                <a:lnTo>
                  <a:pt x="58" y="2"/>
                </a:lnTo>
                <a:lnTo>
                  <a:pt x="63" y="0"/>
                </a:lnTo>
                <a:lnTo>
                  <a:pt x="65" y="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46" name="Freeform 87"/>
          <p:cNvSpPr>
            <a:spLocks/>
          </p:cNvSpPr>
          <p:nvPr/>
        </p:nvSpPr>
        <p:spPr bwMode="auto">
          <a:xfrm>
            <a:off x="4270053" y="3208338"/>
            <a:ext cx="58737" cy="49212"/>
          </a:xfrm>
          <a:custGeom>
            <a:avLst/>
            <a:gdLst>
              <a:gd name="T0" fmla="*/ 65 w 94"/>
              <a:gd name="T1" fmla="*/ 0 h 75"/>
              <a:gd name="T2" fmla="*/ 67 w 94"/>
              <a:gd name="T3" fmla="*/ 7 h 75"/>
              <a:gd name="T4" fmla="*/ 71 w 94"/>
              <a:gd name="T5" fmla="*/ 11 h 75"/>
              <a:gd name="T6" fmla="*/ 75 w 94"/>
              <a:gd name="T7" fmla="*/ 15 h 75"/>
              <a:gd name="T8" fmla="*/ 81 w 94"/>
              <a:gd name="T9" fmla="*/ 17 h 75"/>
              <a:gd name="T10" fmla="*/ 84 w 94"/>
              <a:gd name="T11" fmla="*/ 21 h 75"/>
              <a:gd name="T12" fmla="*/ 90 w 94"/>
              <a:gd name="T13" fmla="*/ 23 h 75"/>
              <a:gd name="T14" fmla="*/ 92 w 94"/>
              <a:gd name="T15" fmla="*/ 28 h 75"/>
              <a:gd name="T16" fmla="*/ 94 w 94"/>
              <a:gd name="T17" fmla="*/ 34 h 75"/>
              <a:gd name="T18" fmla="*/ 94 w 94"/>
              <a:gd name="T19" fmla="*/ 42 h 75"/>
              <a:gd name="T20" fmla="*/ 92 w 94"/>
              <a:gd name="T21" fmla="*/ 46 h 75"/>
              <a:gd name="T22" fmla="*/ 92 w 94"/>
              <a:gd name="T23" fmla="*/ 48 h 75"/>
              <a:gd name="T24" fmla="*/ 92 w 94"/>
              <a:gd name="T25" fmla="*/ 50 h 75"/>
              <a:gd name="T26" fmla="*/ 92 w 94"/>
              <a:gd name="T27" fmla="*/ 53 h 75"/>
              <a:gd name="T28" fmla="*/ 94 w 94"/>
              <a:gd name="T29" fmla="*/ 57 h 75"/>
              <a:gd name="T30" fmla="*/ 82 w 94"/>
              <a:gd name="T31" fmla="*/ 51 h 75"/>
              <a:gd name="T32" fmla="*/ 75 w 94"/>
              <a:gd name="T33" fmla="*/ 50 h 75"/>
              <a:gd name="T34" fmla="*/ 69 w 94"/>
              <a:gd name="T35" fmla="*/ 51 h 75"/>
              <a:gd name="T36" fmla="*/ 63 w 94"/>
              <a:gd name="T37" fmla="*/ 57 h 75"/>
              <a:gd name="T38" fmla="*/ 56 w 94"/>
              <a:gd name="T39" fmla="*/ 63 h 75"/>
              <a:gd name="T40" fmla="*/ 50 w 94"/>
              <a:gd name="T41" fmla="*/ 69 h 75"/>
              <a:gd name="T42" fmla="*/ 42 w 94"/>
              <a:gd name="T43" fmla="*/ 73 h 75"/>
              <a:gd name="T44" fmla="*/ 33 w 94"/>
              <a:gd name="T45" fmla="*/ 75 h 75"/>
              <a:gd name="T46" fmla="*/ 25 w 94"/>
              <a:gd name="T47" fmla="*/ 73 h 75"/>
              <a:gd name="T48" fmla="*/ 15 w 94"/>
              <a:gd name="T49" fmla="*/ 71 h 75"/>
              <a:gd name="T50" fmla="*/ 10 w 94"/>
              <a:gd name="T51" fmla="*/ 65 h 75"/>
              <a:gd name="T52" fmla="*/ 4 w 94"/>
              <a:gd name="T53" fmla="*/ 61 h 75"/>
              <a:gd name="T54" fmla="*/ 0 w 94"/>
              <a:gd name="T55" fmla="*/ 55 h 75"/>
              <a:gd name="T56" fmla="*/ 0 w 94"/>
              <a:gd name="T57" fmla="*/ 50 h 75"/>
              <a:gd name="T58" fmla="*/ 2 w 94"/>
              <a:gd name="T59" fmla="*/ 46 h 75"/>
              <a:gd name="T60" fmla="*/ 8 w 94"/>
              <a:gd name="T61" fmla="*/ 44 h 75"/>
              <a:gd name="T62" fmla="*/ 17 w 94"/>
              <a:gd name="T63" fmla="*/ 42 h 75"/>
              <a:gd name="T64" fmla="*/ 31 w 94"/>
              <a:gd name="T65" fmla="*/ 34 h 75"/>
              <a:gd name="T66" fmla="*/ 38 w 94"/>
              <a:gd name="T67" fmla="*/ 27 h 75"/>
              <a:gd name="T68" fmla="*/ 46 w 94"/>
              <a:gd name="T69" fmla="*/ 19 h 75"/>
              <a:gd name="T70" fmla="*/ 54 w 94"/>
              <a:gd name="T71" fmla="*/ 11 h 75"/>
              <a:gd name="T72" fmla="*/ 58 w 94"/>
              <a:gd name="T73" fmla="*/ 2 h 75"/>
              <a:gd name="T74" fmla="*/ 63 w 94"/>
              <a:gd name="T75" fmla="*/ 0 h 75"/>
              <a:gd name="T76" fmla="*/ 65 w 94"/>
              <a:gd name="T77" fmla="*/ 0 h 7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4"/>
              <a:gd name="T118" fmla="*/ 0 h 75"/>
              <a:gd name="T119" fmla="*/ 94 w 94"/>
              <a:gd name="T120" fmla="*/ 75 h 7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4" h="75">
                <a:moveTo>
                  <a:pt x="65" y="0"/>
                </a:moveTo>
                <a:lnTo>
                  <a:pt x="67" y="7"/>
                </a:lnTo>
                <a:lnTo>
                  <a:pt x="71" y="11"/>
                </a:lnTo>
                <a:lnTo>
                  <a:pt x="75" y="15"/>
                </a:lnTo>
                <a:lnTo>
                  <a:pt x="81" y="17"/>
                </a:lnTo>
                <a:lnTo>
                  <a:pt x="84" y="21"/>
                </a:lnTo>
                <a:lnTo>
                  <a:pt x="90" y="23"/>
                </a:lnTo>
                <a:lnTo>
                  <a:pt x="92" y="28"/>
                </a:lnTo>
                <a:lnTo>
                  <a:pt x="94" y="34"/>
                </a:lnTo>
                <a:lnTo>
                  <a:pt x="94" y="42"/>
                </a:lnTo>
                <a:lnTo>
                  <a:pt x="92" y="46"/>
                </a:lnTo>
                <a:lnTo>
                  <a:pt x="92" y="48"/>
                </a:lnTo>
                <a:lnTo>
                  <a:pt x="92" y="50"/>
                </a:lnTo>
                <a:lnTo>
                  <a:pt x="92" y="53"/>
                </a:lnTo>
                <a:lnTo>
                  <a:pt x="94" y="57"/>
                </a:lnTo>
                <a:lnTo>
                  <a:pt x="82" y="51"/>
                </a:lnTo>
                <a:lnTo>
                  <a:pt x="75" y="50"/>
                </a:lnTo>
                <a:lnTo>
                  <a:pt x="69" y="51"/>
                </a:lnTo>
                <a:lnTo>
                  <a:pt x="63" y="57"/>
                </a:lnTo>
                <a:lnTo>
                  <a:pt x="56" y="63"/>
                </a:lnTo>
                <a:lnTo>
                  <a:pt x="50" y="69"/>
                </a:lnTo>
                <a:lnTo>
                  <a:pt x="42" y="73"/>
                </a:lnTo>
                <a:lnTo>
                  <a:pt x="33" y="75"/>
                </a:lnTo>
                <a:lnTo>
                  <a:pt x="25" y="73"/>
                </a:lnTo>
                <a:lnTo>
                  <a:pt x="15" y="71"/>
                </a:lnTo>
                <a:lnTo>
                  <a:pt x="10" y="65"/>
                </a:lnTo>
                <a:lnTo>
                  <a:pt x="4" y="61"/>
                </a:lnTo>
                <a:lnTo>
                  <a:pt x="0" y="55"/>
                </a:lnTo>
                <a:lnTo>
                  <a:pt x="0" y="50"/>
                </a:lnTo>
                <a:lnTo>
                  <a:pt x="2" y="46"/>
                </a:lnTo>
                <a:lnTo>
                  <a:pt x="8" y="44"/>
                </a:lnTo>
                <a:lnTo>
                  <a:pt x="17" y="42"/>
                </a:lnTo>
                <a:lnTo>
                  <a:pt x="31" y="34"/>
                </a:lnTo>
                <a:lnTo>
                  <a:pt x="38" y="27"/>
                </a:lnTo>
                <a:lnTo>
                  <a:pt x="46" y="19"/>
                </a:lnTo>
                <a:lnTo>
                  <a:pt x="54" y="11"/>
                </a:lnTo>
                <a:lnTo>
                  <a:pt x="58" y="2"/>
                </a:lnTo>
                <a:lnTo>
                  <a:pt x="63" y="0"/>
                </a:lnTo>
                <a:lnTo>
                  <a:pt x="65" y="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47" name="Freeform 88"/>
          <p:cNvSpPr>
            <a:spLocks/>
          </p:cNvSpPr>
          <p:nvPr/>
        </p:nvSpPr>
        <p:spPr bwMode="auto">
          <a:xfrm>
            <a:off x="4373240" y="3216275"/>
            <a:ext cx="85725" cy="84138"/>
          </a:xfrm>
          <a:custGeom>
            <a:avLst/>
            <a:gdLst>
              <a:gd name="T0" fmla="*/ 138 w 138"/>
              <a:gd name="T1" fmla="*/ 85 h 127"/>
              <a:gd name="T2" fmla="*/ 133 w 138"/>
              <a:gd name="T3" fmla="*/ 94 h 127"/>
              <a:gd name="T4" fmla="*/ 127 w 138"/>
              <a:gd name="T5" fmla="*/ 100 h 127"/>
              <a:gd name="T6" fmla="*/ 123 w 138"/>
              <a:gd name="T7" fmla="*/ 108 h 127"/>
              <a:gd name="T8" fmla="*/ 115 w 138"/>
              <a:gd name="T9" fmla="*/ 111 h 127"/>
              <a:gd name="T10" fmla="*/ 110 w 138"/>
              <a:gd name="T11" fmla="*/ 115 h 127"/>
              <a:gd name="T12" fmla="*/ 104 w 138"/>
              <a:gd name="T13" fmla="*/ 119 h 127"/>
              <a:gd name="T14" fmla="*/ 98 w 138"/>
              <a:gd name="T15" fmla="*/ 123 h 127"/>
              <a:gd name="T16" fmla="*/ 94 w 138"/>
              <a:gd name="T17" fmla="*/ 127 h 127"/>
              <a:gd name="T18" fmla="*/ 88 w 138"/>
              <a:gd name="T19" fmla="*/ 123 h 127"/>
              <a:gd name="T20" fmla="*/ 81 w 138"/>
              <a:gd name="T21" fmla="*/ 121 h 127"/>
              <a:gd name="T22" fmla="*/ 73 w 138"/>
              <a:gd name="T23" fmla="*/ 117 h 127"/>
              <a:gd name="T24" fmla="*/ 65 w 138"/>
              <a:gd name="T25" fmla="*/ 115 h 127"/>
              <a:gd name="T26" fmla="*/ 58 w 138"/>
              <a:gd name="T27" fmla="*/ 113 h 127"/>
              <a:gd name="T28" fmla="*/ 50 w 138"/>
              <a:gd name="T29" fmla="*/ 111 h 127"/>
              <a:gd name="T30" fmla="*/ 42 w 138"/>
              <a:gd name="T31" fmla="*/ 111 h 127"/>
              <a:gd name="T32" fmla="*/ 38 w 138"/>
              <a:gd name="T33" fmla="*/ 111 h 127"/>
              <a:gd name="T34" fmla="*/ 38 w 138"/>
              <a:gd name="T35" fmla="*/ 73 h 127"/>
              <a:gd name="T36" fmla="*/ 35 w 138"/>
              <a:gd name="T37" fmla="*/ 64 h 127"/>
              <a:gd name="T38" fmla="*/ 29 w 138"/>
              <a:gd name="T39" fmla="*/ 56 h 127"/>
              <a:gd name="T40" fmla="*/ 23 w 138"/>
              <a:gd name="T41" fmla="*/ 48 h 127"/>
              <a:gd name="T42" fmla="*/ 17 w 138"/>
              <a:gd name="T43" fmla="*/ 39 h 127"/>
              <a:gd name="T44" fmla="*/ 12 w 138"/>
              <a:gd name="T45" fmla="*/ 31 h 127"/>
              <a:gd name="T46" fmla="*/ 4 w 138"/>
              <a:gd name="T47" fmla="*/ 21 h 127"/>
              <a:gd name="T48" fmla="*/ 2 w 138"/>
              <a:gd name="T49" fmla="*/ 12 h 127"/>
              <a:gd name="T50" fmla="*/ 0 w 138"/>
              <a:gd name="T51" fmla="*/ 4 h 127"/>
              <a:gd name="T52" fmla="*/ 2 w 138"/>
              <a:gd name="T53" fmla="*/ 0 h 127"/>
              <a:gd name="T54" fmla="*/ 8 w 138"/>
              <a:gd name="T55" fmla="*/ 2 h 127"/>
              <a:gd name="T56" fmla="*/ 12 w 138"/>
              <a:gd name="T57" fmla="*/ 4 h 127"/>
              <a:gd name="T58" fmla="*/ 17 w 138"/>
              <a:gd name="T59" fmla="*/ 8 h 127"/>
              <a:gd name="T60" fmla="*/ 25 w 138"/>
              <a:gd name="T61" fmla="*/ 14 h 127"/>
              <a:gd name="T62" fmla="*/ 31 w 138"/>
              <a:gd name="T63" fmla="*/ 19 h 127"/>
              <a:gd name="T64" fmla="*/ 35 w 138"/>
              <a:gd name="T65" fmla="*/ 25 h 127"/>
              <a:gd name="T66" fmla="*/ 38 w 138"/>
              <a:gd name="T67" fmla="*/ 31 h 127"/>
              <a:gd name="T68" fmla="*/ 50 w 138"/>
              <a:gd name="T69" fmla="*/ 42 h 127"/>
              <a:gd name="T70" fmla="*/ 60 w 138"/>
              <a:gd name="T71" fmla="*/ 50 h 127"/>
              <a:gd name="T72" fmla="*/ 63 w 138"/>
              <a:gd name="T73" fmla="*/ 54 h 127"/>
              <a:gd name="T74" fmla="*/ 69 w 138"/>
              <a:gd name="T75" fmla="*/ 58 h 127"/>
              <a:gd name="T76" fmla="*/ 73 w 138"/>
              <a:gd name="T77" fmla="*/ 60 h 127"/>
              <a:gd name="T78" fmla="*/ 81 w 138"/>
              <a:gd name="T79" fmla="*/ 62 h 127"/>
              <a:gd name="T80" fmla="*/ 92 w 138"/>
              <a:gd name="T81" fmla="*/ 69 h 127"/>
              <a:gd name="T82" fmla="*/ 106 w 138"/>
              <a:gd name="T83" fmla="*/ 77 h 127"/>
              <a:gd name="T84" fmla="*/ 106 w 138"/>
              <a:gd name="T85" fmla="*/ 81 h 127"/>
              <a:gd name="T86" fmla="*/ 108 w 138"/>
              <a:gd name="T87" fmla="*/ 81 h 127"/>
              <a:gd name="T88" fmla="*/ 111 w 138"/>
              <a:gd name="T89" fmla="*/ 81 h 127"/>
              <a:gd name="T90" fmla="*/ 115 w 138"/>
              <a:gd name="T91" fmla="*/ 79 h 127"/>
              <a:gd name="T92" fmla="*/ 119 w 138"/>
              <a:gd name="T93" fmla="*/ 79 h 127"/>
              <a:gd name="T94" fmla="*/ 127 w 138"/>
              <a:gd name="T95" fmla="*/ 79 h 127"/>
              <a:gd name="T96" fmla="*/ 133 w 138"/>
              <a:gd name="T97" fmla="*/ 81 h 127"/>
              <a:gd name="T98" fmla="*/ 138 w 138"/>
              <a:gd name="T99" fmla="*/ 85 h 12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38"/>
              <a:gd name="T151" fmla="*/ 0 h 127"/>
              <a:gd name="T152" fmla="*/ 138 w 138"/>
              <a:gd name="T153" fmla="*/ 127 h 12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38" h="127">
                <a:moveTo>
                  <a:pt x="138" y="85"/>
                </a:moveTo>
                <a:lnTo>
                  <a:pt x="133" y="94"/>
                </a:lnTo>
                <a:lnTo>
                  <a:pt x="127" y="100"/>
                </a:lnTo>
                <a:lnTo>
                  <a:pt x="123" y="108"/>
                </a:lnTo>
                <a:lnTo>
                  <a:pt x="115" y="111"/>
                </a:lnTo>
                <a:lnTo>
                  <a:pt x="110" y="115"/>
                </a:lnTo>
                <a:lnTo>
                  <a:pt x="104" y="119"/>
                </a:lnTo>
                <a:lnTo>
                  <a:pt x="98" y="123"/>
                </a:lnTo>
                <a:lnTo>
                  <a:pt x="94" y="127"/>
                </a:lnTo>
                <a:lnTo>
                  <a:pt x="88" y="123"/>
                </a:lnTo>
                <a:lnTo>
                  <a:pt x="81" y="121"/>
                </a:lnTo>
                <a:lnTo>
                  <a:pt x="73" y="117"/>
                </a:lnTo>
                <a:lnTo>
                  <a:pt x="65" y="115"/>
                </a:lnTo>
                <a:lnTo>
                  <a:pt x="58" y="113"/>
                </a:lnTo>
                <a:lnTo>
                  <a:pt x="50" y="111"/>
                </a:lnTo>
                <a:lnTo>
                  <a:pt x="42" y="111"/>
                </a:lnTo>
                <a:lnTo>
                  <a:pt x="38" y="111"/>
                </a:lnTo>
                <a:lnTo>
                  <a:pt x="38" y="73"/>
                </a:lnTo>
                <a:lnTo>
                  <a:pt x="35" y="64"/>
                </a:lnTo>
                <a:lnTo>
                  <a:pt x="29" y="56"/>
                </a:lnTo>
                <a:lnTo>
                  <a:pt x="23" y="48"/>
                </a:lnTo>
                <a:lnTo>
                  <a:pt x="17" y="39"/>
                </a:lnTo>
                <a:lnTo>
                  <a:pt x="12" y="31"/>
                </a:lnTo>
                <a:lnTo>
                  <a:pt x="4" y="21"/>
                </a:lnTo>
                <a:lnTo>
                  <a:pt x="2" y="12"/>
                </a:lnTo>
                <a:lnTo>
                  <a:pt x="0" y="4"/>
                </a:lnTo>
                <a:lnTo>
                  <a:pt x="2" y="0"/>
                </a:lnTo>
                <a:lnTo>
                  <a:pt x="8" y="2"/>
                </a:lnTo>
                <a:lnTo>
                  <a:pt x="12" y="4"/>
                </a:lnTo>
                <a:lnTo>
                  <a:pt x="17" y="8"/>
                </a:lnTo>
                <a:lnTo>
                  <a:pt x="25" y="14"/>
                </a:lnTo>
                <a:lnTo>
                  <a:pt x="31" y="19"/>
                </a:lnTo>
                <a:lnTo>
                  <a:pt x="35" y="25"/>
                </a:lnTo>
                <a:lnTo>
                  <a:pt x="38" y="31"/>
                </a:lnTo>
                <a:lnTo>
                  <a:pt x="50" y="42"/>
                </a:lnTo>
                <a:lnTo>
                  <a:pt x="60" y="50"/>
                </a:lnTo>
                <a:lnTo>
                  <a:pt x="63" y="54"/>
                </a:lnTo>
                <a:lnTo>
                  <a:pt x="69" y="58"/>
                </a:lnTo>
                <a:lnTo>
                  <a:pt x="73" y="60"/>
                </a:lnTo>
                <a:lnTo>
                  <a:pt x="81" y="62"/>
                </a:lnTo>
                <a:lnTo>
                  <a:pt x="92" y="69"/>
                </a:lnTo>
                <a:lnTo>
                  <a:pt x="106" y="77"/>
                </a:lnTo>
                <a:lnTo>
                  <a:pt x="106" y="81"/>
                </a:lnTo>
                <a:lnTo>
                  <a:pt x="108" y="81"/>
                </a:lnTo>
                <a:lnTo>
                  <a:pt x="111" y="81"/>
                </a:lnTo>
                <a:lnTo>
                  <a:pt x="115" y="79"/>
                </a:lnTo>
                <a:lnTo>
                  <a:pt x="119" y="79"/>
                </a:lnTo>
                <a:lnTo>
                  <a:pt x="127" y="79"/>
                </a:lnTo>
                <a:lnTo>
                  <a:pt x="133" y="81"/>
                </a:lnTo>
                <a:lnTo>
                  <a:pt x="138" y="85"/>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48" name="Freeform 89"/>
          <p:cNvSpPr>
            <a:spLocks/>
          </p:cNvSpPr>
          <p:nvPr/>
        </p:nvSpPr>
        <p:spPr bwMode="auto">
          <a:xfrm>
            <a:off x="4373240" y="3216275"/>
            <a:ext cx="85725" cy="84138"/>
          </a:xfrm>
          <a:custGeom>
            <a:avLst/>
            <a:gdLst>
              <a:gd name="T0" fmla="*/ 138 w 138"/>
              <a:gd name="T1" fmla="*/ 85 h 127"/>
              <a:gd name="T2" fmla="*/ 133 w 138"/>
              <a:gd name="T3" fmla="*/ 94 h 127"/>
              <a:gd name="T4" fmla="*/ 127 w 138"/>
              <a:gd name="T5" fmla="*/ 100 h 127"/>
              <a:gd name="T6" fmla="*/ 123 w 138"/>
              <a:gd name="T7" fmla="*/ 108 h 127"/>
              <a:gd name="T8" fmla="*/ 115 w 138"/>
              <a:gd name="T9" fmla="*/ 111 h 127"/>
              <a:gd name="T10" fmla="*/ 110 w 138"/>
              <a:gd name="T11" fmla="*/ 115 h 127"/>
              <a:gd name="T12" fmla="*/ 104 w 138"/>
              <a:gd name="T13" fmla="*/ 119 h 127"/>
              <a:gd name="T14" fmla="*/ 98 w 138"/>
              <a:gd name="T15" fmla="*/ 123 h 127"/>
              <a:gd name="T16" fmla="*/ 94 w 138"/>
              <a:gd name="T17" fmla="*/ 127 h 127"/>
              <a:gd name="T18" fmla="*/ 88 w 138"/>
              <a:gd name="T19" fmla="*/ 123 h 127"/>
              <a:gd name="T20" fmla="*/ 81 w 138"/>
              <a:gd name="T21" fmla="*/ 121 h 127"/>
              <a:gd name="T22" fmla="*/ 73 w 138"/>
              <a:gd name="T23" fmla="*/ 117 h 127"/>
              <a:gd name="T24" fmla="*/ 65 w 138"/>
              <a:gd name="T25" fmla="*/ 115 h 127"/>
              <a:gd name="T26" fmla="*/ 58 w 138"/>
              <a:gd name="T27" fmla="*/ 113 h 127"/>
              <a:gd name="T28" fmla="*/ 50 w 138"/>
              <a:gd name="T29" fmla="*/ 111 h 127"/>
              <a:gd name="T30" fmla="*/ 42 w 138"/>
              <a:gd name="T31" fmla="*/ 111 h 127"/>
              <a:gd name="T32" fmla="*/ 38 w 138"/>
              <a:gd name="T33" fmla="*/ 111 h 127"/>
              <a:gd name="T34" fmla="*/ 38 w 138"/>
              <a:gd name="T35" fmla="*/ 73 h 127"/>
              <a:gd name="T36" fmla="*/ 35 w 138"/>
              <a:gd name="T37" fmla="*/ 64 h 127"/>
              <a:gd name="T38" fmla="*/ 29 w 138"/>
              <a:gd name="T39" fmla="*/ 56 h 127"/>
              <a:gd name="T40" fmla="*/ 23 w 138"/>
              <a:gd name="T41" fmla="*/ 48 h 127"/>
              <a:gd name="T42" fmla="*/ 17 w 138"/>
              <a:gd name="T43" fmla="*/ 39 h 127"/>
              <a:gd name="T44" fmla="*/ 12 w 138"/>
              <a:gd name="T45" fmla="*/ 31 h 127"/>
              <a:gd name="T46" fmla="*/ 4 w 138"/>
              <a:gd name="T47" fmla="*/ 21 h 127"/>
              <a:gd name="T48" fmla="*/ 2 w 138"/>
              <a:gd name="T49" fmla="*/ 12 h 127"/>
              <a:gd name="T50" fmla="*/ 0 w 138"/>
              <a:gd name="T51" fmla="*/ 4 h 127"/>
              <a:gd name="T52" fmla="*/ 2 w 138"/>
              <a:gd name="T53" fmla="*/ 0 h 127"/>
              <a:gd name="T54" fmla="*/ 8 w 138"/>
              <a:gd name="T55" fmla="*/ 2 h 127"/>
              <a:gd name="T56" fmla="*/ 12 w 138"/>
              <a:gd name="T57" fmla="*/ 4 h 127"/>
              <a:gd name="T58" fmla="*/ 17 w 138"/>
              <a:gd name="T59" fmla="*/ 8 h 127"/>
              <a:gd name="T60" fmla="*/ 25 w 138"/>
              <a:gd name="T61" fmla="*/ 14 h 127"/>
              <a:gd name="T62" fmla="*/ 31 w 138"/>
              <a:gd name="T63" fmla="*/ 19 h 127"/>
              <a:gd name="T64" fmla="*/ 35 w 138"/>
              <a:gd name="T65" fmla="*/ 25 h 127"/>
              <a:gd name="T66" fmla="*/ 38 w 138"/>
              <a:gd name="T67" fmla="*/ 31 h 127"/>
              <a:gd name="T68" fmla="*/ 50 w 138"/>
              <a:gd name="T69" fmla="*/ 42 h 127"/>
              <a:gd name="T70" fmla="*/ 60 w 138"/>
              <a:gd name="T71" fmla="*/ 50 h 127"/>
              <a:gd name="T72" fmla="*/ 63 w 138"/>
              <a:gd name="T73" fmla="*/ 54 h 127"/>
              <a:gd name="T74" fmla="*/ 69 w 138"/>
              <a:gd name="T75" fmla="*/ 58 h 127"/>
              <a:gd name="T76" fmla="*/ 73 w 138"/>
              <a:gd name="T77" fmla="*/ 60 h 127"/>
              <a:gd name="T78" fmla="*/ 81 w 138"/>
              <a:gd name="T79" fmla="*/ 62 h 127"/>
              <a:gd name="T80" fmla="*/ 92 w 138"/>
              <a:gd name="T81" fmla="*/ 69 h 127"/>
              <a:gd name="T82" fmla="*/ 106 w 138"/>
              <a:gd name="T83" fmla="*/ 77 h 127"/>
              <a:gd name="T84" fmla="*/ 106 w 138"/>
              <a:gd name="T85" fmla="*/ 81 h 127"/>
              <a:gd name="T86" fmla="*/ 108 w 138"/>
              <a:gd name="T87" fmla="*/ 81 h 127"/>
              <a:gd name="T88" fmla="*/ 111 w 138"/>
              <a:gd name="T89" fmla="*/ 81 h 127"/>
              <a:gd name="T90" fmla="*/ 115 w 138"/>
              <a:gd name="T91" fmla="*/ 79 h 127"/>
              <a:gd name="T92" fmla="*/ 119 w 138"/>
              <a:gd name="T93" fmla="*/ 79 h 127"/>
              <a:gd name="T94" fmla="*/ 127 w 138"/>
              <a:gd name="T95" fmla="*/ 79 h 127"/>
              <a:gd name="T96" fmla="*/ 133 w 138"/>
              <a:gd name="T97" fmla="*/ 81 h 127"/>
              <a:gd name="T98" fmla="*/ 138 w 138"/>
              <a:gd name="T99" fmla="*/ 85 h 12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38"/>
              <a:gd name="T151" fmla="*/ 0 h 127"/>
              <a:gd name="T152" fmla="*/ 138 w 138"/>
              <a:gd name="T153" fmla="*/ 127 h 12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38" h="127">
                <a:moveTo>
                  <a:pt x="138" y="85"/>
                </a:moveTo>
                <a:lnTo>
                  <a:pt x="133" y="94"/>
                </a:lnTo>
                <a:lnTo>
                  <a:pt x="127" y="100"/>
                </a:lnTo>
                <a:lnTo>
                  <a:pt x="123" y="108"/>
                </a:lnTo>
                <a:lnTo>
                  <a:pt x="115" y="111"/>
                </a:lnTo>
                <a:lnTo>
                  <a:pt x="110" y="115"/>
                </a:lnTo>
                <a:lnTo>
                  <a:pt x="104" y="119"/>
                </a:lnTo>
                <a:lnTo>
                  <a:pt x="98" y="123"/>
                </a:lnTo>
                <a:lnTo>
                  <a:pt x="94" y="127"/>
                </a:lnTo>
                <a:lnTo>
                  <a:pt x="88" y="123"/>
                </a:lnTo>
                <a:lnTo>
                  <a:pt x="81" y="121"/>
                </a:lnTo>
                <a:lnTo>
                  <a:pt x="73" y="117"/>
                </a:lnTo>
                <a:lnTo>
                  <a:pt x="65" y="115"/>
                </a:lnTo>
                <a:lnTo>
                  <a:pt x="58" y="113"/>
                </a:lnTo>
                <a:lnTo>
                  <a:pt x="50" y="111"/>
                </a:lnTo>
                <a:lnTo>
                  <a:pt x="42" y="111"/>
                </a:lnTo>
                <a:lnTo>
                  <a:pt x="38" y="111"/>
                </a:lnTo>
                <a:lnTo>
                  <a:pt x="38" y="73"/>
                </a:lnTo>
                <a:lnTo>
                  <a:pt x="35" y="64"/>
                </a:lnTo>
                <a:lnTo>
                  <a:pt x="29" y="56"/>
                </a:lnTo>
                <a:lnTo>
                  <a:pt x="23" y="48"/>
                </a:lnTo>
                <a:lnTo>
                  <a:pt x="17" y="39"/>
                </a:lnTo>
                <a:lnTo>
                  <a:pt x="12" y="31"/>
                </a:lnTo>
                <a:lnTo>
                  <a:pt x="4" y="21"/>
                </a:lnTo>
                <a:lnTo>
                  <a:pt x="2" y="12"/>
                </a:lnTo>
                <a:lnTo>
                  <a:pt x="0" y="4"/>
                </a:lnTo>
                <a:lnTo>
                  <a:pt x="2" y="0"/>
                </a:lnTo>
                <a:lnTo>
                  <a:pt x="8" y="2"/>
                </a:lnTo>
                <a:lnTo>
                  <a:pt x="12" y="4"/>
                </a:lnTo>
                <a:lnTo>
                  <a:pt x="17" y="8"/>
                </a:lnTo>
                <a:lnTo>
                  <a:pt x="25" y="14"/>
                </a:lnTo>
                <a:lnTo>
                  <a:pt x="31" y="19"/>
                </a:lnTo>
                <a:lnTo>
                  <a:pt x="35" y="25"/>
                </a:lnTo>
                <a:lnTo>
                  <a:pt x="38" y="31"/>
                </a:lnTo>
                <a:lnTo>
                  <a:pt x="50" y="42"/>
                </a:lnTo>
                <a:lnTo>
                  <a:pt x="60" y="50"/>
                </a:lnTo>
                <a:lnTo>
                  <a:pt x="63" y="54"/>
                </a:lnTo>
                <a:lnTo>
                  <a:pt x="69" y="58"/>
                </a:lnTo>
                <a:lnTo>
                  <a:pt x="73" y="60"/>
                </a:lnTo>
                <a:lnTo>
                  <a:pt x="81" y="62"/>
                </a:lnTo>
                <a:lnTo>
                  <a:pt x="92" y="69"/>
                </a:lnTo>
                <a:lnTo>
                  <a:pt x="106" y="77"/>
                </a:lnTo>
                <a:lnTo>
                  <a:pt x="106" y="81"/>
                </a:lnTo>
                <a:lnTo>
                  <a:pt x="108" y="81"/>
                </a:lnTo>
                <a:lnTo>
                  <a:pt x="111" y="81"/>
                </a:lnTo>
                <a:lnTo>
                  <a:pt x="115" y="79"/>
                </a:lnTo>
                <a:lnTo>
                  <a:pt x="119" y="79"/>
                </a:lnTo>
                <a:lnTo>
                  <a:pt x="127" y="79"/>
                </a:lnTo>
                <a:lnTo>
                  <a:pt x="133" y="81"/>
                </a:lnTo>
                <a:lnTo>
                  <a:pt x="138" y="85"/>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49" name="Freeform 90"/>
          <p:cNvSpPr>
            <a:spLocks/>
          </p:cNvSpPr>
          <p:nvPr/>
        </p:nvSpPr>
        <p:spPr bwMode="auto">
          <a:xfrm>
            <a:off x="4481190" y="3160713"/>
            <a:ext cx="61913" cy="98425"/>
          </a:xfrm>
          <a:custGeom>
            <a:avLst/>
            <a:gdLst>
              <a:gd name="T0" fmla="*/ 63 w 98"/>
              <a:gd name="T1" fmla="*/ 28 h 147"/>
              <a:gd name="T2" fmla="*/ 73 w 98"/>
              <a:gd name="T3" fmla="*/ 19 h 147"/>
              <a:gd name="T4" fmla="*/ 78 w 98"/>
              <a:gd name="T5" fmla="*/ 9 h 147"/>
              <a:gd name="T6" fmla="*/ 84 w 98"/>
              <a:gd name="T7" fmla="*/ 3 h 147"/>
              <a:gd name="T8" fmla="*/ 90 w 98"/>
              <a:gd name="T9" fmla="*/ 0 h 147"/>
              <a:gd name="T10" fmla="*/ 94 w 98"/>
              <a:gd name="T11" fmla="*/ 0 h 147"/>
              <a:gd name="T12" fmla="*/ 96 w 98"/>
              <a:gd name="T13" fmla="*/ 0 h 147"/>
              <a:gd name="T14" fmla="*/ 98 w 98"/>
              <a:gd name="T15" fmla="*/ 5 h 147"/>
              <a:gd name="T16" fmla="*/ 98 w 98"/>
              <a:gd name="T17" fmla="*/ 9 h 147"/>
              <a:gd name="T18" fmla="*/ 98 w 98"/>
              <a:gd name="T19" fmla="*/ 23 h 147"/>
              <a:gd name="T20" fmla="*/ 94 w 98"/>
              <a:gd name="T21" fmla="*/ 32 h 147"/>
              <a:gd name="T22" fmla="*/ 90 w 98"/>
              <a:gd name="T23" fmla="*/ 42 h 147"/>
              <a:gd name="T24" fmla="*/ 84 w 98"/>
              <a:gd name="T25" fmla="*/ 51 h 147"/>
              <a:gd name="T26" fmla="*/ 78 w 98"/>
              <a:gd name="T27" fmla="*/ 59 h 147"/>
              <a:gd name="T28" fmla="*/ 75 w 98"/>
              <a:gd name="T29" fmla="*/ 69 h 147"/>
              <a:gd name="T30" fmla="*/ 71 w 98"/>
              <a:gd name="T31" fmla="*/ 80 h 147"/>
              <a:gd name="T32" fmla="*/ 71 w 98"/>
              <a:gd name="T33" fmla="*/ 94 h 147"/>
              <a:gd name="T34" fmla="*/ 67 w 98"/>
              <a:gd name="T35" fmla="*/ 94 h 147"/>
              <a:gd name="T36" fmla="*/ 67 w 98"/>
              <a:gd name="T37" fmla="*/ 96 h 147"/>
              <a:gd name="T38" fmla="*/ 59 w 98"/>
              <a:gd name="T39" fmla="*/ 99 h 147"/>
              <a:gd name="T40" fmla="*/ 54 w 98"/>
              <a:gd name="T41" fmla="*/ 105 h 147"/>
              <a:gd name="T42" fmla="*/ 48 w 98"/>
              <a:gd name="T43" fmla="*/ 115 h 147"/>
              <a:gd name="T44" fmla="*/ 40 w 98"/>
              <a:gd name="T45" fmla="*/ 124 h 147"/>
              <a:gd name="T46" fmla="*/ 29 w 98"/>
              <a:gd name="T47" fmla="*/ 134 h 147"/>
              <a:gd name="T48" fmla="*/ 19 w 98"/>
              <a:gd name="T49" fmla="*/ 147 h 147"/>
              <a:gd name="T50" fmla="*/ 15 w 98"/>
              <a:gd name="T51" fmla="*/ 147 h 147"/>
              <a:gd name="T52" fmla="*/ 11 w 98"/>
              <a:gd name="T53" fmla="*/ 147 h 147"/>
              <a:gd name="T54" fmla="*/ 7 w 98"/>
              <a:gd name="T55" fmla="*/ 146 h 147"/>
              <a:gd name="T56" fmla="*/ 6 w 98"/>
              <a:gd name="T57" fmla="*/ 146 h 147"/>
              <a:gd name="T58" fmla="*/ 4 w 98"/>
              <a:gd name="T59" fmla="*/ 146 h 147"/>
              <a:gd name="T60" fmla="*/ 2 w 98"/>
              <a:gd name="T61" fmla="*/ 144 h 147"/>
              <a:gd name="T62" fmla="*/ 2 w 98"/>
              <a:gd name="T63" fmla="*/ 140 h 147"/>
              <a:gd name="T64" fmla="*/ 0 w 98"/>
              <a:gd name="T65" fmla="*/ 138 h 147"/>
              <a:gd name="T66" fmla="*/ 7 w 98"/>
              <a:gd name="T67" fmla="*/ 132 h 147"/>
              <a:gd name="T68" fmla="*/ 15 w 98"/>
              <a:gd name="T69" fmla="*/ 128 h 147"/>
              <a:gd name="T70" fmla="*/ 21 w 98"/>
              <a:gd name="T71" fmla="*/ 122 h 147"/>
              <a:gd name="T72" fmla="*/ 25 w 98"/>
              <a:gd name="T73" fmla="*/ 119 h 147"/>
              <a:gd name="T74" fmla="*/ 29 w 98"/>
              <a:gd name="T75" fmla="*/ 109 h 147"/>
              <a:gd name="T76" fmla="*/ 29 w 98"/>
              <a:gd name="T77" fmla="*/ 103 h 147"/>
              <a:gd name="T78" fmla="*/ 29 w 98"/>
              <a:gd name="T79" fmla="*/ 96 h 147"/>
              <a:gd name="T80" fmla="*/ 29 w 98"/>
              <a:gd name="T81" fmla="*/ 88 h 147"/>
              <a:gd name="T82" fmla="*/ 29 w 98"/>
              <a:gd name="T83" fmla="*/ 80 h 147"/>
              <a:gd name="T84" fmla="*/ 34 w 98"/>
              <a:gd name="T85" fmla="*/ 73 h 147"/>
              <a:gd name="T86" fmla="*/ 38 w 98"/>
              <a:gd name="T87" fmla="*/ 69 h 147"/>
              <a:gd name="T88" fmla="*/ 44 w 98"/>
              <a:gd name="T89" fmla="*/ 63 h 147"/>
              <a:gd name="T90" fmla="*/ 50 w 98"/>
              <a:gd name="T91" fmla="*/ 57 h 147"/>
              <a:gd name="T92" fmla="*/ 55 w 98"/>
              <a:gd name="T93" fmla="*/ 51 h 147"/>
              <a:gd name="T94" fmla="*/ 63 w 98"/>
              <a:gd name="T95" fmla="*/ 42 h 147"/>
              <a:gd name="T96" fmla="*/ 63 w 98"/>
              <a:gd name="T97" fmla="*/ 28 h 1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8"/>
              <a:gd name="T148" fmla="*/ 0 h 147"/>
              <a:gd name="T149" fmla="*/ 98 w 98"/>
              <a:gd name="T150" fmla="*/ 147 h 14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8" h="147">
                <a:moveTo>
                  <a:pt x="63" y="28"/>
                </a:moveTo>
                <a:lnTo>
                  <a:pt x="73" y="19"/>
                </a:lnTo>
                <a:lnTo>
                  <a:pt x="78" y="9"/>
                </a:lnTo>
                <a:lnTo>
                  <a:pt x="84" y="3"/>
                </a:lnTo>
                <a:lnTo>
                  <a:pt x="90" y="0"/>
                </a:lnTo>
                <a:lnTo>
                  <a:pt x="94" y="0"/>
                </a:lnTo>
                <a:lnTo>
                  <a:pt x="96" y="0"/>
                </a:lnTo>
                <a:lnTo>
                  <a:pt x="98" y="5"/>
                </a:lnTo>
                <a:lnTo>
                  <a:pt x="98" y="9"/>
                </a:lnTo>
                <a:lnTo>
                  <a:pt x="98" y="23"/>
                </a:lnTo>
                <a:lnTo>
                  <a:pt x="94" y="32"/>
                </a:lnTo>
                <a:lnTo>
                  <a:pt x="90" y="42"/>
                </a:lnTo>
                <a:lnTo>
                  <a:pt x="84" y="51"/>
                </a:lnTo>
                <a:lnTo>
                  <a:pt x="78" y="59"/>
                </a:lnTo>
                <a:lnTo>
                  <a:pt x="75" y="69"/>
                </a:lnTo>
                <a:lnTo>
                  <a:pt x="71" y="80"/>
                </a:lnTo>
                <a:lnTo>
                  <a:pt x="71" y="94"/>
                </a:lnTo>
                <a:lnTo>
                  <a:pt x="67" y="94"/>
                </a:lnTo>
                <a:lnTo>
                  <a:pt x="67" y="96"/>
                </a:lnTo>
                <a:lnTo>
                  <a:pt x="59" y="99"/>
                </a:lnTo>
                <a:lnTo>
                  <a:pt x="54" y="105"/>
                </a:lnTo>
                <a:lnTo>
                  <a:pt x="48" y="115"/>
                </a:lnTo>
                <a:lnTo>
                  <a:pt x="40" y="124"/>
                </a:lnTo>
                <a:lnTo>
                  <a:pt x="29" y="134"/>
                </a:lnTo>
                <a:lnTo>
                  <a:pt x="19" y="147"/>
                </a:lnTo>
                <a:lnTo>
                  <a:pt x="15" y="147"/>
                </a:lnTo>
                <a:lnTo>
                  <a:pt x="11" y="147"/>
                </a:lnTo>
                <a:lnTo>
                  <a:pt x="7" y="146"/>
                </a:lnTo>
                <a:lnTo>
                  <a:pt x="6" y="146"/>
                </a:lnTo>
                <a:lnTo>
                  <a:pt x="4" y="146"/>
                </a:lnTo>
                <a:lnTo>
                  <a:pt x="2" y="144"/>
                </a:lnTo>
                <a:lnTo>
                  <a:pt x="2" y="140"/>
                </a:lnTo>
                <a:lnTo>
                  <a:pt x="0" y="138"/>
                </a:lnTo>
                <a:lnTo>
                  <a:pt x="7" y="132"/>
                </a:lnTo>
                <a:lnTo>
                  <a:pt x="15" y="128"/>
                </a:lnTo>
                <a:lnTo>
                  <a:pt x="21" y="122"/>
                </a:lnTo>
                <a:lnTo>
                  <a:pt x="25" y="119"/>
                </a:lnTo>
                <a:lnTo>
                  <a:pt x="29" y="109"/>
                </a:lnTo>
                <a:lnTo>
                  <a:pt x="29" y="103"/>
                </a:lnTo>
                <a:lnTo>
                  <a:pt x="29" y="96"/>
                </a:lnTo>
                <a:lnTo>
                  <a:pt x="29" y="88"/>
                </a:lnTo>
                <a:lnTo>
                  <a:pt x="29" y="80"/>
                </a:lnTo>
                <a:lnTo>
                  <a:pt x="34" y="73"/>
                </a:lnTo>
                <a:lnTo>
                  <a:pt x="38" y="69"/>
                </a:lnTo>
                <a:lnTo>
                  <a:pt x="44" y="63"/>
                </a:lnTo>
                <a:lnTo>
                  <a:pt x="50" y="57"/>
                </a:lnTo>
                <a:lnTo>
                  <a:pt x="55" y="51"/>
                </a:lnTo>
                <a:lnTo>
                  <a:pt x="63" y="42"/>
                </a:lnTo>
                <a:lnTo>
                  <a:pt x="63" y="28"/>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50" name="Freeform 91"/>
          <p:cNvSpPr>
            <a:spLocks/>
          </p:cNvSpPr>
          <p:nvPr/>
        </p:nvSpPr>
        <p:spPr bwMode="auto">
          <a:xfrm>
            <a:off x="4481190" y="3160713"/>
            <a:ext cx="61913" cy="98425"/>
          </a:xfrm>
          <a:custGeom>
            <a:avLst/>
            <a:gdLst>
              <a:gd name="T0" fmla="*/ 63 w 98"/>
              <a:gd name="T1" fmla="*/ 28 h 147"/>
              <a:gd name="T2" fmla="*/ 73 w 98"/>
              <a:gd name="T3" fmla="*/ 19 h 147"/>
              <a:gd name="T4" fmla="*/ 78 w 98"/>
              <a:gd name="T5" fmla="*/ 9 h 147"/>
              <a:gd name="T6" fmla="*/ 84 w 98"/>
              <a:gd name="T7" fmla="*/ 3 h 147"/>
              <a:gd name="T8" fmla="*/ 90 w 98"/>
              <a:gd name="T9" fmla="*/ 0 h 147"/>
              <a:gd name="T10" fmla="*/ 94 w 98"/>
              <a:gd name="T11" fmla="*/ 0 h 147"/>
              <a:gd name="T12" fmla="*/ 96 w 98"/>
              <a:gd name="T13" fmla="*/ 0 h 147"/>
              <a:gd name="T14" fmla="*/ 98 w 98"/>
              <a:gd name="T15" fmla="*/ 5 h 147"/>
              <a:gd name="T16" fmla="*/ 98 w 98"/>
              <a:gd name="T17" fmla="*/ 9 h 147"/>
              <a:gd name="T18" fmla="*/ 98 w 98"/>
              <a:gd name="T19" fmla="*/ 23 h 147"/>
              <a:gd name="T20" fmla="*/ 94 w 98"/>
              <a:gd name="T21" fmla="*/ 32 h 147"/>
              <a:gd name="T22" fmla="*/ 90 w 98"/>
              <a:gd name="T23" fmla="*/ 42 h 147"/>
              <a:gd name="T24" fmla="*/ 84 w 98"/>
              <a:gd name="T25" fmla="*/ 51 h 147"/>
              <a:gd name="T26" fmla="*/ 78 w 98"/>
              <a:gd name="T27" fmla="*/ 59 h 147"/>
              <a:gd name="T28" fmla="*/ 75 w 98"/>
              <a:gd name="T29" fmla="*/ 69 h 147"/>
              <a:gd name="T30" fmla="*/ 71 w 98"/>
              <a:gd name="T31" fmla="*/ 80 h 147"/>
              <a:gd name="T32" fmla="*/ 71 w 98"/>
              <a:gd name="T33" fmla="*/ 94 h 147"/>
              <a:gd name="T34" fmla="*/ 67 w 98"/>
              <a:gd name="T35" fmla="*/ 94 h 147"/>
              <a:gd name="T36" fmla="*/ 67 w 98"/>
              <a:gd name="T37" fmla="*/ 96 h 147"/>
              <a:gd name="T38" fmla="*/ 59 w 98"/>
              <a:gd name="T39" fmla="*/ 99 h 147"/>
              <a:gd name="T40" fmla="*/ 54 w 98"/>
              <a:gd name="T41" fmla="*/ 105 h 147"/>
              <a:gd name="T42" fmla="*/ 48 w 98"/>
              <a:gd name="T43" fmla="*/ 115 h 147"/>
              <a:gd name="T44" fmla="*/ 40 w 98"/>
              <a:gd name="T45" fmla="*/ 124 h 147"/>
              <a:gd name="T46" fmla="*/ 29 w 98"/>
              <a:gd name="T47" fmla="*/ 134 h 147"/>
              <a:gd name="T48" fmla="*/ 19 w 98"/>
              <a:gd name="T49" fmla="*/ 147 h 147"/>
              <a:gd name="T50" fmla="*/ 15 w 98"/>
              <a:gd name="T51" fmla="*/ 147 h 147"/>
              <a:gd name="T52" fmla="*/ 11 w 98"/>
              <a:gd name="T53" fmla="*/ 147 h 147"/>
              <a:gd name="T54" fmla="*/ 7 w 98"/>
              <a:gd name="T55" fmla="*/ 146 h 147"/>
              <a:gd name="T56" fmla="*/ 6 w 98"/>
              <a:gd name="T57" fmla="*/ 146 h 147"/>
              <a:gd name="T58" fmla="*/ 4 w 98"/>
              <a:gd name="T59" fmla="*/ 146 h 147"/>
              <a:gd name="T60" fmla="*/ 2 w 98"/>
              <a:gd name="T61" fmla="*/ 144 h 147"/>
              <a:gd name="T62" fmla="*/ 2 w 98"/>
              <a:gd name="T63" fmla="*/ 140 h 147"/>
              <a:gd name="T64" fmla="*/ 0 w 98"/>
              <a:gd name="T65" fmla="*/ 138 h 147"/>
              <a:gd name="T66" fmla="*/ 7 w 98"/>
              <a:gd name="T67" fmla="*/ 132 h 147"/>
              <a:gd name="T68" fmla="*/ 15 w 98"/>
              <a:gd name="T69" fmla="*/ 128 h 147"/>
              <a:gd name="T70" fmla="*/ 21 w 98"/>
              <a:gd name="T71" fmla="*/ 122 h 147"/>
              <a:gd name="T72" fmla="*/ 25 w 98"/>
              <a:gd name="T73" fmla="*/ 119 h 147"/>
              <a:gd name="T74" fmla="*/ 29 w 98"/>
              <a:gd name="T75" fmla="*/ 109 h 147"/>
              <a:gd name="T76" fmla="*/ 29 w 98"/>
              <a:gd name="T77" fmla="*/ 103 h 147"/>
              <a:gd name="T78" fmla="*/ 29 w 98"/>
              <a:gd name="T79" fmla="*/ 96 h 147"/>
              <a:gd name="T80" fmla="*/ 29 w 98"/>
              <a:gd name="T81" fmla="*/ 88 h 147"/>
              <a:gd name="T82" fmla="*/ 29 w 98"/>
              <a:gd name="T83" fmla="*/ 80 h 147"/>
              <a:gd name="T84" fmla="*/ 34 w 98"/>
              <a:gd name="T85" fmla="*/ 73 h 147"/>
              <a:gd name="T86" fmla="*/ 38 w 98"/>
              <a:gd name="T87" fmla="*/ 69 h 147"/>
              <a:gd name="T88" fmla="*/ 44 w 98"/>
              <a:gd name="T89" fmla="*/ 63 h 147"/>
              <a:gd name="T90" fmla="*/ 50 w 98"/>
              <a:gd name="T91" fmla="*/ 57 h 147"/>
              <a:gd name="T92" fmla="*/ 55 w 98"/>
              <a:gd name="T93" fmla="*/ 51 h 147"/>
              <a:gd name="T94" fmla="*/ 63 w 98"/>
              <a:gd name="T95" fmla="*/ 42 h 147"/>
              <a:gd name="T96" fmla="*/ 63 w 98"/>
              <a:gd name="T97" fmla="*/ 28 h 14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8"/>
              <a:gd name="T148" fmla="*/ 0 h 147"/>
              <a:gd name="T149" fmla="*/ 98 w 98"/>
              <a:gd name="T150" fmla="*/ 147 h 14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8" h="147">
                <a:moveTo>
                  <a:pt x="63" y="28"/>
                </a:moveTo>
                <a:lnTo>
                  <a:pt x="73" y="19"/>
                </a:lnTo>
                <a:lnTo>
                  <a:pt x="78" y="9"/>
                </a:lnTo>
                <a:lnTo>
                  <a:pt x="84" y="3"/>
                </a:lnTo>
                <a:lnTo>
                  <a:pt x="90" y="0"/>
                </a:lnTo>
                <a:lnTo>
                  <a:pt x="94" y="0"/>
                </a:lnTo>
                <a:lnTo>
                  <a:pt x="96" y="0"/>
                </a:lnTo>
                <a:lnTo>
                  <a:pt x="98" y="5"/>
                </a:lnTo>
                <a:lnTo>
                  <a:pt x="98" y="9"/>
                </a:lnTo>
                <a:lnTo>
                  <a:pt x="98" y="23"/>
                </a:lnTo>
                <a:lnTo>
                  <a:pt x="94" y="32"/>
                </a:lnTo>
                <a:lnTo>
                  <a:pt x="90" y="42"/>
                </a:lnTo>
                <a:lnTo>
                  <a:pt x="84" y="51"/>
                </a:lnTo>
                <a:lnTo>
                  <a:pt x="78" y="59"/>
                </a:lnTo>
                <a:lnTo>
                  <a:pt x="75" y="69"/>
                </a:lnTo>
                <a:lnTo>
                  <a:pt x="71" y="80"/>
                </a:lnTo>
                <a:lnTo>
                  <a:pt x="71" y="94"/>
                </a:lnTo>
                <a:lnTo>
                  <a:pt x="67" y="94"/>
                </a:lnTo>
                <a:lnTo>
                  <a:pt x="67" y="96"/>
                </a:lnTo>
                <a:lnTo>
                  <a:pt x="59" y="99"/>
                </a:lnTo>
                <a:lnTo>
                  <a:pt x="54" y="105"/>
                </a:lnTo>
                <a:lnTo>
                  <a:pt x="48" y="115"/>
                </a:lnTo>
                <a:lnTo>
                  <a:pt x="40" y="124"/>
                </a:lnTo>
                <a:lnTo>
                  <a:pt x="29" y="134"/>
                </a:lnTo>
                <a:lnTo>
                  <a:pt x="19" y="147"/>
                </a:lnTo>
                <a:lnTo>
                  <a:pt x="15" y="147"/>
                </a:lnTo>
                <a:lnTo>
                  <a:pt x="11" y="147"/>
                </a:lnTo>
                <a:lnTo>
                  <a:pt x="7" y="146"/>
                </a:lnTo>
                <a:lnTo>
                  <a:pt x="6" y="146"/>
                </a:lnTo>
                <a:lnTo>
                  <a:pt x="4" y="146"/>
                </a:lnTo>
                <a:lnTo>
                  <a:pt x="2" y="144"/>
                </a:lnTo>
                <a:lnTo>
                  <a:pt x="2" y="140"/>
                </a:lnTo>
                <a:lnTo>
                  <a:pt x="0" y="138"/>
                </a:lnTo>
                <a:lnTo>
                  <a:pt x="7" y="132"/>
                </a:lnTo>
                <a:lnTo>
                  <a:pt x="15" y="128"/>
                </a:lnTo>
                <a:lnTo>
                  <a:pt x="21" y="122"/>
                </a:lnTo>
                <a:lnTo>
                  <a:pt x="25" y="119"/>
                </a:lnTo>
                <a:lnTo>
                  <a:pt x="29" y="109"/>
                </a:lnTo>
                <a:lnTo>
                  <a:pt x="29" y="103"/>
                </a:lnTo>
                <a:lnTo>
                  <a:pt x="29" y="96"/>
                </a:lnTo>
                <a:lnTo>
                  <a:pt x="29" y="88"/>
                </a:lnTo>
                <a:lnTo>
                  <a:pt x="29" y="80"/>
                </a:lnTo>
                <a:lnTo>
                  <a:pt x="34" y="73"/>
                </a:lnTo>
                <a:lnTo>
                  <a:pt x="38" y="69"/>
                </a:lnTo>
                <a:lnTo>
                  <a:pt x="44" y="63"/>
                </a:lnTo>
                <a:lnTo>
                  <a:pt x="50" y="57"/>
                </a:lnTo>
                <a:lnTo>
                  <a:pt x="55" y="51"/>
                </a:lnTo>
                <a:lnTo>
                  <a:pt x="63" y="42"/>
                </a:lnTo>
                <a:lnTo>
                  <a:pt x="63" y="28"/>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51" name="Freeform 92"/>
          <p:cNvSpPr>
            <a:spLocks/>
          </p:cNvSpPr>
          <p:nvPr/>
        </p:nvSpPr>
        <p:spPr bwMode="auto">
          <a:xfrm>
            <a:off x="4531990" y="3194050"/>
            <a:ext cx="25400" cy="44450"/>
          </a:xfrm>
          <a:custGeom>
            <a:avLst/>
            <a:gdLst>
              <a:gd name="T0" fmla="*/ 41 w 41"/>
              <a:gd name="T1" fmla="*/ 23 h 65"/>
              <a:gd name="T2" fmla="*/ 41 w 41"/>
              <a:gd name="T3" fmla="*/ 30 h 65"/>
              <a:gd name="T4" fmla="*/ 41 w 41"/>
              <a:gd name="T5" fmla="*/ 36 h 65"/>
              <a:gd name="T6" fmla="*/ 41 w 41"/>
              <a:gd name="T7" fmla="*/ 40 h 65"/>
              <a:gd name="T8" fmla="*/ 41 w 41"/>
              <a:gd name="T9" fmla="*/ 44 h 65"/>
              <a:gd name="T10" fmla="*/ 41 w 41"/>
              <a:gd name="T11" fmla="*/ 48 h 65"/>
              <a:gd name="T12" fmla="*/ 41 w 41"/>
              <a:gd name="T13" fmla="*/ 49 h 65"/>
              <a:gd name="T14" fmla="*/ 41 w 41"/>
              <a:gd name="T15" fmla="*/ 53 h 65"/>
              <a:gd name="T16" fmla="*/ 41 w 41"/>
              <a:gd name="T17" fmla="*/ 55 h 65"/>
              <a:gd name="T18" fmla="*/ 41 w 41"/>
              <a:gd name="T19" fmla="*/ 57 h 65"/>
              <a:gd name="T20" fmla="*/ 39 w 41"/>
              <a:gd name="T21" fmla="*/ 59 h 65"/>
              <a:gd name="T22" fmla="*/ 35 w 41"/>
              <a:gd name="T23" fmla="*/ 63 h 65"/>
              <a:gd name="T24" fmla="*/ 33 w 41"/>
              <a:gd name="T25" fmla="*/ 65 h 65"/>
              <a:gd name="T26" fmla="*/ 27 w 41"/>
              <a:gd name="T27" fmla="*/ 65 h 65"/>
              <a:gd name="T28" fmla="*/ 24 w 41"/>
              <a:gd name="T29" fmla="*/ 65 h 65"/>
              <a:gd name="T30" fmla="*/ 20 w 41"/>
              <a:gd name="T31" fmla="*/ 65 h 65"/>
              <a:gd name="T32" fmla="*/ 18 w 41"/>
              <a:gd name="T33" fmla="*/ 65 h 65"/>
              <a:gd name="T34" fmla="*/ 16 w 41"/>
              <a:gd name="T35" fmla="*/ 65 h 65"/>
              <a:gd name="T36" fmla="*/ 14 w 41"/>
              <a:gd name="T37" fmla="*/ 65 h 65"/>
              <a:gd name="T38" fmla="*/ 10 w 41"/>
              <a:gd name="T39" fmla="*/ 65 h 65"/>
              <a:gd name="T40" fmla="*/ 8 w 41"/>
              <a:gd name="T41" fmla="*/ 65 h 65"/>
              <a:gd name="T42" fmla="*/ 6 w 41"/>
              <a:gd name="T43" fmla="*/ 65 h 65"/>
              <a:gd name="T44" fmla="*/ 4 w 41"/>
              <a:gd name="T45" fmla="*/ 65 h 65"/>
              <a:gd name="T46" fmla="*/ 2 w 41"/>
              <a:gd name="T47" fmla="*/ 65 h 65"/>
              <a:gd name="T48" fmla="*/ 0 w 41"/>
              <a:gd name="T49" fmla="*/ 65 h 65"/>
              <a:gd name="T50" fmla="*/ 8 w 41"/>
              <a:gd name="T51" fmla="*/ 55 h 65"/>
              <a:gd name="T52" fmla="*/ 14 w 41"/>
              <a:gd name="T53" fmla="*/ 46 h 65"/>
              <a:gd name="T54" fmla="*/ 18 w 41"/>
              <a:gd name="T55" fmla="*/ 36 h 65"/>
              <a:gd name="T56" fmla="*/ 24 w 41"/>
              <a:gd name="T57" fmla="*/ 26 h 65"/>
              <a:gd name="T58" fmla="*/ 24 w 41"/>
              <a:gd name="T59" fmla="*/ 15 h 65"/>
              <a:gd name="T60" fmla="*/ 27 w 41"/>
              <a:gd name="T61" fmla="*/ 9 h 65"/>
              <a:gd name="T62" fmla="*/ 27 w 41"/>
              <a:gd name="T63" fmla="*/ 3 h 65"/>
              <a:gd name="T64" fmla="*/ 33 w 41"/>
              <a:gd name="T65" fmla="*/ 0 h 65"/>
              <a:gd name="T66" fmla="*/ 33 w 41"/>
              <a:gd name="T67" fmla="*/ 3 h 65"/>
              <a:gd name="T68" fmla="*/ 35 w 41"/>
              <a:gd name="T69" fmla="*/ 5 h 65"/>
              <a:gd name="T70" fmla="*/ 37 w 41"/>
              <a:gd name="T71" fmla="*/ 9 h 65"/>
              <a:gd name="T72" fmla="*/ 39 w 41"/>
              <a:gd name="T73" fmla="*/ 11 h 65"/>
              <a:gd name="T74" fmla="*/ 39 w 41"/>
              <a:gd name="T75" fmla="*/ 15 h 65"/>
              <a:gd name="T76" fmla="*/ 41 w 41"/>
              <a:gd name="T77" fmla="*/ 17 h 65"/>
              <a:gd name="T78" fmla="*/ 41 w 41"/>
              <a:gd name="T79" fmla="*/ 19 h 65"/>
              <a:gd name="T80" fmla="*/ 41 w 41"/>
              <a:gd name="T81" fmla="*/ 23 h 6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
              <a:gd name="T124" fmla="*/ 0 h 65"/>
              <a:gd name="T125" fmla="*/ 41 w 41"/>
              <a:gd name="T126" fmla="*/ 65 h 6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 h="65">
                <a:moveTo>
                  <a:pt x="41" y="23"/>
                </a:moveTo>
                <a:lnTo>
                  <a:pt x="41" y="30"/>
                </a:lnTo>
                <a:lnTo>
                  <a:pt x="41" y="36"/>
                </a:lnTo>
                <a:lnTo>
                  <a:pt x="41" y="40"/>
                </a:lnTo>
                <a:lnTo>
                  <a:pt x="41" y="44"/>
                </a:lnTo>
                <a:lnTo>
                  <a:pt x="41" y="48"/>
                </a:lnTo>
                <a:lnTo>
                  <a:pt x="41" y="49"/>
                </a:lnTo>
                <a:lnTo>
                  <a:pt x="41" y="53"/>
                </a:lnTo>
                <a:lnTo>
                  <a:pt x="41" y="55"/>
                </a:lnTo>
                <a:lnTo>
                  <a:pt x="41" y="57"/>
                </a:lnTo>
                <a:lnTo>
                  <a:pt x="39" y="59"/>
                </a:lnTo>
                <a:lnTo>
                  <a:pt x="35" y="63"/>
                </a:lnTo>
                <a:lnTo>
                  <a:pt x="33" y="65"/>
                </a:lnTo>
                <a:lnTo>
                  <a:pt x="27" y="65"/>
                </a:lnTo>
                <a:lnTo>
                  <a:pt x="24" y="65"/>
                </a:lnTo>
                <a:lnTo>
                  <a:pt x="20" y="65"/>
                </a:lnTo>
                <a:lnTo>
                  <a:pt x="18" y="65"/>
                </a:lnTo>
                <a:lnTo>
                  <a:pt x="16" y="65"/>
                </a:lnTo>
                <a:lnTo>
                  <a:pt x="14" y="65"/>
                </a:lnTo>
                <a:lnTo>
                  <a:pt x="10" y="65"/>
                </a:lnTo>
                <a:lnTo>
                  <a:pt x="8" y="65"/>
                </a:lnTo>
                <a:lnTo>
                  <a:pt x="6" y="65"/>
                </a:lnTo>
                <a:lnTo>
                  <a:pt x="4" y="65"/>
                </a:lnTo>
                <a:lnTo>
                  <a:pt x="2" y="65"/>
                </a:lnTo>
                <a:lnTo>
                  <a:pt x="0" y="65"/>
                </a:lnTo>
                <a:lnTo>
                  <a:pt x="8" y="55"/>
                </a:lnTo>
                <a:lnTo>
                  <a:pt x="14" y="46"/>
                </a:lnTo>
                <a:lnTo>
                  <a:pt x="18" y="36"/>
                </a:lnTo>
                <a:lnTo>
                  <a:pt x="24" y="26"/>
                </a:lnTo>
                <a:lnTo>
                  <a:pt x="24" y="15"/>
                </a:lnTo>
                <a:lnTo>
                  <a:pt x="27" y="9"/>
                </a:lnTo>
                <a:lnTo>
                  <a:pt x="27" y="3"/>
                </a:lnTo>
                <a:lnTo>
                  <a:pt x="33" y="0"/>
                </a:lnTo>
                <a:lnTo>
                  <a:pt x="33" y="3"/>
                </a:lnTo>
                <a:lnTo>
                  <a:pt x="35" y="5"/>
                </a:lnTo>
                <a:lnTo>
                  <a:pt x="37" y="9"/>
                </a:lnTo>
                <a:lnTo>
                  <a:pt x="39" y="11"/>
                </a:lnTo>
                <a:lnTo>
                  <a:pt x="39" y="15"/>
                </a:lnTo>
                <a:lnTo>
                  <a:pt x="41" y="17"/>
                </a:lnTo>
                <a:lnTo>
                  <a:pt x="41" y="19"/>
                </a:lnTo>
                <a:lnTo>
                  <a:pt x="41" y="23"/>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52" name="Freeform 93"/>
          <p:cNvSpPr>
            <a:spLocks/>
          </p:cNvSpPr>
          <p:nvPr/>
        </p:nvSpPr>
        <p:spPr bwMode="auto">
          <a:xfrm>
            <a:off x="4531990" y="3194050"/>
            <a:ext cx="25400" cy="44450"/>
          </a:xfrm>
          <a:custGeom>
            <a:avLst/>
            <a:gdLst>
              <a:gd name="T0" fmla="*/ 41 w 41"/>
              <a:gd name="T1" fmla="*/ 23 h 65"/>
              <a:gd name="T2" fmla="*/ 41 w 41"/>
              <a:gd name="T3" fmla="*/ 30 h 65"/>
              <a:gd name="T4" fmla="*/ 41 w 41"/>
              <a:gd name="T5" fmla="*/ 36 h 65"/>
              <a:gd name="T6" fmla="*/ 41 w 41"/>
              <a:gd name="T7" fmla="*/ 40 h 65"/>
              <a:gd name="T8" fmla="*/ 41 w 41"/>
              <a:gd name="T9" fmla="*/ 44 h 65"/>
              <a:gd name="T10" fmla="*/ 41 w 41"/>
              <a:gd name="T11" fmla="*/ 48 h 65"/>
              <a:gd name="T12" fmla="*/ 41 w 41"/>
              <a:gd name="T13" fmla="*/ 49 h 65"/>
              <a:gd name="T14" fmla="*/ 41 w 41"/>
              <a:gd name="T15" fmla="*/ 53 h 65"/>
              <a:gd name="T16" fmla="*/ 41 w 41"/>
              <a:gd name="T17" fmla="*/ 55 h 65"/>
              <a:gd name="T18" fmla="*/ 41 w 41"/>
              <a:gd name="T19" fmla="*/ 57 h 65"/>
              <a:gd name="T20" fmla="*/ 39 w 41"/>
              <a:gd name="T21" fmla="*/ 59 h 65"/>
              <a:gd name="T22" fmla="*/ 35 w 41"/>
              <a:gd name="T23" fmla="*/ 63 h 65"/>
              <a:gd name="T24" fmla="*/ 33 w 41"/>
              <a:gd name="T25" fmla="*/ 65 h 65"/>
              <a:gd name="T26" fmla="*/ 27 w 41"/>
              <a:gd name="T27" fmla="*/ 65 h 65"/>
              <a:gd name="T28" fmla="*/ 24 w 41"/>
              <a:gd name="T29" fmla="*/ 65 h 65"/>
              <a:gd name="T30" fmla="*/ 20 w 41"/>
              <a:gd name="T31" fmla="*/ 65 h 65"/>
              <a:gd name="T32" fmla="*/ 18 w 41"/>
              <a:gd name="T33" fmla="*/ 65 h 65"/>
              <a:gd name="T34" fmla="*/ 16 w 41"/>
              <a:gd name="T35" fmla="*/ 65 h 65"/>
              <a:gd name="T36" fmla="*/ 14 w 41"/>
              <a:gd name="T37" fmla="*/ 65 h 65"/>
              <a:gd name="T38" fmla="*/ 10 w 41"/>
              <a:gd name="T39" fmla="*/ 65 h 65"/>
              <a:gd name="T40" fmla="*/ 8 w 41"/>
              <a:gd name="T41" fmla="*/ 65 h 65"/>
              <a:gd name="T42" fmla="*/ 6 w 41"/>
              <a:gd name="T43" fmla="*/ 65 h 65"/>
              <a:gd name="T44" fmla="*/ 4 w 41"/>
              <a:gd name="T45" fmla="*/ 65 h 65"/>
              <a:gd name="T46" fmla="*/ 2 w 41"/>
              <a:gd name="T47" fmla="*/ 65 h 65"/>
              <a:gd name="T48" fmla="*/ 0 w 41"/>
              <a:gd name="T49" fmla="*/ 65 h 65"/>
              <a:gd name="T50" fmla="*/ 8 w 41"/>
              <a:gd name="T51" fmla="*/ 55 h 65"/>
              <a:gd name="T52" fmla="*/ 14 w 41"/>
              <a:gd name="T53" fmla="*/ 46 h 65"/>
              <a:gd name="T54" fmla="*/ 18 w 41"/>
              <a:gd name="T55" fmla="*/ 36 h 65"/>
              <a:gd name="T56" fmla="*/ 24 w 41"/>
              <a:gd name="T57" fmla="*/ 26 h 65"/>
              <a:gd name="T58" fmla="*/ 24 w 41"/>
              <a:gd name="T59" fmla="*/ 15 h 65"/>
              <a:gd name="T60" fmla="*/ 27 w 41"/>
              <a:gd name="T61" fmla="*/ 9 h 65"/>
              <a:gd name="T62" fmla="*/ 27 w 41"/>
              <a:gd name="T63" fmla="*/ 3 h 65"/>
              <a:gd name="T64" fmla="*/ 33 w 41"/>
              <a:gd name="T65" fmla="*/ 0 h 65"/>
              <a:gd name="T66" fmla="*/ 33 w 41"/>
              <a:gd name="T67" fmla="*/ 3 h 65"/>
              <a:gd name="T68" fmla="*/ 35 w 41"/>
              <a:gd name="T69" fmla="*/ 5 h 65"/>
              <a:gd name="T70" fmla="*/ 37 w 41"/>
              <a:gd name="T71" fmla="*/ 9 h 65"/>
              <a:gd name="T72" fmla="*/ 39 w 41"/>
              <a:gd name="T73" fmla="*/ 11 h 65"/>
              <a:gd name="T74" fmla="*/ 39 w 41"/>
              <a:gd name="T75" fmla="*/ 15 h 65"/>
              <a:gd name="T76" fmla="*/ 41 w 41"/>
              <a:gd name="T77" fmla="*/ 17 h 65"/>
              <a:gd name="T78" fmla="*/ 41 w 41"/>
              <a:gd name="T79" fmla="*/ 19 h 65"/>
              <a:gd name="T80" fmla="*/ 41 w 41"/>
              <a:gd name="T81" fmla="*/ 23 h 6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1"/>
              <a:gd name="T124" fmla="*/ 0 h 65"/>
              <a:gd name="T125" fmla="*/ 41 w 41"/>
              <a:gd name="T126" fmla="*/ 65 h 6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1" h="65">
                <a:moveTo>
                  <a:pt x="41" y="23"/>
                </a:moveTo>
                <a:lnTo>
                  <a:pt x="41" y="30"/>
                </a:lnTo>
                <a:lnTo>
                  <a:pt x="41" y="36"/>
                </a:lnTo>
                <a:lnTo>
                  <a:pt x="41" y="40"/>
                </a:lnTo>
                <a:lnTo>
                  <a:pt x="41" y="44"/>
                </a:lnTo>
                <a:lnTo>
                  <a:pt x="41" y="48"/>
                </a:lnTo>
                <a:lnTo>
                  <a:pt x="41" y="49"/>
                </a:lnTo>
                <a:lnTo>
                  <a:pt x="41" y="53"/>
                </a:lnTo>
                <a:lnTo>
                  <a:pt x="41" y="55"/>
                </a:lnTo>
                <a:lnTo>
                  <a:pt x="41" y="57"/>
                </a:lnTo>
                <a:lnTo>
                  <a:pt x="39" y="59"/>
                </a:lnTo>
                <a:lnTo>
                  <a:pt x="35" y="63"/>
                </a:lnTo>
                <a:lnTo>
                  <a:pt x="33" y="65"/>
                </a:lnTo>
                <a:lnTo>
                  <a:pt x="27" y="65"/>
                </a:lnTo>
                <a:lnTo>
                  <a:pt x="24" y="65"/>
                </a:lnTo>
                <a:lnTo>
                  <a:pt x="20" y="65"/>
                </a:lnTo>
                <a:lnTo>
                  <a:pt x="18" y="65"/>
                </a:lnTo>
                <a:lnTo>
                  <a:pt x="16" y="65"/>
                </a:lnTo>
                <a:lnTo>
                  <a:pt x="14" y="65"/>
                </a:lnTo>
                <a:lnTo>
                  <a:pt x="10" y="65"/>
                </a:lnTo>
                <a:lnTo>
                  <a:pt x="8" y="65"/>
                </a:lnTo>
                <a:lnTo>
                  <a:pt x="6" y="65"/>
                </a:lnTo>
                <a:lnTo>
                  <a:pt x="4" y="65"/>
                </a:lnTo>
                <a:lnTo>
                  <a:pt x="2" y="65"/>
                </a:lnTo>
                <a:lnTo>
                  <a:pt x="0" y="65"/>
                </a:lnTo>
                <a:lnTo>
                  <a:pt x="8" y="55"/>
                </a:lnTo>
                <a:lnTo>
                  <a:pt x="14" y="46"/>
                </a:lnTo>
                <a:lnTo>
                  <a:pt x="18" y="36"/>
                </a:lnTo>
                <a:lnTo>
                  <a:pt x="24" y="26"/>
                </a:lnTo>
                <a:lnTo>
                  <a:pt x="24" y="15"/>
                </a:lnTo>
                <a:lnTo>
                  <a:pt x="27" y="9"/>
                </a:lnTo>
                <a:lnTo>
                  <a:pt x="27" y="3"/>
                </a:lnTo>
                <a:lnTo>
                  <a:pt x="33" y="0"/>
                </a:lnTo>
                <a:lnTo>
                  <a:pt x="33" y="3"/>
                </a:lnTo>
                <a:lnTo>
                  <a:pt x="35" y="5"/>
                </a:lnTo>
                <a:lnTo>
                  <a:pt x="37" y="9"/>
                </a:lnTo>
                <a:lnTo>
                  <a:pt x="39" y="11"/>
                </a:lnTo>
                <a:lnTo>
                  <a:pt x="39" y="15"/>
                </a:lnTo>
                <a:lnTo>
                  <a:pt x="41" y="17"/>
                </a:lnTo>
                <a:lnTo>
                  <a:pt x="41" y="19"/>
                </a:lnTo>
                <a:lnTo>
                  <a:pt x="41" y="23"/>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53" name="Freeform 94"/>
          <p:cNvSpPr>
            <a:spLocks/>
          </p:cNvSpPr>
          <p:nvPr/>
        </p:nvSpPr>
        <p:spPr bwMode="auto">
          <a:xfrm>
            <a:off x="5055865" y="2676525"/>
            <a:ext cx="190500" cy="166688"/>
          </a:xfrm>
          <a:custGeom>
            <a:avLst/>
            <a:gdLst>
              <a:gd name="T0" fmla="*/ 2 w 302"/>
              <a:gd name="T1" fmla="*/ 42 h 254"/>
              <a:gd name="T2" fmla="*/ 39 w 302"/>
              <a:gd name="T3" fmla="*/ 27 h 254"/>
              <a:gd name="T4" fmla="*/ 102 w 302"/>
              <a:gd name="T5" fmla="*/ 31 h 254"/>
              <a:gd name="T6" fmla="*/ 152 w 302"/>
              <a:gd name="T7" fmla="*/ 27 h 254"/>
              <a:gd name="T8" fmla="*/ 171 w 302"/>
              <a:gd name="T9" fmla="*/ 44 h 254"/>
              <a:gd name="T10" fmla="*/ 179 w 302"/>
              <a:gd name="T11" fmla="*/ 75 h 254"/>
              <a:gd name="T12" fmla="*/ 198 w 302"/>
              <a:gd name="T13" fmla="*/ 79 h 254"/>
              <a:gd name="T14" fmla="*/ 214 w 302"/>
              <a:gd name="T15" fmla="*/ 67 h 254"/>
              <a:gd name="T16" fmla="*/ 233 w 302"/>
              <a:gd name="T17" fmla="*/ 62 h 254"/>
              <a:gd name="T18" fmla="*/ 246 w 302"/>
              <a:gd name="T19" fmla="*/ 35 h 254"/>
              <a:gd name="T20" fmla="*/ 267 w 302"/>
              <a:gd name="T21" fmla="*/ 21 h 254"/>
              <a:gd name="T22" fmla="*/ 290 w 302"/>
              <a:gd name="T23" fmla="*/ 12 h 254"/>
              <a:gd name="T24" fmla="*/ 290 w 302"/>
              <a:gd name="T25" fmla="*/ 0 h 254"/>
              <a:gd name="T26" fmla="*/ 302 w 302"/>
              <a:gd name="T27" fmla="*/ 12 h 254"/>
              <a:gd name="T28" fmla="*/ 302 w 302"/>
              <a:gd name="T29" fmla="*/ 21 h 254"/>
              <a:gd name="T30" fmla="*/ 286 w 302"/>
              <a:gd name="T31" fmla="*/ 58 h 254"/>
              <a:gd name="T32" fmla="*/ 260 w 302"/>
              <a:gd name="T33" fmla="*/ 98 h 254"/>
              <a:gd name="T34" fmla="*/ 252 w 302"/>
              <a:gd name="T35" fmla="*/ 111 h 254"/>
              <a:gd name="T36" fmla="*/ 242 w 302"/>
              <a:gd name="T37" fmla="*/ 111 h 254"/>
              <a:gd name="T38" fmla="*/ 238 w 302"/>
              <a:gd name="T39" fmla="*/ 133 h 254"/>
              <a:gd name="T40" fmla="*/ 231 w 302"/>
              <a:gd name="T41" fmla="*/ 152 h 254"/>
              <a:gd name="T42" fmla="*/ 227 w 302"/>
              <a:gd name="T43" fmla="*/ 165 h 254"/>
              <a:gd name="T44" fmla="*/ 235 w 302"/>
              <a:gd name="T45" fmla="*/ 181 h 254"/>
              <a:gd name="T46" fmla="*/ 244 w 302"/>
              <a:gd name="T47" fmla="*/ 190 h 254"/>
              <a:gd name="T48" fmla="*/ 248 w 302"/>
              <a:gd name="T49" fmla="*/ 206 h 254"/>
              <a:gd name="T50" fmla="*/ 242 w 302"/>
              <a:gd name="T51" fmla="*/ 219 h 254"/>
              <a:gd name="T52" fmla="*/ 235 w 302"/>
              <a:gd name="T53" fmla="*/ 232 h 254"/>
              <a:gd name="T54" fmla="*/ 240 w 302"/>
              <a:gd name="T55" fmla="*/ 236 h 254"/>
              <a:gd name="T56" fmla="*/ 248 w 302"/>
              <a:gd name="T57" fmla="*/ 240 h 254"/>
              <a:gd name="T58" fmla="*/ 217 w 302"/>
              <a:gd name="T59" fmla="*/ 225 h 254"/>
              <a:gd name="T60" fmla="*/ 179 w 302"/>
              <a:gd name="T61" fmla="*/ 198 h 254"/>
              <a:gd name="T62" fmla="*/ 175 w 302"/>
              <a:gd name="T63" fmla="*/ 159 h 254"/>
              <a:gd name="T64" fmla="*/ 175 w 302"/>
              <a:gd name="T65" fmla="*/ 138 h 254"/>
              <a:gd name="T66" fmla="*/ 160 w 302"/>
              <a:gd name="T67" fmla="*/ 113 h 254"/>
              <a:gd name="T68" fmla="*/ 154 w 302"/>
              <a:gd name="T69" fmla="*/ 119 h 254"/>
              <a:gd name="T70" fmla="*/ 141 w 302"/>
              <a:gd name="T71" fmla="*/ 125 h 254"/>
              <a:gd name="T72" fmla="*/ 123 w 302"/>
              <a:gd name="T73" fmla="*/ 159 h 254"/>
              <a:gd name="T74" fmla="*/ 112 w 302"/>
              <a:gd name="T75" fmla="*/ 181 h 254"/>
              <a:gd name="T76" fmla="*/ 125 w 302"/>
              <a:gd name="T77" fmla="*/ 183 h 254"/>
              <a:gd name="T78" fmla="*/ 129 w 302"/>
              <a:gd name="T79" fmla="*/ 192 h 254"/>
              <a:gd name="T80" fmla="*/ 137 w 302"/>
              <a:gd name="T81" fmla="*/ 219 h 254"/>
              <a:gd name="T82" fmla="*/ 87 w 302"/>
              <a:gd name="T83" fmla="*/ 219 h 254"/>
              <a:gd name="T84" fmla="*/ 79 w 302"/>
              <a:gd name="T85" fmla="*/ 206 h 254"/>
              <a:gd name="T86" fmla="*/ 81 w 302"/>
              <a:gd name="T87" fmla="*/ 186 h 254"/>
              <a:gd name="T88" fmla="*/ 73 w 302"/>
              <a:gd name="T89" fmla="*/ 181 h 254"/>
              <a:gd name="T90" fmla="*/ 54 w 302"/>
              <a:gd name="T91" fmla="*/ 184 h 254"/>
              <a:gd name="T92" fmla="*/ 41 w 302"/>
              <a:gd name="T93" fmla="*/ 192 h 254"/>
              <a:gd name="T94" fmla="*/ 22 w 302"/>
              <a:gd name="T95" fmla="*/ 192 h 254"/>
              <a:gd name="T96" fmla="*/ 8 w 302"/>
              <a:gd name="T97" fmla="*/ 192 h 254"/>
              <a:gd name="T98" fmla="*/ 14 w 302"/>
              <a:gd name="T99" fmla="*/ 165 h 254"/>
              <a:gd name="T100" fmla="*/ 10 w 302"/>
              <a:gd name="T101" fmla="*/ 154 h 254"/>
              <a:gd name="T102" fmla="*/ 8 w 302"/>
              <a:gd name="T103" fmla="*/ 140 h 254"/>
              <a:gd name="T104" fmla="*/ 16 w 302"/>
              <a:gd name="T105" fmla="*/ 121 h 254"/>
              <a:gd name="T106" fmla="*/ 22 w 302"/>
              <a:gd name="T107" fmla="*/ 106 h 254"/>
              <a:gd name="T108" fmla="*/ 10 w 302"/>
              <a:gd name="T109" fmla="*/ 100 h 254"/>
              <a:gd name="T110" fmla="*/ 2 w 302"/>
              <a:gd name="T111" fmla="*/ 88 h 25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02"/>
              <a:gd name="T169" fmla="*/ 0 h 254"/>
              <a:gd name="T170" fmla="*/ 302 w 302"/>
              <a:gd name="T171" fmla="*/ 254 h 25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02" h="254">
                <a:moveTo>
                  <a:pt x="2" y="88"/>
                </a:moveTo>
                <a:lnTo>
                  <a:pt x="0" y="69"/>
                </a:lnTo>
                <a:lnTo>
                  <a:pt x="0" y="56"/>
                </a:lnTo>
                <a:lnTo>
                  <a:pt x="2" y="42"/>
                </a:lnTo>
                <a:lnTo>
                  <a:pt x="8" y="35"/>
                </a:lnTo>
                <a:lnTo>
                  <a:pt x="16" y="31"/>
                </a:lnTo>
                <a:lnTo>
                  <a:pt x="25" y="27"/>
                </a:lnTo>
                <a:lnTo>
                  <a:pt x="39" y="27"/>
                </a:lnTo>
                <a:lnTo>
                  <a:pt x="54" y="31"/>
                </a:lnTo>
                <a:lnTo>
                  <a:pt x="73" y="33"/>
                </a:lnTo>
                <a:lnTo>
                  <a:pt x="89" y="33"/>
                </a:lnTo>
                <a:lnTo>
                  <a:pt x="102" y="31"/>
                </a:lnTo>
                <a:lnTo>
                  <a:pt x="118" y="29"/>
                </a:lnTo>
                <a:lnTo>
                  <a:pt x="127" y="27"/>
                </a:lnTo>
                <a:lnTo>
                  <a:pt x="141" y="27"/>
                </a:lnTo>
                <a:lnTo>
                  <a:pt x="152" y="27"/>
                </a:lnTo>
                <a:lnTo>
                  <a:pt x="166" y="27"/>
                </a:lnTo>
                <a:lnTo>
                  <a:pt x="169" y="31"/>
                </a:lnTo>
                <a:lnTo>
                  <a:pt x="169" y="37"/>
                </a:lnTo>
                <a:lnTo>
                  <a:pt x="171" y="44"/>
                </a:lnTo>
                <a:lnTo>
                  <a:pt x="171" y="56"/>
                </a:lnTo>
                <a:lnTo>
                  <a:pt x="175" y="63"/>
                </a:lnTo>
                <a:lnTo>
                  <a:pt x="175" y="71"/>
                </a:lnTo>
                <a:lnTo>
                  <a:pt x="179" y="75"/>
                </a:lnTo>
                <a:lnTo>
                  <a:pt x="185" y="77"/>
                </a:lnTo>
                <a:lnTo>
                  <a:pt x="189" y="79"/>
                </a:lnTo>
                <a:lnTo>
                  <a:pt x="194" y="79"/>
                </a:lnTo>
                <a:lnTo>
                  <a:pt x="198" y="79"/>
                </a:lnTo>
                <a:lnTo>
                  <a:pt x="204" y="77"/>
                </a:lnTo>
                <a:lnTo>
                  <a:pt x="206" y="75"/>
                </a:lnTo>
                <a:lnTo>
                  <a:pt x="210" y="71"/>
                </a:lnTo>
                <a:lnTo>
                  <a:pt x="214" y="67"/>
                </a:lnTo>
                <a:lnTo>
                  <a:pt x="214" y="65"/>
                </a:lnTo>
                <a:lnTo>
                  <a:pt x="214" y="62"/>
                </a:lnTo>
                <a:lnTo>
                  <a:pt x="214" y="60"/>
                </a:lnTo>
                <a:lnTo>
                  <a:pt x="233" y="62"/>
                </a:lnTo>
                <a:lnTo>
                  <a:pt x="233" y="54"/>
                </a:lnTo>
                <a:lnTo>
                  <a:pt x="237" y="46"/>
                </a:lnTo>
                <a:lnTo>
                  <a:pt x="240" y="39"/>
                </a:lnTo>
                <a:lnTo>
                  <a:pt x="246" y="35"/>
                </a:lnTo>
                <a:lnTo>
                  <a:pt x="252" y="29"/>
                </a:lnTo>
                <a:lnTo>
                  <a:pt x="258" y="25"/>
                </a:lnTo>
                <a:lnTo>
                  <a:pt x="263" y="23"/>
                </a:lnTo>
                <a:lnTo>
                  <a:pt x="267" y="21"/>
                </a:lnTo>
                <a:lnTo>
                  <a:pt x="290" y="21"/>
                </a:lnTo>
                <a:lnTo>
                  <a:pt x="290" y="19"/>
                </a:lnTo>
                <a:lnTo>
                  <a:pt x="290" y="15"/>
                </a:lnTo>
                <a:lnTo>
                  <a:pt x="290" y="12"/>
                </a:lnTo>
                <a:lnTo>
                  <a:pt x="290" y="8"/>
                </a:lnTo>
                <a:lnTo>
                  <a:pt x="290" y="4"/>
                </a:lnTo>
                <a:lnTo>
                  <a:pt x="290" y="2"/>
                </a:lnTo>
                <a:lnTo>
                  <a:pt x="290" y="0"/>
                </a:lnTo>
                <a:lnTo>
                  <a:pt x="302" y="0"/>
                </a:lnTo>
                <a:lnTo>
                  <a:pt x="302" y="4"/>
                </a:lnTo>
                <a:lnTo>
                  <a:pt x="302" y="8"/>
                </a:lnTo>
                <a:lnTo>
                  <a:pt x="302" y="12"/>
                </a:lnTo>
                <a:lnTo>
                  <a:pt x="302" y="14"/>
                </a:lnTo>
                <a:lnTo>
                  <a:pt x="302" y="17"/>
                </a:lnTo>
                <a:lnTo>
                  <a:pt x="302" y="19"/>
                </a:lnTo>
                <a:lnTo>
                  <a:pt x="302" y="21"/>
                </a:lnTo>
                <a:lnTo>
                  <a:pt x="302" y="25"/>
                </a:lnTo>
                <a:lnTo>
                  <a:pt x="300" y="37"/>
                </a:lnTo>
                <a:lnTo>
                  <a:pt x="296" y="46"/>
                </a:lnTo>
                <a:lnTo>
                  <a:pt x="286" y="58"/>
                </a:lnTo>
                <a:lnTo>
                  <a:pt x="279" y="65"/>
                </a:lnTo>
                <a:lnTo>
                  <a:pt x="271" y="75"/>
                </a:lnTo>
                <a:lnTo>
                  <a:pt x="265" y="87"/>
                </a:lnTo>
                <a:lnTo>
                  <a:pt x="260" y="98"/>
                </a:lnTo>
                <a:lnTo>
                  <a:pt x="260" y="111"/>
                </a:lnTo>
                <a:lnTo>
                  <a:pt x="258" y="111"/>
                </a:lnTo>
                <a:lnTo>
                  <a:pt x="256" y="111"/>
                </a:lnTo>
                <a:lnTo>
                  <a:pt x="252" y="111"/>
                </a:lnTo>
                <a:lnTo>
                  <a:pt x="248" y="111"/>
                </a:lnTo>
                <a:lnTo>
                  <a:pt x="244" y="111"/>
                </a:lnTo>
                <a:lnTo>
                  <a:pt x="242" y="111"/>
                </a:lnTo>
                <a:lnTo>
                  <a:pt x="240" y="111"/>
                </a:lnTo>
                <a:lnTo>
                  <a:pt x="238" y="117"/>
                </a:lnTo>
                <a:lnTo>
                  <a:pt x="238" y="127"/>
                </a:lnTo>
                <a:lnTo>
                  <a:pt x="238" y="133"/>
                </a:lnTo>
                <a:lnTo>
                  <a:pt x="237" y="136"/>
                </a:lnTo>
                <a:lnTo>
                  <a:pt x="235" y="142"/>
                </a:lnTo>
                <a:lnTo>
                  <a:pt x="233" y="148"/>
                </a:lnTo>
                <a:lnTo>
                  <a:pt x="231" y="152"/>
                </a:lnTo>
                <a:lnTo>
                  <a:pt x="227" y="159"/>
                </a:lnTo>
                <a:lnTo>
                  <a:pt x="225" y="159"/>
                </a:lnTo>
                <a:lnTo>
                  <a:pt x="225" y="163"/>
                </a:lnTo>
                <a:lnTo>
                  <a:pt x="227" y="165"/>
                </a:lnTo>
                <a:lnTo>
                  <a:pt x="229" y="169"/>
                </a:lnTo>
                <a:lnTo>
                  <a:pt x="231" y="175"/>
                </a:lnTo>
                <a:lnTo>
                  <a:pt x="233" y="177"/>
                </a:lnTo>
                <a:lnTo>
                  <a:pt x="235" y="181"/>
                </a:lnTo>
                <a:lnTo>
                  <a:pt x="238" y="184"/>
                </a:lnTo>
                <a:lnTo>
                  <a:pt x="240" y="186"/>
                </a:lnTo>
                <a:lnTo>
                  <a:pt x="242" y="188"/>
                </a:lnTo>
                <a:lnTo>
                  <a:pt x="244" y="190"/>
                </a:lnTo>
                <a:lnTo>
                  <a:pt x="244" y="194"/>
                </a:lnTo>
                <a:lnTo>
                  <a:pt x="246" y="198"/>
                </a:lnTo>
                <a:lnTo>
                  <a:pt x="246" y="202"/>
                </a:lnTo>
                <a:lnTo>
                  <a:pt x="248" y="206"/>
                </a:lnTo>
                <a:lnTo>
                  <a:pt x="248" y="209"/>
                </a:lnTo>
                <a:lnTo>
                  <a:pt x="248" y="213"/>
                </a:lnTo>
                <a:lnTo>
                  <a:pt x="246" y="215"/>
                </a:lnTo>
                <a:lnTo>
                  <a:pt x="242" y="219"/>
                </a:lnTo>
                <a:lnTo>
                  <a:pt x="240" y="221"/>
                </a:lnTo>
                <a:lnTo>
                  <a:pt x="237" y="225"/>
                </a:lnTo>
                <a:lnTo>
                  <a:pt x="235" y="227"/>
                </a:lnTo>
                <a:lnTo>
                  <a:pt x="235" y="232"/>
                </a:lnTo>
                <a:lnTo>
                  <a:pt x="237" y="236"/>
                </a:lnTo>
                <a:lnTo>
                  <a:pt x="238" y="236"/>
                </a:lnTo>
                <a:lnTo>
                  <a:pt x="240" y="236"/>
                </a:lnTo>
                <a:lnTo>
                  <a:pt x="242" y="236"/>
                </a:lnTo>
                <a:lnTo>
                  <a:pt x="244" y="240"/>
                </a:lnTo>
                <a:lnTo>
                  <a:pt x="246" y="240"/>
                </a:lnTo>
                <a:lnTo>
                  <a:pt x="248" y="240"/>
                </a:lnTo>
                <a:lnTo>
                  <a:pt x="248" y="242"/>
                </a:lnTo>
                <a:lnTo>
                  <a:pt x="242" y="254"/>
                </a:lnTo>
                <a:lnTo>
                  <a:pt x="229" y="236"/>
                </a:lnTo>
                <a:lnTo>
                  <a:pt x="217" y="225"/>
                </a:lnTo>
                <a:lnTo>
                  <a:pt x="206" y="215"/>
                </a:lnTo>
                <a:lnTo>
                  <a:pt x="196" y="209"/>
                </a:lnTo>
                <a:lnTo>
                  <a:pt x="189" y="206"/>
                </a:lnTo>
                <a:lnTo>
                  <a:pt x="179" y="198"/>
                </a:lnTo>
                <a:lnTo>
                  <a:pt x="175" y="186"/>
                </a:lnTo>
                <a:lnTo>
                  <a:pt x="166" y="173"/>
                </a:lnTo>
                <a:lnTo>
                  <a:pt x="171" y="167"/>
                </a:lnTo>
                <a:lnTo>
                  <a:pt x="175" y="159"/>
                </a:lnTo>
                <a:lnTo>
                  <a:pt x="175" y="156"/>
                </a:lnTo>
                <a:lnTo>
                  <a:pt x="175" y="150"/>
                </a:lnTo>
                <a:lnTo>
                  <a:pt x="175" y="144"/>
                </a:lnTo>
                <a:lnTo>
                  <a:pt x="175" y="138"/>
                </a:lnTo>
                <a:lnTo>
                  <a:pt x="175" y="131"/>
                </a:lnTo>
                <a:lnTo>
                  <a:pt x="183" y="121"/>
                </a:lnTo>
                <a:lnTo>
                  <a:pt x="169" y="115"/>
                </a:lnTo>
                <a:lnTo>
                  <a:pt x="160" y="113"/>
                </a:lnTo>
                <a:lnTo>
                  <a:pt x="156" y="113"/>
                </a:lnTo>
                <a:lnTo>
                  <a:pt x="154" y="115"/>
                </a:lnTo>
                <a:lnTo>
                  <a:pt x="154" y="117"/>
                </a:lnTo>
                <a:lnTo>
                  <a:pt x="154" y="119"/>
                </a:lnTo>
                <a:lnTo>
                  <a:pt x="152" y="119"/>
                </a:lnTo>
                <a:lnTo>
                  <a:pt x="148" y="119"/>
                </a:lnTo>
                <a:lnTo>
                  <a:pt x="144" y="119"/>
                </a:lnTo>
                <a:lnTo>
                  <a:pt x="141" y="125"/>
                </a:lnTo>
                <a:lnTo>
                  <a:pt x="137" y="131"/>
                </a:lnTo>
                <a:lnTo>
                  <a:pt x="133" y="138"/>
                </a:lnTo>
                <a:lnTo>
                  <a:pt x="129" y="146"/>
                </a:lnTo>
                <a:lnTo>
                  <a:pt x="123" y="159"/>
                </a:lnTo>
                <a:lnTo>
                  <a:pt x="116" y="169"/>
                </a:lnTo>
                <a:lnTo>
                  <a:pt x="102" y="181"/>
                </a:lnTo>
                <a:lnTo>
                  <a:pt x="108" y="181"/>
                </a:lnTo>
                <a:lnTo>
                  <a:pt x="112" y="181"/>
                </a:lnTo>
                <a:lnTo>
                  <a:pt x="116" y="183"/>
                </a:lnTo>
                <a:lnTo>
                  <a:pt x="118" y="183"/>
                </a:lnTo>
                <a:lnTo>
                  <a:pt x="121" y="183"/>
                </a:lnTo>
                <a:lnTo>
                  <a:pt x="125" y="183"/>
                </a:lnTo>
                <a:lnTo>
                  <a:pt x="127" y="184"/>
                </a:lnTo>
                <a:lnTo>
                  <a:pt x="129" y="184"/>
                </a:lnTo>
                <a:lnTo>
                  <a:pt x="129" y="188"/>
                </a:lnTo>
                <a:lnTo>
                  <a:pt x="129" y="192"/>
                </a:lnTo>
                <a:lnTo>
                  <a:pt x="131" y="202"/>
                </a:lnTo>
                <a:lnTo>
                  <a:pt x="133" y="207"/>
                </a:lnTo>
                <a:lnTo>
                  <a:pt x="137" y="213"/>
                </a:lnTo>
                <a:lnTo>
                  <a:pt x="137" y="219"/>
                </a:lnTo>
                <a:lnTo>
                  <a:pt x="141" y="225"/>
                </a:lnTo>
                <a:lnTo>
                  <a:pt x="141" y="227"/>
                </a:lnTo>
                <a:lnTo>
                  <a:pt x="93" y="219"/>
                </a:lnTo>
                <a:lnTo>
                  <a:pt x="87" y="219"/>
                </a:lnTo>
                <a:lnTo>
                  <a:pt x="83" y="217"/>
                </a:lnTo>
                <a:lnTo>
                  <a:pt x="79" y="215"/>
                </a:lnTo>
                <a:lnTo>
                  <a:pt x="79" y="209"/>
                </a:lnTo>
                <a:lnTo>
                  <a:pt x="79" y="206"/>
                </a:lnTo>
                <a:lnTo>
                  <a:pt x="79" y="198"/>
                </a:lnTo>
                <a:lnTo>
                  <a:pt x="81" y="194"/>
                </a:lnTo>
                <a:lnTo>
                  <a:pt x="81" y="190"/>
                </a:lnTo>
                <a:lnTo>
                  <a:pt x="81" y="186"/>
                </a:lnTo>
                <a:lnTo>
                  <a:pt x="79" y="183"/>
                </a:lnTo>
                <a:lnTo>
                  <a:pt x="77" y="183"/>
                </a:lnTo>
                <a:lnTo>
                  <a:pt x="75" y="181"/>
                </a:lnTo>
                <a:lnTo>
                  <a:pt x="73" y="181"/>
                </a:lnTo>
                <a:lnTo>
                  <a:pt x="70" y="179"/>
                </a:lnTo>
                <a:lnTo>
                  <a:pt x="68" y="179"/>
                </a:lnTo>
                <a:lnTo>
                  <a:pt x="54" y="179"/>
                </a:lnTo>
                <a:lnTo>
                  <a:pt x="54" y="184"/>
                </a:lnTo>
                <a:lnTo>
                  <a:pt x="52" y="188"/>
                </a:lnTo>
                <a:lnTo>
                  <a:pt x="48" y="190"/>
                </a:lnTo>
                <a:lnTo>
                  <a:pt x="45" y="192"/>
                </a:lnTo>
                <a:lnTo>
                  <a:pt x="41" y="192"/>
                </a:lnTo>
                <a:lnTo>
                  <a:pt x="37" y="192"/>
                </a:lnTo>
                <a:lnTo>
                  <a:pt x="31" y="192"/>
                </a:lnTo>
                <a:lnTo>
                  <a:pt x="25" y="192"/>
                </a:lnTo>
                <a:lnTo>
                  <a:pt x="22" y="192"/>
                </a:lnTo>
                <a:lnTo>
                  <a:pt x="16" y="192"/>
                </a:lnTo>
                <a:lnTo>
                  <a:pt x="12" y="192"/>
                </a:lnTo>
                <a:lnTo>
                  <a:pt x="10" y="192"/>
                </a:lnTo>
                <a:lnTo>
                  <a:pt x="8" y="192"/>
                </a:lnTo>
                <a:lnTo>
                  <a:pt x="6" y="192"/>
                </a:lnTo>
                <a:lnTo>
                  <a:pt x="4" y="192"/>
                </a:lnTo>
                <a:lnTo>
                  <a:pt x="0" y="192"/>
                </a:lnTo>
                <a:lnTo>
                  <a:pt x="14" y="165"/>
                </a:lnTo>
                <a:lnTo>
                  <a:pt x="12" y="163"/>
                </a:lnTo>
                <a:lnTo>
                  <a:pt x="12" y="159"/>
                </a:lnTo>
                <a:lnTo>
                  <a:pt x="10" y="156"/>
                </a:lnTo>
                <a:lnTo>
                  <a:pt x="10" y="154"/>
                </a:lnTo>
                <a:lnTo>
                  <a:pt x="10" y="150"/>
                </a:lnTo>
                <a:lnTo>
                  <a:pt x="8" y="148"/>
                </a:lnTo>
                <a:lnTo>
                  <a:pt x="8" y="144"/>
                </a:lnTo>
                <a:lnTo>
                  <a:pt x="8" y="140"/>
                </a:lnTo>
                <a:lnTo>
                  <a:pt x="8" y="135"/>
                </a:lnTo>
                <a:lnTo>
                  <a:pt x="10" y="129"/>
                </a:lnTo>
                <a:lnTo>
                  <a:pt x="12" y="127"/>
                </a:lnTo>
                <a:lnTo>
                  <a:pt x="16" y="121"/>
                </a:lnTo>
                <a:lnTo>
                  <a:pt x="18" y="117"/>
                </a:lnTo>
                <a:lnTo>
                  <a:pt x="22" y="115"/>
                </a:lnTo>
                <a:lnTo>
                  <a:pt x="22" y="111"/>
                </a:lnTo>
                <a:lnTo>
                  <a:pt x="22" y="106"/>
                </a:lnTo>
                <a:lnTo>
                  <a:pt x="16" y="104"/>
                </a:lnTo>
                <a:lnTo>
                  <a:pt x="14" y="102"/>
                </a:lnTo>
                <a:lnTo>
                  <a:pt x="10" y="100"/>
                </a:lnTo>
                <a:lnTo>
                  <a:pt x="8" y="96"/>
                </a:lnTo>
                <a:lnTo>
                  <a:pt x="4" y="94"/>
                </a:lnTo>
                <a:lnTo>
                  <a:pt x="2" y="90"/>
                </a:lnTo>
                <a:lnTo>
                  <a:pt x="2" y="88"/>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54" name="Freeform 95"/>
          <p:cNvSpPr>
            <a:spLocks/>
          </p:cNvSpPr>
          <p:nvPr/>
        </p:nvSpPr>
        <p:spPr bwMode="auto">
          <a:xfrm>
            <a:off x="5055865" y="2676525"/>
            <a:ext cx="190500" cy="166688"/>
          </a:xfrm>
          <a:custGeom>
            <a:avLst/>
            <a:gdLst>
              <a:gd name="T0" fmla="*/ 2 w 302"/>
              <a:gd name="T1" fmla="*/ 42 h 254"/>
              <a:gd name="T2" fmla="*/ 39 w 302"/>
              <a:gd name="T3" fmla="*/ 27 h 254"/>
              <a:gd name="T4" fmla="*/ 102 w 302"/>
              <a:gd name="T5" fmla="*/ 31 h 254"/>
              <a:gd name="T6" fmla="*/ 152 w 302"/>
              <a:gd name="T7" fmla="*/ 27 h 254"/>
              <a:gd name="T8" fmla="*/ 171 w 302"/>
              <a:gd name="T9" fmla="*/ 44 h 254"/>
              <a:gd name="T10" fmla="*/ 179 w 302"/>
              <a:gd name="T11" fmla="*/ 75 h 254"/>
              <a:gd name="T12" fmla="*/ 198 w 302"/>
              <a:gd name="T13" fmla="*/ 79 h 254"/>
              <a:gd name="T14" fmla="*/ 214 w 302"/>
              <a:gd name="T15" fmla="*/ 67 h 254"/>
              <a:gd name="T16" fmla="*/ 233 w 302"/>
              <a:gd name="T17" fmla="*/ 62 h 254"/>
              <a:gd name="T18" fmla="*/ 246 w 302"/>
              <a:gd name="T19" fmla="*/ 35 h 254"/>
              <a:gd name="T20" fmla="*/ 267 w 302"/>
              <a:gd name="T21" fmla="*/ 21 h 254"/>
              <a:gd name="T22" fmla="*/ 290 w 302"/>
              <a:gd name="T23" fmla="*/ 12 h 254"/>
              <a:gd name="T24" fmla="*/ 290 w 302"/>
              <a:gd name="T25" fmla="*/ 0 h 254"/>
              <a:gd name="T26" fmla="*/ 302 w 302"/>
              <a:gd name="T27" fmla="*/ 12 h 254"/>
              <a:gd name="T28" fmla="*/ 302 w 302"/>
              <a:gd name="T29" fmla="*/ 21 h 254"/>
              <a:gd name="T30" fmla="*/ 286 w 302"/>
              <a:gd name="T31" fmla="*/ 58 h 254"/>
              <a:gd name="T32" fmla="*/ 260 w 302"/>
              <a:gd name="T33" fmla="*/ 98 h 254"/>
              <a:gd name="T34" fmla="*/ 252 w 302"/>
              <a:gd name="T35" fmla="*/ 111 h 254"/>
              <a:gd name="T36" fmla="*/ 242 w 302"/>
              <a:gd name="T37" fmla="*/ 111 h 254"/>
              <a:gd name="T38" fmla="*/ 238 w 302"/>
              <a:gd name="T39" fmla="*/ 133 h 254"/>
              <a:gd name="T40" fmla="*/ 231 w 302"/>
              <a:gd name="T41" fmla="*/ 152 h 254"/>
              <a:gd name="T42" fmla="*/ 227 w 302"/>
              <a:gd name="T43" fmla="*/ 165 h 254"/>
              <a:gd name="T44" fmla="*/ 235 w 302"/>
              <a:gd name="T45" fmla="*/ 181 h 254"/>
              <a:gd name="T46" fmla="*/ 244 w 302"/>
              <a:gd name="T47" fmla="*/ 190 h 254"/>
              <a:gd name="T48" fmla="*/ 248 w 302"/>
              <a:gd name="T49" fmla="*/ 206 h 254"/>
              <a:gd name="T50" fmla="*/ 242 w 302"/>
              <a:gd name="T51" fmla="*/ 219 h 254"/>
              <a:gd name="T52" fmla="*/ 235 w 302"/>
              <a:gd name="T53" fmla="*/ 232 h 254"/>
              <a:gd name="T54" fmla="*/ 240 w 302"/>
              <a:gd name="T55" fmla="*/ 236 h 254"/>
              <a:gd name="T56" fmla="*/ 248 w 302"/>
              <a:gd name="T57" fmla="*/ 240 h 254"/>
              <a:gd name="T58" fmla="*/ 217 w 302"/>
              <a:gd name="T59" fmla="*/ 225 h 254"/>
              <a:gd name="T60" fmla="*/ 179 w 302"/>
              <a:gd name="T61" fmla="*/ 198 h 254"/>
              <a:gd name="T62" fmla="*/ 175 w 302"/>
              <a:gd name="T63" fmla="*/ 159 h 254"/>
              <a:gd name="T64" fmla="*/ 175 w 302"/>
              <a:gd name="T65" fmla="*/ 138 h 254"/>
              <a:gd name="T66" fmla="*/ 160 w 302"/>
              <a:gd name="T67" fmla="*/ 113 h 254"/>
              <a:gd name="T68" fmla="*/ 154 w 302"/>
              <a:gd name="T69" fmla="*/ 119 h 254"/>
              <a:gd name="T70" fmla="*/ 141 w 302"/>
              <a:gd name="T71" fmla="*/ 125 h 254"/>
              <a:gd name="T72" fmla="*/ 123 w 302"/>
              <a:gd name="T73" fmla="*/ 159 h 254"/>
              <a:gd name="T74" fmla="*/ 112 w 302"/>
              <a:gd name="T75" fmla="*/ 181 h 254"/>
              <a:gd name="T76" fmla="*/ 125 w 302"/>
              <a:gd name="T77" fmla="*/ 183 h 254"/>
              <a:gd name="T78" fmla="*/ 129 w 302"/>
              <a:gd name="T79" fmla="*/ 192 h 254"/>
              <a:gd name="T80" fmla="*/ 137 w 302"/>
              <a:gd name="T81" fmla="*/ 219 h 254"/>
              <a:gd name="T82" fmla="*/ 87 w 302"/>
              <a:gd name="T83" fmla="*/ 219 h 254"/>
              <a:gd name="T84" fmla="*/ 79 w 302"/>
              <a:gd name="T85" fmla="*/ 206 h 254"/>
              <a:gd name="T86" fmla="*/ 81 w 302"/>
              <a:gd name="T87" fmla="*/ 186 h 254"/>
              <a:gd name="T88" fmla="*/ 73 w 302"/>
              <a:gd name="T89" fmla="*/ 181 h 254"/>
              <a:gd name="T90" fmla="*/ 54 w 302"/>
              <a:gd name="T91" fmla="*/ 184 h 254"/>
              <a:gd name="T92" fmla="*/ 41 w 302"/>
              <a:gd name="T93" fmla="*/ 192 h 254"/>
              <a:gd name="T94" fmla="*/ 22 w 302"/>
              <a:gd name="T95" fmla="*/ 192 h 254"/>
              <a:gd name="T96" fmla="*/ 8 w 302"/>
              <a:gd name="T97" fmla="*/ 192 h 254"/>
              <a:gd name="T98" fmla="*/ 14 w 302"/>
              <a:gd name="T99" fmla="*/ 165 h 254"/>
              <a:gd name="T100" fmla="*/ 10 w 302"/>
              <a:gd name="T101" fmla="*/ 154 h 254"/>
              <a:gd name="T102" fmla="*/ 8 w 302"/>
              <a:gd name="T103" fmla="*/ 140 h 254"/>
              <a:gd name="T104" fmla="*/ 16 w 302"/>
              <a:gd name="T105" fmla="*/ 121 h 254"/>
              <a:gd name="T106" fmla="*/ 22 w 302"/>
              <a:gd name="T107" fmla="*/ 106 h 254"/>
              <a:gd name="T108" fmla="*/ 10 w 302"/>
              <a:gd name="T109" fmla="*/ 100 h 254"/>
              <a:gd name="T110" fmla="*/ 2 w 302"/>
              <a:gd name="T111" fmla="*/ 88 h 25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02"/>
              <a:gd name="T169" fmla="*/ 0 h 254"/>
              <a:gd name="T170" fmla="*/ 302 w 302"/>
              <a:gd name="T171" fmla="*/ 254 h 25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02" h="254">
                <a:moveTo>
                  <a:pt x="2" y="88"/>
                </a:moveTo>
                <a:lnTo>
                  <a:pt x="0" y="69"/>
                </a:lnTo>
                <a:lnTo>
                  <a:pt x="0" y="56"/>
                </a:lnTo>
                <a:lnTo>
                  <a:pt x="2" y="42"/>
                </a:lnTo>
                <a:lnTo>
                  <a:pt x="8" y="35"/>
                </a:lnTo>
                <a:lnTo>
                  <a:pt x="16" y="31"/>
                </a:lnTo>
                <a:lnTo>
                  <a:pt x="25" y="27"/>
                </a:lnTo>
                <a:lnTo>
                  <a:pt x="39" y="27"/>
                </a:lnTo>
                <a:lnTo>
                  <a:pt x="54" y="31"/>
                </a:lnTo>
                <a:lnTo>
                  <a:pt x="73" y="33"/>
                </a:lnTo>
                <a:lnTo>
                  <a:pt x="89" y="33"/>
                </a:lnTo>
                <a:lnTo>
                  <a:pt x="102" y="31"/>
                </a:lnTo>
                <a:lnTo>
                  <a:pt x="118" y="29"/>
                </a:lnTo>
                <a:lnTo>
                  <a:pt x="127" y="27"/>
                </a:lnTo>
                <a:lnTo>
                  <a:pt x="141" y="27"/>
                </a:lnTo>
                <a:lnTo>
                  <a:pt x="152" y="27"/>
                </a:lnTo>
                <a:lnTo>
                  <a:pt x="166" y="27"/>
                </a:lnTo>
                <a:lnTo>
                  <a:pt x="169" y="31"/>
                </a:lnTo>
                <a:lnTo>
                  <a:pt x="169" y="37"/>
                </a:lnTo>
                <a:lnTo>
                  <a:pt x="171" y="44"/>
                </a:lnTo>
                <a:lnTo>
                  <a:pt x="171" y="56"/>
                </a:lnTo>
                <a:lnTo>
                  <a:pt x="175" y="63"/>
                </a:lnTo>
                <a:lnTo>
                  <a:pt x="175" y="71"/>
                </a:lnTo>
                <a:lnTo>
                  <a:pt x="179" y="75"/>
                </a:lnTo>
                <a:lnTo>
                  <a:pt x="185" y="77"/>
                </a:lnTo>
                <a:lnTo>
                  <a:pt x="189" y="79"/>
                </a:lnTo>
                <a:lnTo>
                  <a:pt x="194" y="79"/>
                </a:lnTo>
                <a:lnTo>
                  <a:pt x="198" y="79"/>
                </a:lnTo>
                <a:lnTo>
                  <a:pt x="204" y="77"/>
                </a:lnTo>
                <a:lnTo>
                  <a:pt x="206" y="75"/>
                </a:lnTo>
                <a:lnTo>
                  <a:pt x="210" y="71"/>
                </a:lnTo>
                <a:lnTo>
                  <a:pt x="214" y="67"/>
                </a:lnTo>
                <a:lnTo>
                  <a:pt x="214" y="65"/>
                </a:lnTo>
                <a:lnTo>
                  <a:pt x="214" y="62"/>
                </a:lnTo>
                <a:lnTo>
                  <a:pt x="214" y="60"/>
                </a:lnTo>
                <a:lnTo>
                  <a:pt x="233" y="62"/>
                </a:lnTo>
                <a:lnTo>
                  <a:pt x="233" y="54"/>
                </a:lnTo>
                <a:lnTo>
                  <a:pt x="237" y="46"/>
                </a:lnTo>
                <a:lnTo>
                  <a:pt x="240" y="39"/>
                </a:lnTo>
                <a:lnTo>
                  <a:pt x="246" y="35"/>
                </a:lnTo>
                <a:lnTo>
                  <a:pt x="252" y="29"/>
                </a:lnTo>
                <a:lnTo>
                  <a:pt x="258" y="25"/>
                </a:lnTo>
                <a:lnTo>
                  <a:pt x="263" y="23"/>
                </a:lnTo>
                <a:lnTo>
                  <a:pt x="267" y="21"/>
                </a:lnTo>
                <a:lnTo>
                  <a:pt x="290" y="21"/>
                </a:lnTo>
                <a:lnTo>
                  <a:pt x="290" y="19"/>
                </a:lnTo>
                <a:lnTo>
                  <a:pt x="290" y="15"/>
                </a:lnTo>
                <a:lnTo>
                  <a:pt x="290" y="12"/>
                </a:lnTo>
                <a:lnTo>
                  <a:pt x="290" y="8"/>
                </a:lnTo>
                <a:lnTo>
                  <a:pt x="290" y="4"/>
                </a:lnTo>
                <a:lnTo>
                  <a:pt x="290" y="2"/>
                </a:lnTo>
                <a:lnTo>
                  <a:pt x="290" y="0"/>
                </a:lnTo>
                <a:lnTo>
                  <a:pt x="302" y="0"/>
                </a:lnTo>
                <a:lnTo>
                  <a:pt x="302" y="4"/>
                </a:lnTo>
                <a:lnTo>
                  <a:pt x="302" y="8"/>
                </a:lnTo>
                <a:lnTo>
                  <a:pt x="302" y="12"/>
                </a:lnTo>
                <a:lnTo>
                  <a:pt x="302" y="14"/>
                </a:lnTo>
                <a:lnTo>
                  <a:pt x="302" y="17"/>
                </a:lnTo>
                <a:lnTo>
                  <a:pt x="302" y="19"/>
                </a:lnTo>
                <a:lnTo>
                  <a:pt x="302" y="21"/>
                </a:lnTo>
                <a:lnTo>
                  <a:pt x="302" y="25"/>
                </a:lnTo>
                <a:lnTo>
                  <a:pt x="300" y="37"/>
                </a:lnTo>
                <a:lnTo>
                  <a:pt x="296" y="46"/>
                </a:lnTo>
                <a:lnTo>
                  <a:pt x="286" y="58"/>
                </a:lnTo>
                <a:lnTo>
                  <a:pt x="279" y="65"/>
                </a:lnTo>
                <a:lnTo>
                  <a:pt x="271" y="75"/>
                </a:lnTo>
                <a:lnTo>
                  <a:pt x="265" y="87"/>
                </a:lnTo>
                <a:lnTo>
                  <a:pt x="260" y="98"/>
                </a:lnTo>
                <a:lnTo>
                  <a:pt x="260" y="111"/>
                </a:lnTo>
                <a:lnTo>
                  <a:pt x="258" y="111"/>
                </a:lnTo>
                <a:lnTo>
                  <a:pt x="256" y="111"/>
                </a:lnTo>
                <a:lnTo>
                  <a:pt x="252" y="111"/>
                </a:lnTo>
                <a:lnTo>
                  <a:pt x="248" y="111"/>
                </a:lnTo>
                <a:lnTo>
                  <a:pt x="244" y="111"/>
                </a:lnTo>
                <a:lnTo>
                  <a:pt x="242" y="111"/>
                </a:lnTo>
                <a:lnTo>
                  <a:pt x="240" y="111"/>
                </a:lnTo>
                <a:lnTo>
                  <a:pt x="238" y="117"/>
                </a:lnTo>
                <a:lnTo>
                  <a:pt x="238" y="127"/>
                </a:lnTo>
                <a:lnTo>
                  <a:pt x="238" y="133"/>
                </a:lnTo>
                <a:lnTo>
                  <a:pt x="237" y="136"/>
                </a:lnTo>
                <a:lnTo>
                  <a:pt x="235" y="142"/>
                </a:lnTo>
                <a:lnTo>
                  <a:pt x="233" y="148"/>
                </a:lnTo>
                <a:lnTo>
                  <a:pt x="231" y="152"/>
                </a:lnTo>
                <a:lnTo>
                  <a:pt x="227" y="159"/>
                </a:lnTo>
                <a:lnTo>
                  <a:pt x="225" y="159"/>
                </a:lnTo>
                <a:lnTo>
                  <a:pt x="225" y="163"/>
                </a:lnTo>
                <a:lnTo>
                  <a:pt x="227" y="165"/>
                </a:lnTo>
                <a:lnTo>
                  <a:pt x="229" y="169"/>
                </a:lnTo>
                <a:lnTo>
                  <a:pt x="231" y="175"/>
                </a:lnTo>
                <a:lnTo>
                  <a:pt x="233" y="177"/>
                </a:lnTo>
                <a:lnTo>
                  <a:pt x="235" y="181"/>
                </a:lnTo>
                <a:lnTo>
                  <a:pt x="238" y="184"/>
                </a:lnTo>
                <a:lnTo>
                  <a:pt x="240" y="186"/>
                </a:lnTo>
                <a:lnTo>
                  <a:pt x="242" y="188"/>
                </a:lnTo>
                <a:lnTo>
                  <a:pt x="244" y="190"/>
                </a:lnTo>
                <a:lnTo>
                  <a:pt x="244" y="194"/>
                </a:lnTo>
                <a:lnTo>
                  <a:pt x="246" y="198"/>
                </a:lnTo>
                <a:lnTo>
                  <a:pt x="246" y="202"/>
                </a:lnTo>
                <a:lnTo>
                  <a:pt x="248" y="206"/>
                </a:lnTo>
                <a:lnTo>
                  <a:pt x="248" y="209"/>
                </a:lnTo>
                <a:lnTo>
                  <a:pt x="248" y="213"/>
                </a:lnTo>
                <a:lnTo>
                  <a:pt x="246" y="215"/>
                </a:lnTo>
                <a:lnTo>
                  <a:pt x="242" y="219"/>
                </a:lnTo>
                <a:lnTo>
                  <a:pt x="240" y="221"/>
                </a:lnTo>
                <a:lnTo>
                  <a:pt x="237" y="225"/>
                </a:lnTo>
                <a:lnTo>
                  <a:pt x="235" y="227"/>
                </a:lnTo>
                <a:lnTo>
                  <a:pt x="235" y="232"/>
                </a:lnTo>
                <a:lnTo>
                  <a:pt x="237" y="236"/>
                </a:lnTo>
                <a:lnTo>
                  <a:pt x="238" y="236"/>
                </a:lnTo>
                <a:lnTo>
                  <a:pt x="240" y="236"/>
                </a:lnTo>
                <a:lnTo>
                  <a:pt x="242" y="236"/>
                </a:lnTo>
                <a:lnTo>
                  <a:pt x="244" y="240"/>
                </a:lnTo>
                <a:lnTo>
                  <a:pt x="246" y="240"/>
                </a:lnTo>
                <a:lnTo>
                  <a:pt x="248" y="240"/>
                </a:lnTo>
                <a:lnTo>
                  <a:pt x="248" y="242"/>
                </a:lnTo>
                <a:lnTo>
                  <a:pt x="242" y="254"/>
                </a:lnTo>
                <a:lnTo>
                  <a:pt x="229" y="236"/>
                </a:lnTo>
                <a:lnTo>
                  <a:pt x="217" y="225"/>
                </a:lnTo>
                <a:lnTo>
                  <a:pt x="206" y="215"/>
                </a:lnTo>
                <a:lnTo>
                  <a:pt x="196" y="209"/>
                </a:lnTo>
                <a:lnTo>
                  <a:pt x="189" y="206"/>
                </a:lnTo>
                <a:lnTo>
                  <a:pt x="179" y="198"/>
                </a:lnTo>
                <a:lnTo>
                  <a:pt x="175" y="186"/>
                </a:lnTo>
                <a:lnTo>
                  <a:pt x="166" y="173"/>
                </a:lnTo>
                <a:lnTo>
                  <a:pt x="171" y="167"/>
                </a:lnTo>
                <a:lnTo>
                  <a:pt x="175" y="159"/>
                </a:lnTo>
                <a:lnTo>
                  <a:pt x="175" y="156"/>
                </a:lnTo>
                <a:lnTo>
                  <a:pt x="175" y="150"/>
                </a:lnTo>
                <a:lnTo>
                  <a:pt x="175" y="144"/>
                </a:lnTo>
                <a:lnTo>
                  <a:pt x="175" y="138"/>
                </a:lnTo>
                <a:lnTo>
                  <a:pt x="175" y="131"/>
                </a:lnTo>
                <a:lnTo>
                  <a:pt x="183" y="121"/>
                </a:lnTo>
                <a:lnTo>
                  <a:pt x="169" y="115"/>
                </a:lnTo>
                <a:lnTo>
                  <a:pt x="160" y="113"/>
                </a:lnTo>
                <a:lnTo>
                  <a:pt x="156" y="113"/>
                </a:lnTo>
                <a:lnTo>
                  <a:pt x="154" y="115"/>
                </a:lnTo>
                <a:lnTo>
                  <a:pt x="154" y="117"/>
                </a:lnTo>
                <a:lnTo>
                  <a:pt x="154" y="119"/>
                </a:lnTo>
                <a:lnTo>
                  <a:pt x="152" y="119"/>
                </a:lnTo>
                <a:lnTo>
                  <a:pt x="148" y="119"/>
                </a:lnTo>
                <a:lnTo>
                  <a:pt x="144" y="119"/>
                </a:lnTo>
                <a:lnTo>
                  <a:pt x="141" y="125"/>
                </a:lnTo>
                <a:lnTo>
                  <a:pt x="137" y="131"/>
                </a:lnTo>
                <a:lnTo>
                  <a:pt x="133" y="138"/>
                </a:lnTo>
                <a:lnTo>
                  <a:pt x="129" y="146"/>
                </a:lnTo>
                <a:lnTo>
                  <a:pt x="123" y="159"/>
                </a:lnTo>
                <a:lnTo>
                  <a:pt x="116" y="169"/>
                </a:lnTo>
                <a:lnTo>
                  <a:pt x="102" y="181"/>
                </a:lnTo>
                <a:lnTo>
                  <a:pt x="108" y="181"/>
                </a:lnTo>
                <a:lnTo>
                  <a:pt x="112" y="181"/>
                </a:lnTo>
                <a:lnTo>
                  <a:pt x="116" y="183"/>
                </a:lnTo>
                <a:lnTo>
                  <a:pt x="118" y="183"/>
                </a:lnTo>
                <a:lnTo>
                  <a:pt x="121" y="183"/>
                </a:lnTo>
                <a:lnTo>
                  <a:pt x="125" y="183"/>
                </a:lnTo>
                <a:lnTo>
                  <a:pt x="127" y="184"/>
                </a:lnTo>
                <a:lnTo>
                  <a:pt x="129" y="184"/>
                </a:lnTo>
                <a:lnTo>
                  <a:pt x="129" y="188"/>
                </a:lnTo>
                <a:lnTo>
                  <a:pt x="129" y="192"/>
                </a:lnTo>
                <a:lnTo>
                  <a:pt x="131" y="202"/>
                </a:lnTo>
                <a:lnTo>
                  <a:pt x="133" y="207"/>
                </a:lnTo>
                <a:lnTo>
                  <a:pt x="137" y="213"/>
                </a:lnTo>
                <a:lnTo>
                  <a:pt x="137" y="219"/>
                </a:lnTo>
                <a:lnTo>
                  <a:pt x="141" y="225"/>
                </a:lnTo>
                <a:lnTo>
                  <a:pt x="141" y="227"/>
                </a:lnTo>
                <a:lnTo>
                  <a:pt x="93" y="219"/>
                </a:lnTo>
                <a:lnTo>
                  <a:pt x="87" y="219"/>
                </a:lnTo>
                <a:lnTo>
                  <a:pt x="83" y="217"/>
                </a:lnTo>
                <a:lnTo>
                  <a:pt x="79" y="215"/>
                </a:lnTo>
                <a:lnTo>
                  <a:pt x="79" y="209"/>
                </a:lnTo>
                <a:lnTo>
                  <a:pt x="79" y="206"/>
                </a:lnTo>
                <a:lnTo>
                  <a:pt x="79" y="198"/>
                </a:lnTo>
                <a:lnTo>
                  <a:pt x="81" y="194"/>
                </a:lnTo>
                <a:lnTo>
                  <a:pt x="81" y="190"/>
                </a:lnTo>
                <a:lnTo>
                  <a:pt x="81" y="186"/>
                </a:lnTo>
                <a:lnTo>
                  <a:pt x="79" y="183"/>
                </a:lnTo>
                <a:lnTo>
                  <a:pt x="77" y="183"/>
                </a:lnTo>
                <a:lnTo>
                  <a:pt x="75" y="181"/>
                </a:lnTo>
                <a:lnTo>
                  <a:pt x="73" y="181"/>
                </a:lnTo>
                <a:lnTo>
                  <a:pt x="70" y="179"/>
                </a:lnTo>
                <a:lnTo>
                  <a:pt x="68" y="179"/>
                </a:lnTo>
                <a:lnTo>
                  <a:pt x="54" y="179"/>
                </a:lnTo>
                <a:lnTo>
                  <a:pt x="54" y="184"/>
                </a:lnTo>
                <a:lnTo>
                  <a:pt x="52" y="188"/>
                </a:lnTo>
                <a:lnTo>
                  <a:pt x="48" y="190"/>
                </a:lnTo>
                <a:lnTo>
                  <a:pt x="45" y="192"/>
                </a:lnTo>
                <a:lnTo>
                  <a:pt x="41" y="192"/>
                </a:lnTo>
                <a:lnTo>
                  <a:pt x="37" y="192"/>
                </a:lnTo>
                <a:lnTo>
                  <a:pt x="31" y="192"/>
                </a:lnTo>
                <a:lnTo>
                  <a:pt x="25" y="192"/>
                </a:lnTo>
                <a:lnTo>
                  <a:pt x="22" y="192"/>
                </a:lnTo>
                <a:lnTo>
                  <a:pt x="16" y="192"/>
                </a:lnTo>
                <a:lnTo>
                  <a:pt x="12" y="192"/>
                </a:lnTo>
                <a:lnTo>
                  <a:pt x="10" y="192"/>
                </a:lnTo>
                <a:lnTo>
                  <a:pt x="8" y="192"/>
                </a:lnTo>
                <a:lnTo>
                  <a:pt x="6" y="192"/>
                </a:lnTo>
                <a:lnTo>
                  <a:pt x="4" y="192"/>
                </a:lnTo>
                <a:lnTo>
                  <a:pt x="0" y="192"/>
                </a:lnTo>
                <a:lnTo>
                  <a:pt x="14" y="165"/>
                </a:lnTo>
                <a:lnTo>
                  <a:pt x="12" y="163"/>
                </a:lnTo>
                <a:lnTo>
                  <a:pt x="12" y="159"/>
                </a:lnTo>
                <a:lnTo>
                  <a:pt x="10" y="156"/>
                </a:lnTo>
                <a:lnTo>
                  <a:pt x="10" y="154"/>
                </a:lnTo>
                <a:lnTo>
                  <a:pt x="10" y="150"/>
                </a:lnTo>
                <a:lnTo>
                  <a:pt x="8" y="148"/>
                </a:lnTo>
                <a:lnTo>
                  <a:pt x="8" y="144"/>
                </a:lnTo>
                <a:lnTo>
                  <a:pt x="8" y="140"/>
                </a:lnTo>
                <a:lnTo>
                  <a:pt x="8" y="135"/>
                </a:lnTo>
                <a:lnTo>
                  <a:pt x="10" y="129"/>
                </a:lnTo>
                <a:lnTo>
                  <a:pt x="12" y="127"/>
                </a:lnTo>
                <a:lnTo>
                  <a:pt x="16" y="121"/>
                </a:lnTo>
                <a:lnTo>
                  <a:pt x="18" y="117"/>
                </a:lnTo>
                <a:lnTo>
                  <a:pt x="22" y="115"/>
                </a:lnTo>
                <a:lnTo>
                  <a:pt x="22" y="111"/>
                </a:lnTo>
                <a:lnTo>
                  <a:pt x="22" y="106"/>
                </a:lnTo>
                <a:lnTo>
                  <a:pt x="16" y="104"/>
                </a:lnTo>
                <a:lnTo>
                  <a:pt x="14" y="102"/>
                </a:lnTo>
                <a:lnTo>
                  <a:pt x="10" y="100"/>
                </a:lnTo>
                <a:lnTo>
                  <a:pt x="8" y="96"/>
                </a:lnTo>
                <a:lnTo>
                  <a:pt x="4" y="94"/>
                </a:lnTo>
                <a:lnTo>
                  <a:pt x="2" y="90"/>
                </a:lnTo>
                <a:lnTo>
                  <a:pt x="2" y="88"/>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55" name="Freeform 96"/>
          <p:cNvSpPr>
            <a:spLocks/>
          </p:cNvSpPr>
          <p:nvPr/>
        </p:nvSpPr>
        <p:spPr bwMode="auto">
          <a:xfrm>
            <a:off x="5020940" y="2976563"/>
            <a:ext cx="39688" cy="66675"/>
          </a:xfrm>
          <a:custGeom>
            <a:avLst/>
            <a:gdLst>
              <a:gd name="T0" fmla="*/ 0 w 61"/>
              <a:gd name="T1" fmla="*/ 52 h 100"/>
              <a:gd name="T2" fmla="*/ 0 w 61"/>
              <a:gd name="T3" fmla="*/ 41 h 100"/>
              <a:gd name="T4" fmla="*/ 4 w 61"/>
              <a:gd name="T5" fmla="*/ 33 h 100"/>
              <a:gd name="T6" fmla="*/ 7 w 61"/>
              <a:gd name="T7" fmla="*/ 25 h 100"/>
              <a:gd name="T8" fmla="*/ 11 w 61"/>
              <a:gd name="T9" fmla="*/ 17 h 100"/>
              <a:gd name="T10" fmla="*/ 17 w 61"/>
              <a:gd name="T11" fmla="*/ 10 h 100"/>
              <a:gd name="T12" fmla="*/ 25 w 61"/>
              <a:gd name="T13" fmla="*/ 4 h 100"/>
              <a:gd name="T14" fmla="*/ 30 w 61"/>
              <a:gd name="T15" fmla="*/ 2 h 100"/>
              <a:gd name="T16" fmla="*/ 42 w 61"/>
              <a:gd name="T17" fmla="*/ 0 h 100"/>
              <a:gd name="T18" fmla="*/ 42 w 61"/>
              <a:gd name="T19" fmla="*/ 2 h 100"/>
              <a:gd name="T20" fmla="*/ 46 w 61"/>
              <a:gd name="T21" fmla="*/ 4 h 100"/>
              <a:gd name="T22" fmla="*/ 50 w 61"/>
              <a:gd name="T23" fmla="*/ 10 h 100"/>
              <a:gd name="T24" fmla="*/ 54 w 61"/>
              <a:gd name="T25" fmla="*/ 14 h 100"/>
              <a:gd name="T26" fmla="*/ 55 w 61"/>
              <a:gd name="T27" fmla="*/ 17 h 100"/>
              <a:gd name="T28" fmla="*/ 57 w 61"/>
              <a:gd name="T29" fmla="*/ 23 h 100"/>
              <a:gd name="T30" fmla="*/ 59 w 61"/>
              <a:gd name="T31" fmla="*/ 27 h 100"/>
              <a:gd name="T32" fmla="*/ 61 w 61"/>
              <a:gd name="T33" fmla="*/ 31 h 100"/>
              <a:gd name="T34" fmla="*/ 59 w 61"/>
              <a:gd name="T35" fmla="*/ 41 h 100"/>
              <a:gd name="T36" fmla="*/ 55 w 61"/>
              <a:gd name="T37" fmla="*/ 52 h 100"/>
              <a:gd name="T38" fmla="*/ 50 w 61"/>
              <a:gd name="T39" fmla="*/ 60 h 100"/>
              <a:gd name="T40" fmla="*/ 42 w 61"/>
              <a:gd name="T41" fmla="*/ 67 h 100"/>
              <a:gd name="T42" fmla="*/ 32 w 61"/>
              <a:gd name="T43" fmla="*/ 73 h 100"/>
              <a:gd name="T44" fmla="*/ 27 w 61"/>
              <a:gd name="T45" fmla="*/ 81 h 100"/>
              <a:gd name="T46" fmla="*/ 21 w 61"/>
              <a:gd name="T47" fmla="*/ 90 h 100"/>
              <a:gd name="T48" fmla="*/ 17 w 61"/>
              <a:gd name="T49" fmla="*/ 100 h 100"/>
              <a:gd name="T50" fmla="*/ 11 w 61"/>
              <a:gd name="T51" fmla="*/ 96 h 100"/>
              <a:gd name="T52" fmla="*/ 7 w 61"/>
              <a:gd name="T53" fmla="*/ 90 h 100"/>
              <a:gd name="T54" fmla="*/ 4 w 61"/>
              <a:gd name="T55" fmla="*/ 83 h 100"/>
              <a:gd name="T56" fmla="*/ 0 w 61"/>
              <a:gd name="T57" fmla="*/ 77 h 100"/>
              <a:gd name="T58" fmla="*/ 0 w 61"/>
              <a:gd name="T59" fmla="*/ 71 h 100"/>
              <a:gd name="T60" fmla="*/ 0 w 61"/>
              <a:gd name="T61" fmla="*/ 64 h 100"/>
              <a:gd name="T62" fmla="*/ 0 w 61"/>
              <a:gd name="T63" fmla="*/ 58 h 100"/>
              <a:gd name="T64" fmla="*/ 0 w 61"/>
              <a:gd name="T65" fmla="*/ 52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1"/>
              <a:gd name="T100" fmla="*/ 0 h 100"/>
              <a:gd name="T101" fmla="*/ 61 w 61"/>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1" h="100">
                <a:moveTo>
                  <a:pt x="0" y="52"/>
                </a:moveTo>
                <a:lnTo>
                  <a:pt x="0" y="41"/>
                </a:lnTo>
                <a:lnTo>
                  <a:pt x="4" y="33"/>
                </a:lnTo>
                <a:lnTo>
                  <a:pt x="7" y="25"/>
                </a:lnTo>
                <a:lnTo>
                  <a:pt x="11" y="17"/>
                </a:lnTo>
                <a:lnTo>
                  <a:pt x="17" y="10"/>
                </a:lnTo>
                <a:lnTo>
                  <a:pt x="25" y="4"/>
                </a:lnTo>
                <a:lnTo>
                  <a:pt x="30" y="2"/>
                </a:lnTo>
                <a:lnTo>
                  <a:pt x="42" y="0"/>
                </a:lnTo>
                <a:lnTo>
                  <a:pt x="42" y="2"/>
                </a:lnTo>
                <a:lnTo>
                  <a:pt x="46" y="4"/>
                </a:lnTo>
                <a:lnTo>
                  <a:pt x="50" y="10"/>
                </a:lnTo>
                <a:lnTo>
                  <a:pt x="54" y="14"/>
                </a:lnTo>
                <a:lnTo>
                  <a:pt x="55" y="17"/>
                </a:lnTo>
                <a:lnTo>
                  <a:pt x="57" y="23"/>
                </a:lnTo>
                <a:lnTo>
                  <a:pt x="59" y="27"/>
                </a:lnTo>
                <a:lnTo>
                  <a:pt x="61" y="31"/>
                </a:lnTo>
                <a:lnTo>
                  <a:pt x="59" y="41"/>
                </a:lnTo>
                <a:lnTo>
                  <a:pt x="55" y="52"/>
                </a:lnTo>
                <a:lnTo>
                  <a:pt x="50" y="60"/>
                </a:lnTo>
                <a:lnTo>
                  <a:pt x="42" y="67"/>
                </a:lnTo>
                <a:lnTo>
                  <a:pt x="32" y="73"/>
                </a:lnTo>
                <a:lnTo>
                  <a:pt x="27" y="81"/>
                </a:lnTo>
                <a:lnTo>
                  <a:pt x="21" y="90"/>
                </a:lnTo>
                <a:lnTo>
                  <a:pt x="17" y="100"/>
                </a:lnTo>
                <a:lnTo>
                  <a:pt x="11" y="96"/>
                </a:lnTo>
                <a:lnTo>
                  <a:pt x="7" y="90"/>
                </a:lnTo>
                <a:lnTo>
                  <a:pt x="4" y="83"/>
                </a:lnTo>
                <a:lnTo>
                  <a:pt x="0" y="77"/>
                </a:lnTo>
                <a:lnTo>
                  <a:pt x="0" y="71"/>
                </a:lnTo>
                <a:lnTo>
                  <a:pt x="0" y="64"/>
                </a:lnTo>
                <a:lnTo>
                  <a:pt x="0" y="58"/>
                </a:lnTo>
                <a:lnTo>
                  <a:pt x="0" y="52"/>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56" name="Freeform 97"/>
          <p:cNvSpPr>
            <a:spLocks/>
          </p:cNvSpPr>
          <p:nvPr/>
        </p:nvSpPr>
        <p:spPr bwMode="auto">
          <a:xfrm>
            <a:off x="5020940" y="2976563"/>
            <a:ext cx="39688" cy="66675"/>
          </a:xfrm>
          <a:custGeom>
            <a:avLst/>
            <a:gdLst>
              <a:gd name="T0" fmla="*/ 0 w 61"/>
              <a:gd name="T1" fmla="*/ 52 h 100"/>
              <a:gd name="T2" fmla="*/ 0 w 61"/>
              <a:gd name="T3" fmla="*/ 41 h 100"/>
              <a:gd name="T4" fmla="*/ 4 w 61"/>
              <a:gd name="T5" fmla="*/ 33 h 100"/>
              <a:gd name="T6" fmla="*/ 7 w 61"/>
              <a:gd name="T7" fmla="*/ 25 h 100"/>
              <a:gd name="T8" fmla="*/ 11 w 61"/>
              <a:gd name="T9" fmla="*/ 17 h 100"/>
              <a:gd name="T10" fmla="*/ 17 w 61"/>
              <a:gd name="T11" fmla="*/ 10 h 100"/>
              <a:gd name="T12" fmla="*/ 25 w 61"/>
              <a:gd name="T13" fmla="*/ 4 h 100"/>
              <a:gd name="T14" fmla="*/ 30 w 61"/>
              <a:gd name="T15" fmla="*/ 2 h 100"/>
              <a:gd name="T16" fmla="*/ 42 w 61"/>
              <a:gd name="T17" fmla="*/ 0 h 100"/>
              <a:gd name="T18" fmla="*/ 42 w 61"/>
              <a:gd name="T19" fmla="*/ 2 h 100"/>
              <a:gd name="T20" fmla="*/ 46 w 61"/>
              <a:gd name="T21" fmla="*/ 4 h 100"/>
              <a:gd name="T22" fmla="*/ 50 w 61"/>
              <a:gd name="T23" fmla="*/ 10 h 100"/>
              <a:gd name="T24" fmla="*/ 54 w 61"/>
              <a:gd name="T25" fmla="*/ 14 h 100"/>
              <a:gd name="T26" fmla="*/ 55 w 61"/>
              <a:gd name="T27" fmla="*/ 17 h 100"/>
              <a:gd name="T28" fmla="*/ 57 w 61"/>
              <a:gd name="T29" fmla="*/ 23 h 100"/>
              <a:gd name="T30" fmla="*/ 59 w 61"/>
              <a:gd name="T31" fmla="*/ 27 h 100"/>
              <a:gd name="T32" fmla="*/ 61 w 61"/>
              <a:gd name="T33" fmla="*/ 31 h 100"/>
              <a:gd name="T34" fmla="*/ 59 w 61"/>
              <a:gd name="T35" fmla="*/ 41 h 100"/>
              <a:gd name="T36" fmla="*/ 55 w 61"/>
              <a:gd name="T37" fmla="*/ 52 h 100"/>
              <a:gd name="T38" fmla="*/ 50 w 61"/>
              <a:gd name="T39" fmla="*/ 60 h 100"/>
              <a:gd name="T40" fmla="*/ 42 w 61"/>
              <a:gd name="T41" fmla="*/ 67 h 100"/>
              <a:gd name="T42" fmla="*/ 32 w 61"/>
              <a:gd name="T43" fmla="*/ 73 h 100"/>
              <a:gd name="T44" fmla="*/ 27 w 61"/>
              <a:gd name="T45" fmla="*/ 81 h 100"/>
              <a:gd name="T46" fmla="*/ 21 w 61"/>
              <a:gd name="T47" fmla="*/ 90 h 100"/>
              <a:gd name="T48" fmla="*/ 17 w 61"/>
              <a:gd name="T49" fmla="*/ 100 h 100"/>
              <a:gd name="T50" fmla="*/ 11 w 61"/>
              <a:gd name="T51" fmla="*/ 96 h 100"/>
              <a:gd name="T52" fmla="*/ 7 w 61"/>
              <a:gd name="T53" fmla="*/ 90 h 100"/>
              <a:gd name="T54" fmla="*/ 4 w 61"/>
              <a:gd name="T55" fmla="*/ 83 h 100"/>
              <a:gd name="T56" fmla="*/ 0 w 61"/>
              <a:gd name="T57" fmla="*/ 77 h 100"/>
              <a:gd name="T58" fmla="*/ 0 w 61"/>
              <a:gd name="T59" fmla="*/ 71 h 100"/>
              <a:gd name="T60" fmla="*/ 0 w 61"/>
              <a:gd name="T61" fmla="*/ 64 h 100"/>
              <a:gd name="T62" fmla="*/ 0 w 61"/>
              <a:gd name="T63" fmla="*/ 58 h 100"/>
              <a:gd name="T64" fmla="*/ 0 w 61"/>
              <a:gd name="T65" fmla="*/ 52 h 10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1"/>
              <a:gd name="T100" fmla="*/ 0 h 100"/>
              <a:gd name="T101" fmla="*/ 61 w 61"/>
              <a:gd name="T102" fmla="*/ 100 h 10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1" h="100">
                <a:moveTo>
                  <a:pt x="0" y="52"/>
                </a:moveTo>
                <a:lnTo>
                  <a:pt x="0" y="41"/>
                </a:lnTo>
                <a:lnTo>
                  <a:pt x="4" y="33"/>
                </a:lnTo>
                <a:lnTo>
                  <a:pt x="7" y="25"/>
                </a:lnTo>
                <a:lnTo>
                  <a:pt x="11" y="17"/>
                </a:lnTo>
                <a:lnTo>
                  <a:pt x="17" y="10"/>
                </a:lnTo>
                <a:lnTo>
                  <a:pt x="25" y="4"/>
                </a:lnTo>
                <a:lnTo>
                  <a:pt x="30" y="2"/>
                </a:lnTo>
                <a:lnTo>
                  <a:pt x="42" y="0"/>
                </a:lnTo>
                <a:lnTo>
                  <a:pt x="42" y="2"/>
                </a:lnTo>
                <a:lnTo>
                  <a:pt x="46" y="4"/>
                </a:lnTo>
                <a:lnTo>
                  <a:pt x="50" y="10"/>
                </a:lnTo>
                <a:lnTo>
                  <a:pt x="54" y="14"/>
                </a:lnTo>
                <a:lnTo>
                  <a:pt x="55" y="17"/>
                </a:lnTo>
                <a:lnTo>
                  <a:pt x="57" y="23"/>
                </a:lnTo>
                <a:lnTo>
                  <a:pt x="59" y="27"/>
                </a:lnTo>
                <a:lnTo>
                  <a:pt x="61" y="31"/>
                </a:lnTo>
                <a:lnTo>
                  <a:pt x="59" y="41"/>
                </a:lnTo>
                <a:lnTo>
                  <a:pt x="55" y="52"/>
                </a:lnTo>
                <a:lnTo>
                  <a:pt x="50" y="60"/>
                </a:lnTo>
                <a:lnTo>
                  <a:pt x="42" y="67"/>
                </a:lnTo>
                <a:lnTo>
                  <a:pt x="32" y="73"/>
                </a:lnTo>
                <a:lnTo>
                  <a:pt x="27" y="81"/>
                </a:lnTo>
                <a:lnTo>
                  <a:pt x="21" y="90"/>
                </a:lnTo>
                <a:lnTo>
                  <a:pt x="17" y="100"/>
                </a:lnTo>
                <a:lnTo>
                  <a:pt x="11" y="96"/>
                </a:lnTo>
                <a:lnTo>
                  <a:pt x="7" y="90"/>
                </a:lnTo>
                <a:lnTo>
                  <a:pt x="4" y="83"/>
                </a:lnTo>
                <a:lnTo>
                  <a:pt x="0" y="77"/>
                </a:lnTo>
                <a:lnTo>
                  <a:pt x="0" y="71"/>
                </a:lnTo>
                <a:lnTo>
                  <a:pt x="0" y="64"/>
                </a:lnTo>
                <a:lnTo>
                  <a:pt x="0" y="58"/>
                </a:lnTo>
                <a:lnTo>
                  <a:pt x="0" y="52"/>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57" name="Freeform 98"/>
          <p:cNvSpPr>
            <a:spLocks/>
          </p:cNvSpPr>
          <p:nvPr/>
        </p:nvSpPr>
        <p:spPr bwMode="auto">
          <a:xfrm>
            <a:off x="5452740" y="3092450"/>
            <a:ext cx="361950" cy="274638"/>
          </a:xfrm>
          <a:custGeom>
            <a:avLst/>
            <a:gdLst>
              <a:gd name="T0" fmla="*/ 238 w 576"/>
              <a:gd name="T1" fmla="*/ 263 h 411"/>
              <a:gd name="T2" fmla="*/ 240 w 576"/>
              <a:gd name="T3" fmla="*/ 244 h 411"/>
              <a:gd name="T4" fmla="*/ 292 w 576"/>
              <a:gd name="T5" fmla="*/ 232 h 411"/>
              <a:gd name="T6" fmla="*/ 324 w 576"/>
              <a:gd name="T7" fmla="*/ 203 h 411"/>
              <a:gd name="T8" fmla="*/ 311 w 576"/>
              <a:gd name="T9" fmla="*/ 184 h 411"/>
              <a:gd name="T10" fmla="*/ 275 w 576"/>
              <a:gd name="T11" fmla="*/ 173 h 411"/>
              <a:gd name="T12" fmla="*/ 246 w 576"/>
              <a:gd name="T13" fmla="*/ 180 h 411"/>
              <a:gd name="T14" fmla="*/ 209 w 576"/>
              <a:gd name="T15" fmla="*/ 230 h 411"/>
              <a:gd name="T16" fmla="*/ 163 w 576"/>
              <a:gd name="T17" fmla="*/ 288 h 411"/>
              <a:gd name="T18" fmla="*/ 146 w 576"/>
              <a:gd name="T19" fmla="*/ 288 h 411"/>
              <a:gd name="T20" fmla="*/ 115 w 576"/>
              <a:gd name="T21" fmla="*/ 280 h 411"/>
              <a:gd name="T22" fmla="*/ 38 w 576"/>
              <a:gd name="T23" fmla="*/ 248 h 411"/>
              <a:gd name="T24" fmla="*/ 12 w 576"/>
              <a:gd name="T25" fmla="*/ 224 h 411"/>
              <a:gd name="T26" fmla="*/ 0 w 576"/>
              <a:gd name="T27" fmla="*/ 196 h 411"/>
              <a:gd name="T28" fmla="*/ 0 w 576"/>
              <a:gd name="T29" fmla="*/ 180 h 411"/>
              <a:gd name="T30" fmla="*/ 8 w 576"/>
              <a:gd name="T31" fmla="*/ 136 h 411"/>
              <a:gd name="T32" fmla="*/ 25 w 576"/>
              <a:gd name="T33" fmla="*/ 111 h 411"/>
              <a:gd name="T34" fmla="*/ 73 w 576"/>
              <a:gd name="T35" fmla="*/ 105 h 411"/>
              <a:gd name="T36" fmla="*/ 119 w 576"/>
              <a:gd name="T37" fmla="*/ 102 h 411"/>
              <a:gd name="T38" fmla="*/ 150 w 576"/>
              <a:gd name="T39" fmla="*/ 88 h 411"/>
              <a:gd name="T40" fmla="*/ 173 w 576"/>
              <a:gd name="T41" fmla="*/ 75 h 411"/>
              <a:gd name="T42" fmla="*/ 192 w 576"/>
              <a:gd name="T43" fmla="*/ 73 h 411"/>
              <a:gd name="T44" fmla="*/ 205 w 576"/>
              <a:gd name="T45" fmla="*/ 67 h 411"/>
              <a:gd name="T46" fmla="*/ 227 w 576"/>
              <a:gd name="T47" fmla="*/ 63 h 411"/>
              <a:gd name="T48" fmla="*/ 234 w 576"/>
              <a:gd name="T49" fmla="*/ 57 h 411"/>
              <a:gd name="T50" fmla="*/ 242 w 576"/>
              <a:gd name="T51" fmla="*/ 46 h 411"/>
              <a:gd name="T52" fmla="*/ 240 w 576"/>
              <a:gd name="T53" fmla="*/ 25 h 411"/>
              <a:gd name="T54" fmla="*/ 246 w 576"/>
              <a:gd name="T55" fmla="*/ 8 h 411"/>
              <a:gd name="T56" fmla="*/ 326 w 576"/>
              <a:gd name="T57" fmla="*/ 0 h 411"/>
              <a:gd name="T58" fmla="*/ 380 w 576"/>
              <a:gd name="T59" fmla="*/ 13 h 411"/>
              <a:gd name="T60" fmla="*/ 394 w 576"/>
              <a:gd name="T61" fmla="*/ 42 h 411"/>
              <a:gd name="T62" fmla="*/ 419 w 576"/>
              <a:gd name="T63" fmla="*/ 42 h 411"/>
              <a:gd name="T64" fmla="*/ 419 w 576"/>
              <a:gd name="T65" fmla="*/ 59 h 411"/>
              <a:gd name="T66" fmla="*/ 401 w 576"/>
              <a:gd name="T67" fmla="*/ 84 h 411"/>
              <a:gd name="T68" fmla="*/ 405 w 576"/>
              <a:gd name="T69" fmla="*/ 113 h 411"/>
              <a:gd name="T70" fmla="*/ 444 w 576"/>
              <a:gd name="T71" fmla="*/ 130 h 411"/>
              <a:gd name="T72" fmla="*/ 490 w 576"/>
              <a:gd name="T73" fmla="*/ 178 h 411"/>
              <a:gd name="T74" fmla="*/ 539 w 576"/>
              <a:gd name="T75" fmla="*/ 255 h 411"/>
              <a:gd name="T76" fmla="*/ 568 w 576"/>
              <a:gd name="T77" fmla="*/ 305 h 411"/>
              <a:gd name="T78" fmla="*/ 574 w 576"/>
              <a:gd name="T79" fmla="*/ 332 h 411"/>
              <a:gd name="T80" fmla="*/ 572 w 576"/>
              <a:gd name="T81" fmla="*/ 351 h 411"/>
              <a:gd name="T82" fmla="*/ 547 w 576"/>
              <a:gd name="T83" fmla="*/ 365 h 411"/>
              <a:gd name="T84" fmla="*/ 516 w 576"/>
              <a:gd name="T85" fmla="*/ 361 h 411"/>
              <a:gd name="T86" fmla="*/ 507 w 576"/>
              <a:gd name="T87" fmla="*/ 315 h 411"/>
              <a:gd name="T88" fmla="*/ 486 w 576"/>
              <a:gd name="T89" fmla="*/ 269 h 411"/>
              <a:gd name="T90" fmla="*/ 457 w 576"/>
              <a:gd name="T91" fmla="*/ 269 h 411"/>
              <a:gd name="T92" fmla="*/ 449 w 576"/>
              <a:gd name="T93" fmla="*/ 278 h 411"/>
              <a:gd name="T94" fmla="*/ 472 w 576"/>
              <a:gd name="T95" fmla="*/ 305 h 411"/>
              <a:gd name="T96" fmla="*/ 511 w 576"/>
              <a:gd name="T97" fmla="*/ 349 h 411"/>
              <a:gd name="T98" fmla="*/ 516 w 576"/>
              <a:gd name="T99" fmla="*/ 391 h 411"/>
              <a:gd name="T100" fmla="*/ 499 w 576"/>
              <a:gd name="T101" fmla="*/ 399 h 411"/>
              <a:gd name="T102" fmla="*/ 467 w 576"/>
              <a:gd name="T103" fmla="*/ 403 h 411"/>
              <a:gd name="T104" fmla="*/ 445 w 576"/>
              <a:gd name="T105" fmla="*/ 411 h 411"/>
              <a:gd name="T106" fmla="*/ 422 w 576"/>
              <a:gd name="T107" fmla="*/ 409 h 411"/>
              <a:gd name="T108" fmla="*/ 401 w 576"/>
              <a:gd name="T109" fmla="*/ 399 h 411"/>
              <a:gd name="T110" fmla="*/ 359 w 576"/>
              <a:gd name="T111" fmla="*/ 399 h 411"/>
              <a:gd name="T112" fmla="*/ 332 w 576"/>
              <a:gd name="T113" fmla="*/ 372 h 411"/>
              <a:gd name="T114" fmla="*/ 296 w 576"/>
              <a:gd name="T115" fmla="*/ 355 h 411"/>
              <a:gd name="T116" fmla="*/ 252 w 576"/>
              <a:gd name="T117" fmla="*/ 357 h 411"/>
              <a:gd name="T118" fmla="*/ 213 w 576"/>
              <a:gd name="T119" fmla="*/ 343 h 411"/>
              <a:gd name="T120" fmla="*/ 188 w 576"/>
              <a:gd name="T121" fmla="*/ 311 h 411"/>
              <a:gd name="T122" fmla="*/ 184 w 576"/>
              <a:gd name="T123" fmla="*/ 297 h 411"/>
              <a:gd name="T124" fmla="*/ 207 w 576"/>
              <a:gd name="T125" fmla="*/ 288 h 4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76"/>
              <a:gd name="T190" fmla="*/ 0 h 411"/>
              <a:gd name="T191" fmla="*/ 576 w 576"/>
              <a:gd name="T192" fmla="*/ 411 h 4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76" h="411">
                <a:moveTo>
                  <a:pt x="230" y="288"/>
                </a:moveTo>
                <a:lnTo>
                  <a:pt x="236" y="276"/>
                </a:lnTo>
                <a:lnTo>
                  <a:pt x="238" y="271"/>
                </a:lnTo>
                <a:lnTo>
                  <a:pt x="238" y="263"/>
                </a:lnTo>
                <a:lnTo>
                  <a:pt x="238" y="257"/>
                </a:lnTo>
                <a:lnTo>
                  <a:pt x="238" y="249"/>
                </a:lnTo>
                <a:lnTo>
                  <a:pt x="238" y="246"/>
                </a:lnTo>
                <a:lnTo>
                  <a:pt x="240" y="244"/>
                </a:lnTo>
                <a:lnTo>
                  <a:pt x="244" y="242"/>
                </a:lnTo>
                <a:lnTo>
                  <a:pt x="265" y="238"/>
                </a:lnTo>
                <a:lnTo>
                  <a:pt x="280" y="236"/>
                </a:lnTo>
                <a:lnTo>
                  <a:pt x="292" y="232"/>
                </a:lnTo>
                <a:lnTo>
                  <a:pt x="303" y="228"/>
                </a:lnTo>
                <a:lnTo>
                  <a:pt x="311" y="223"/>
                </a:lnTo>
                <a:lnTo>
                  <a:pt x="317" y="215"/>
                </a:lnTo>
                <a:lnTo>
                  <a:pt x="324" y="203"/>
                </a:lnTo>
                <a:lnTo>
                  <a:pt x="330" y="194"/>
                </a:lnTo>
                <a:lnTo>
                  <a:pt x="324" y="190"/>
                </a:lnTo>
                <a:lnTo>
                  <a:pt x="319" y="186"/>
                </a:lnTo>
                <a:lnTo>
                  <a:pt x="311" y="184"/>
                </a:lnTo>
                <a:lnTo>
                  <a:pt x="303" y="180"/>
                </a:lnTo>
                <a:lnTo>
                  <a:pt x="292" y="178"/>
                </a:lnTo>
                <a:lnTo>
                  <a:pt x="282" y="175"/>
                </a:lnTo>
                <a:lnTo>
                  <a:pt x="275" y="173"/>
                </a:lnTo>
                <a:lnTo>
                  <a:pt x="265" y="173"/>
                </a:lnTo>
                <a:lnTo>
                  <a:pt x="257" y="173"/>
                </a:lnTo>
                <a:lnTo>
                  <a:pt x="252" y="175"/>
                </a:lnTo>
                <a:lnTo>
                  <a:pt x="246" y="180"/>
                </a:lnTo>
                <a:lnTo>
                  <a:pt x="240" y="184"/>
                </a:lnTo>
                <a:lnTo>
                  <a:pt x="230" y="198"/>
                </a:lnTo>
                <a:lnTo>
                  <a:pt x="219" y="211"/>
                </a:lnTo>
                <a:lnTo>
                  <a:pt x="209" y="230"/>
                </a:lnTo>
                <a:lnTo>
                  <a:pt x="198" y="249"/>
                </a:lnTo>
                <a:lnTo>
                  <a:pt x="182" y="269"/>
                </a:lnTo>
                <a:lnTo>
                  <a:pt x="169" y="288"/>
                </a:lnTo>
                <a:lnTo>
                  <a:pt x="163" y="288"/>
                </a:lnTo>
                <a:lnTo>
                  <a:pt x="159" y="288"/>
                </a:lnTo>
                <a:lnTo>
                  <a:pt x="154" y="288"/>
                </a:lnTo>
                <a:lnTo>
                  <a:pt x="150" y="288"/>
                </a:lnTo>
                <a:lnTo>
                  <a:pt x="146" y="288"/>
                </a:lnTo>
                <a:lnTo>
                  <a:pt x="144" y="288"/>
                </a:lnTo>
                <a:lnTo>
                  <a:pt x="142" y="288"/>
                </a:lnTo>
                <a:lnTo>
                  <a:pt x="133" y="284"/>
                </a:lnTo>
                <a:lnTo>
                  <a:pt x="115" y="280"/>
                </a:lnTo>
                <a:lnTo>
                  <a:pt x="98" y="274"/>
                </a:lnTo>
                <a:lnTo>
                  <a:pt x="77" y="267"/>
                </a:lnTo>
                <a:lnTo>
                  <a:pt x="58" y="257"/>
                </a:lnTo>
                <a:lnTo>
                  <a:pt x="38" y="248"/>
                </a:lnTo>
                <a:lnTo>
                  <a:pt x="25" y="238"/>
                </a:lnTo>
                <a:lnTo>
                  <a:pt x="15" y="230"/>
                </a:lnTo>
                <a:lnTo>
                  <a:pt x="14" y="228"/>
                </a:lnTo>
                <a:lnTo>
                  <a:pt x="12" y="224"/>
                </a:lnTo>
                <a:lnTo>
                  <a:pt x="10" y="217"/>
                </a:lnTo>
                <a:lnTo>
                  <a:pt x="6" y="209"/>
                </a:lnTo>
                <a:lnTo>
                  <a:pt x="4" y="201"/>
                </a:lnTo>
                <a:lnTo>
                  <a:pt x="0" y="196"/>
                </a:lnTo>
                <a:lnTo>
                  <a:pt x="0" y="192"/>
                </a:lnTo>
                <a:lnTo>
                  <a:pt x="0" y="190"/>
                </a:lnTo>
                <a:lnTo>
                  <a:pt x="0" y="188"/>
                </a:lnTo>
                <a:lnTo>
                  <a:pt x="0" y="180"/>
                </a:lnTo>
                <a:lnTo>
                  <a:pt x="4" y="171"/>
                </a:lnTo>
                <a:lnTo>
                  <a:pt x="6" y="159"/>
                </a:lnTo>
                <a:lnTo>
                  <a:pt x="6" y="148"/>
                </a:lnTo>
                <a:lnTo>
                  <a:pt x="8" y="136"/>
                </a:lnTo>
                <a:lnTo>
                  <a:pt x="8" y="128"/>
                </a:lnTo>
                <a:lnTo>
                  <a:pt x="10" y="127"/>
                </a:lnTo>
                <a:lnTo>
                  <a:pt x="15" y="117"/>
                </a:lnTo>
                <a:lnTo>
                  <a:pt x="25" y="111"/>
                </a:lnTo>
                <a:lnTo>
                  <a:pt x="38" y="107"/>
                </a:lnTo>
                <a:lnTo>
                  <a:pt x="50" y="105"/>
                </a:lnTo>
                <a:lnTo>
                  <a:pt x="61" y="105"/>
                </a:lnTo>
                <a:lnTo>
                  <a:pt x="73" y="105"/>
                </a:lnTo>
                <a:lnTo>
                  <a:pt x="88" y="105"/>
                </a:lnTo>
                <a:lnTo>
                  <a:pt x="98" y="107"/>
                </a:lnTo>
                <a:lnTo>
                  <a:pt x="111" y="105"/>
                </a:lnTo>
                <a:lnTo>
                  <a:pt x="119" y="102"/>
                </a:lnTo>
                <a:lnTo>
                  <a:pt x="127" y="98"/>
                </a:lnTo>
                <a:lnTo>
                  <a:pt x="133" y="94"/>
                </a:lnTo>
                <a:lnTo>
                  <a:pt x="140" y="92"/>
                </a:lnTo>
                <a:lnTo>
                  <a:pt x="150" y="88"/>
                </a:lnTo>
                <a:lnTo>
                  <a:pt x="157" y="86"/>
                </a:lnTo>
                <a:lnTo>
                  <a:pt x="169" y="84"/>
                </a:lnTo>
                <a:lnTo>
                  <a:pt x="169" y="79"/>
                </a:lnTo>
                <a:lnTo>
                  <a:pt x="173" y="75"/>
                </a:lnTo>
                <a:lnTo>
                  <a:pt x="177" y="73"/>
                </a:lnTo>
                <a:lnTo>
                  <a:pt x="181" y="73"/>
                </a:lnTo>
                <a:lnTo>
                  <a:pt x="188" y="73"/>
                </a:lnTo>
                <a:lnTo>
                  <a:pt x="192" y="73"/>
                </a:lnTo>
                <a:lnTo>
                  <a:pt x="198" y="71"/>
                </a:lnTo>
                <a:lnTo>
                  <a:pt x="200" y="67"/>
                </a:lnTo>
                <a:lnTo>
                  <a:pt x="202" y="67"/>
                </a:lnTo>
                <a:lnTo>
                  <a:pt x="205" y="67"/>
                </a:lnTo>
                <a:lnTo>
                  <a:pt x="209" y="67"/>
                </a:lnTo>
                <a:lnTo>
                  <a:pt x="215" y="67"/>
                </a:lnTo>
                <a:lnTo>
                  <a:pt x="219" y="63"/>
                </a:lnTo>
                <a:lnTo>
                  <a:pt x="227" y="63"/>
                </a:lnTo>
                <a:lnTo>
                  <a:pt x="230" y="59"/>
                </a:lnTo>
                <a:lnTo>
                  <a:pt x="230" y="57"/>
                </a:lnTo>
                <a:lnTo>
                  <a:pt x="234" y="57"/>
                </a:lnTo>
                <a:lnTo>
                  <a:pt x="236" y="56"/>
                </a:lnTo>
                <a:lnTo>
                  <a:pt x="238" y="54"/>
                </a:lnTo>
                <a:lnTo>
                  <a:pt x="240" y="50"/>
                </a:lnTo>
                <a:lnTo>
                  <a:pt x="242" y="46"/>
                </a:lnTo>
                <a:lnTo>
                  <a:pt x="244" y="42"/>
                </a:lnTo>
                <a:lnTo>
                  <a:pt x="244" y="36"/>
                </a:lnTo>
                <a:lnTo>
                  <a:pt x="242" y="29"/>
                </a:lnTo>
                <a:lnTo>
                  <a:pt x="240" y="25"/>
                </a:lnTo>
                <a:lnTo>
                  <a:pt x="236" y="19"/>
                </a:lnTo>
                <a:lnTo>
                  <a:pt x="236" y="13"/>
                </a:lnTo>
                <a:lnTo>
                  <a:pt x="238" y="9"/>
                </a:lnTo>
                <a:lnTo>
                  <a:pt x="246" y="8"/>
                </a:lnTo>
                <a:lnTo>
                  <a:pt x="261" y="4"/>
                </a:lnTo>
                <a:lnTo>
                  <a:pt x="288" y="2"/>
                </a:lnTo>
                <a:lnTo>
                  <a:pt x="307" y="0"/>
                </a:lnTo>
                <a:lnTo>
                  <a:pt x="326" y="0"/>
                </a:lnTo>
                <a:lnTo>
                  <a:pt x="346" y="2"/>
                </a:lnTo>
                <a:lnTo>
                  <a:pt x="359" y="4"/>
                </a:lnTo>
                <a:lnTo>
                  <a:pt x="371" y="8"/>
                </a:lnTo>
                <a:lnTo>
                  <a:pt x="380" y="13"/>
                </a:lnTo>
                <a:lnTo>
                  <a:pt x="384" y="25"/>
                </a:lnTo>
                <a:lnTo>
                  <a:pt x="390" y="36"/>
                </a:lnTo>
                <a:lnTo>
                  <a:pt x="392" y="40"/>
                </a:lnTo>
                <a:lnTo>
                  <a:pt x="394" y="42"/>
                </a:lnTo>
                <a:lnTo>
                  <a:pt x="399" y="44"/>
                </a:lnTo>
                <a:lnTo>
                  <a:pt x="405" y="42"/>
                </a:lnTo>
                <a:lnTo>
                  <a:pt x="413" y="42"/>
                </a:lnTo>
                <a:lnTo>
                  <a:pt x="419" y="42"/>
                </a:lnTo>
                <a:lnTo>
                  <a:pt x="422" y="44"/>
                </a:lnTo>
                <a:lnTo>
                  <a:pt x="422" y="48"/>
                </a:lnTo>
                <a:lnTo>
                  <a:pt x="422" y="54"/>
                </a:lnTo>
                <a:lnTo>
                  <a:pt x="419" y="59"/>
                </a:lnTo>
                <a:lnTo>
                  <a:pt x="415" y="67"/>
                </a:lnTo>
                <a:lnTo>
                  <a:pt x="411" y="73"/>
                </a:lnTo>
                <a:lnTo>
                  <a:pt x="405" y="79"/>
                </a:lnTo>
                <a:lnTo>
                  <a:pt x="401" y="84"/>
                </a:lnTo>
                <a:lnTo>
                  <a:pt x="399" y="90"/>
                </a:lnTo>
                <a:lnTo>
                  <a:pt x="397" y="96"/>
                </a:lnTo>
                <a:lnTo>
                  <a:pt x="399" y="105"/>
                </a:lnTo>
                <a:lnTo>
                  <a:pt x="405" y="113"/>
                </a:lnTo>
                <a:lnTo>
                  <a:pt x="413" y="117"/>
                </a:lnTo>
                <a:lnTo>
                  <a:pt x="422" y="123"/>
                </a:lnTo>
                <a:lnTo>
                  <a:pt x="434" y="127"/>
                </a:lnTo>
                <a:lnTo>
                  <a:pt x="444" y="130"/>
                </a:lnTo>
                <a:lnTo>
                  <a:pt x="449" y="134"/>
                </a:lnTo>
                <a:lnTo>
                  <a:pt x="457" y="136"/>
                </a:lnTo>
                <a:lnTo>
                  <a:pt x="474" y="157"/>
                </a:lnTo>
                <a:lnTo>
                  <a:pt x="490" y="178"/>
                </a:lnTo>
                <a:lnTo>
                  <a:pt x="503" y="198"/>
                </a:lnTo>
                <a:lnTo>
                  <a:pt x="515" y="217"/>
                </a:lnTo>
                <a:lnTo>
                  <a:pt x="526" y="236"/>
                </a:lnTo>
                <a:lnTo>
                  <a:pt x="539" y="255"/>
                </a:lnTo>
                <a:lnTo>
                  <a:pt x="555" y="274"/>
                </a:lnTo>
                <a:lnTo>
                  <a:pt x="576" y="295"/>
                </a:lnTo>
                <a:lnTo>
                  <a:pt x="572" y="301"/>
                </a:lnTo>
                <a:lnTo>
                  <a:pt x="568" y="305"/>
                </a:lnTo>
                <a:lnTo>
                  <a:pt x="568" y="311"/>
                </a:lnTo>
                <a:lnTo>
                  <a:pt x="572" y="319"/>
                </a:lnTo>
                <a:lnTo>
                  <a:pt x="572" y="326"/>
                </a:lnTo>
                <a:lnTo>
                  <a:pt x="574" y="332"/>
                </a:lnTo>
                <a:lnTo>
                  <a:pt x="574" y="338"/>
                </a:lnTo>
                <a:lnTo>
                  <a:pt x="576" y="343"/>
                </a:lnTo>
                <a:lnTo>
                  <a:pt x="574" y="347"/>
                </a:lnTo>
                <a:lnTo>
                  <a:pt x="572" y="351"/>
                </a:lnTo>
                <a:lnTo>
                  <a:pt x="566" y="355"/>
                </a:lnTo>
                <a:lnTo>
                  <a:pt x="561" y="361"/>
                </a:lnTo>
                <a:lnTo>
                  <a:pt x="555" y="365"/>
                </a:lnTo>
                <a:lnTo>
                  <a:pt x="547" y="365"/>
                </a:lnTo>
                <a:lnTo>
                  <a:pt x="538" y="368"/>
                </a:lnTo>
                <a:lnTo>
                  <a:pt x="528" y="368"/>
                </a:lnTo>
                <a:lnTo>
                  <a:pt x="520" y="365"/>
                </a:lnTo>
                <a:lnTo>
                  <a:pt x="516" y="361"/>
                </a:lnTo>
                <a:lnTo>
                  <a:pt x="513" y="357"/>
                </a:lnTo>
                <a:lnTo>
                  <a:pt x="511" y="351"/>
                </a:lnTo>
                <a:lnTo>
                  <a:pt x="509" y="334"/>
                </a:lnTo>
                <a:lnTo>
                  <a:pt x="507" y="315"/>
                </a:lnTo>
                <a:lnTo>
                  <a:pt x="505" y="295"/>
                </a:lnTo>
                <a:lnTo>
                  <a:pt x="499" y="278"/>
                </a:lnTo>
                <a:lnTo>
                  <a:pt x="491" y="272"/>
                </a:lnTo>
                <a:lnTo>
                  <a:pt x="486" y="269"/>
                </a:lnTo>
                <a:lnTo>
                  <a:pt x="478" y="267"/>
                </a:lnTo>
                <a:lnTo>
                  <a:pt x="468" y="265"/>
                </a:lnTo>
                <a:lnTo>
                  <a:pt x="461" y="267"/>
                </a:lnTo>
                <a:lnTo>
                  <a:pt x="457" y="269"/>
                </a:lnTo>
                <a:lnTo>
                  <a:pt x="453" y="271"/>
                </a:lnTo>
                <a:lnTo>
                  <a:pt x="451" y="272"/>
                </a:lnTo>
                <a:lnTo>
                  <a:pt x="449" y="274"/>
                </a:lnTo>
                <a:lnTo>
                  <a:pt x="449" y="278"/>
                </a:lnTo>
                <a:lnTo>
                  <a:pt x="447" y="282"/>
                </a:lnTo>
                <a:lnTo>
                  <a:pt x="447" y="288"/>
                </a:lnTo>
                <a:lnTo>
                  <a:pt x="461" y="297"/>
                </a:lnTo>
                <a:lnTo>
                  <a:pt x="472" y="305"/>
                </a:lnTo>
                <a:lnTo>
                  <a:pt x="484" y="315"/>
                </a:lnTo>
                <a:lnTo>
                  <a:pt x="495" y="326"/>
                </a:lnTo>
                <a:lnTo>
                  <a:pt x="503" y="336"/>
                </a:lnTo>
                <a:lnTo>
                  <a:pt x="511" y="349"/>
                </a:lnTo>
                <a:lnTo>
                  <a:pt x="516" y="365"/>
                </a:lnTo>
                <a:lnTo>
                  <a:pt x="518" y="382"/>
                </a:lnTo>
                <a:lnTo>
                  <a:pt x="518" y="386"/>
                </a:lnTo>
                <a:lnTo>
                  <a:pt x="516" y="391"/>
                </a:lnTo>
                <a:lnTo>
                  <a:pt x="515" y="393"/>
                </a:lnTo>
                <a:lnTo>
                  <a:pt x="509" y="399"/>
                </a:lnTo>
                <a:lnTo>
                  <a:pt x="505" y="399"/>
                </a:lnTo>
                <a:lnTo>
                  <a:pt x="499" y="399"/>
                </a:lnTo>
                <a:lnTo>
                  <a:pt x="490" y="403"/>
                </a:lnTo>
                <a:lnTo>
                  <a:pt x="482" y="403"/>
                </a:lnTo>
                <a:lnTo>
                  <a:pt x="472" y="403"/>
                </a:lnTo>
                <a:lnTo>
                  <a:pt x="467" y="403"/>
                </a:lnTo>
                <a:lnTo>
                  <a:pt x="461" y="403"/>
                </a:lnTo>
                <a:lnTo>
                  <a:pt x="453" y="407"/>
                </a:lnTo>
                <a:lnTo>
                  <a:pt x="449" y="409"/>
                </a:lnTo>
                <a:lnTo>
                  <a:pt x="445" y="411"/>
                </a:lnTo>
                <a:lnTo>
                  <a:pt x="440" y="411"/>
                </a:lnTo>
                <a:lnTo>
                  <a:pt x="432" y="411"/>
                </a:lnTo>
                <a:lnTo>
                  <a:pt x="426" y="411"/>
                </a:lnTo>
                <a:lnTo>
                  <a:pt x="422" y="409"/>
                </a:lnTo>
                <a:lnTo>
                  <a:pt x="419" y="403"/>
                </a:lnTo>
                <a:lnTo>
                  <a:pt x="413" y="399"/>
                </a:lnTo>
                <a:lnTo>
                  <a:pt x="409" y="399"/>
                </a:lnTo>
                <a:lnTo>
                  <a:pt x="401" y="399"/>
                </a:lnTo>
                <a:lnTo>
                  <a:pt x="392" y="399"/>
                </a:lnTo>
                <a:lnTo>
                  <a:pt x="376" y="403"/>
                </a:lnTo>
                <a:lnTo>
                  <a:pt x="367" y="403"/>
                </a:lnTo>
                <a:lnTo>
                  <a:pt x="359" y="399"/>
                </a:lnTo>
                <a:lnTo>
                  <a:pt x="353" y="393"/>
                </a:lnTo>
                <a:lnTo>
                  <a:pt x="346" y="388"/>
                </a:lnTo>
                <a:lnTo>
                  <a:pt x="338" y="380"/>
                </a:lnTo>
                <a:lnTo>
                  <a:pt x="332" y="372"/>
                </a:lnTo>
                <a:lnTo>
                  <a:pt x="326" y="365"/>
                </a:lnTo>
                <a:lnTo>
                  <a:pt x="323" y="361"/>
                </a:lnTo>
                <a:lnTo>
                  <a:pt x="307" y="357"/>
                </a:lnTo>
                <a:lnTo>
                  <a:pt x="296" y="355"/>
                </a:lnTo>
                <a:lnTo>
                  <a:pt x="284" y="355"/>
                </a:lnTo>
                <a:lnTo>
                  <a:pt x="275" y="355"/>
                </a:lnTo>
                <a:lnTo>
                  <a:pt x="265" y="357"/>
                </a:lnTo>
                <a:lnTo>
                  <a:pt x="252" y="357"/>
                </a:lnTo>
                <a:lnTo>
                  <a:pt x="242" y="355"/>
                </a:lnTo>
                <a:lnTo>
                  <a:pt x="230" y="353"/>
                </a:lnTo>
                <a:lnTo>
                  <a:pt x="221" y="349"/>
                </a:lnTo>
                <a:lnTo>
                  <a:pt x="213" y="343"/>
                </a:lnTo>
                <a:lnTo>
                  <a:pt x="205" y="336"/>
                </a:lnTo>
                <a:lnTo>
                  <a:pt x="200" y="326"/>
                </a:lnTo>
                <a:lnTo>
                  <a:pt x="192" y="319"/>
                </a:lnTo>
                <a:lnTo>
                  <a:pt x="188" y="311"/>
                </a:lnTo>
                <a:lnTo>
                  <a:pt x="184" y="305"/>
                </a:lnTo>
                <a:lnTo>
                  <a:pt x="182" y="301"/>
                </a:lnTo>
                <a:lnTo>
                  <a:pt x="182" y="299"/>
                </a:lnTo>
                <a:lnTo>
                  <a:pt x="184" y="297"/>
                </a:lnTo>
                <a:lnTo>
                  <a:pt x="188" y="295"/>
                </a:lnTo>
                <a:lnTo>
                  <a:pt x="192" y="294"/>
                </a:lnTo>
                <a:lnTo>
                  <a:pt x="200" y="292"/>
                </a:lnTo>
                <a:lnTo>
                  <a:pt x="207" y="288"/>
                </a:lnTo>
                <a:lnTo>
                  <a:pt x="217" y="288"/>
                </a:lnTo>
                <a:lnTo>
                  <a:pt x="230" y="288"/>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58" name="Freeform 99"/>
          <p:cNvSpPr>
            <a:spLocks/>
          </p:cNvSpPr>
          <p:nvPr/>
        </p:nvSpPr>
        <p:spPr bwMode="auto">
          <a:xfrm>
            <a:off x="5452740" y="3092450"/>
            <a:ext cx="361950" cy="274638"/>
          </a:xfrm>
          <a:custGeom>
            <a:avLst/>
            <a:gdLst>
              <a:gd name="T0" fmla="*/ 238 w 576"/>
              <a:gd name="T1" fmla="*/ 263 h 411"/>
              <a:gd name="T2" fmla="*/ 240 w 576"/>
              <a:gd name="T3" fmla="*/ 244 h 411"/>
              <a:gd name="T4" fmla="*/ 292 w 576"/>
              <a:gd name="T5" fmla="*/ 232 h 411"/>
              <a:gd name="T6" fmla="*/ 324 w 576"/>
              <a:gd name="T7" fmla="*/ 203 h 411"/>
              <a:gd name="T8" fmla="*/ 311 w 576"/>
              <a:gd name="T9" fmla="*/ 184 h 411"/>
              <a:gd name="T10" fmla="*/ 275 w 576"/>
              <a:gd name="T11" fmla="*/ 173 h 411"/>
              <a:gd name="T12" fmla="*/ 246 w 576"/>
              <a:gd name="T13" fmla="*/ 180 h 411"/>
              <a:gd name="T14" fmla="*/ 209 w 576"/>
              <a:gd name="T15" fmla="*/ 230 h 411"/>
              <a:gd name="T16" fmla="*/ 163 w 576"/>
              <a:gd name="T17" fmla="*/ 288 h 411"/>
              <a:gd name="T18" fmla="*/ 146 w 576"/>
              <a:gd name="T19" fmla="*/ 288 h 411"/>
              <a:gd name="T20" fmla="*/ 115 w 576"/>
              <a:gd name="T21" fmla="*/ 280 h 411"/>
              <a:gd name="T22" fmla="*/ 38 w 576"/>
              <a:gd name="T23" fmla="*/ 248 h 411"/>
              <a:gd name="T24" fmla="*/ 12 w 576"/>
              <a:gd name="T25" fmla="*/ 224 h 411"/>
              <a:gd name="T26" fmla="*/ 0 w 576"/>
              <a:gd name="T27" fmla="*/ 196 h 411"/>
              <a:gd name="T28" fmla="*/ 0 w 576"/>
              <a:gd name="T29" fmla="*/ 180 h 411"/>
              <a:gd name="T30" fmla="*/ 8 w 576"/>
              <a:gd name="T31" fmla="*/ 136 h 411"/>
              <a:gd name="T32" fmla="*/ 25 w 576"/>
              <a:gd name="T33" fmla="*/ 111 h 411"/>
              <a:gd name="T34" fmla="*/ 73 w 576"/>
              <a:gd name="T35" fmla="*/ 105 h 411"/>
              <a:gd name="T36" fmla="*/ 119 w 576"/>
              <a:gd name="T37" fmla="*/ 102 h 411"/>
              <a:gd name="T38" fmla="*/ 150 w 576"/>
              <a:gd name="T39" fmla="*/ 88 h 411"/>
              <a:gd name="T40" fmla="*/ 173 w 576"/>
              <a:gd name="T41" fmla="*/ 75 h 411"/>
              <a:gd name="T42" fmla="*/ 192 w 576"/>
              <a:gd name="T43" fmla="*/ 73 h 411"/>
              <a:gd name="T44" fmla="*/ 205 w 576"/>
              <a:gd name="T45" fmla="*/ 67 h 411"/>
              <a:gd name="T46" fmla="*/ 227 w 576"/>
              <a:gd name="T47" fmla="*/ 63 h 411"/>
              <a:gd name="T48" fmla="*/ 234 w 576"/>
              <a:gd name="T49" fmla="*/ 57 h 411"/>
              <a:gd name="T50" fmla="*/ 242 w 576"/>
              <a:gd name="T51" fmla="*/ 46 h 411"/>
              <a:gd name="T52" fmla="*/ 240 w 576"/>
              <a:gd name="T53" fmla="*/ 25 h 411"/>
              <a:gd name="T54" fmla="*/ 246 w 576"/>
              <a:gd name="T55" fmla="*/ 8 h 411"/>
              <a:gd name="T56" fmla="*/ 326 w 576"/>
              <a:gd name="T57" fmla="*/ 0 h 411"/>
              <a:gd name="T58" fmla="*/ 380 w 576"/>
              <a:gd name="T59" fmla="*/ 13 h 411"/>
              <a:gd name="T60" fmla="*/ 394 w 576"/>
              <a:gd name="T61" fmla="*/ 42 h 411"/>
              <a:gd name="T62" fmla="*/ 419 w 576"/>
              <a:gd name="T63" fmla="*/ 42 h 411"/>
              <a:gd name="T64" fmla="*/ 419 w 576"/>
              <a:gd name="T65" fmla="*/ 59 h 411"/>
              <a:gd name="T66" fmla="*/ 401 w 576"/>
              <a:gd name="T67" fmla="*/ 84 h 411"/>
              <a:gd name="T68" fmla="*/ 405 w 576"/>
              <a:gd name="T69" fmla="*/ 113 h 411"/>
              <a:gd name="T70" fmla="*/ 444 w 576"/>
              <a:gd name="T71" fmla="*/ 130 h 411"/>
              <a:gd name="T72" fmla="*/ 490 w 576"/>
              <a:gd name="T73" fmla="*/ 178 h 411"/>
              <a:gd name="T74" fmla="*/ 539 w 576"/>
              <a:gd name="T75" fmla="*/ 255 h 411"/>
              <a:gd name="T76" fmla="*/ 568 w 576"/>
              <a:gd name="T77" fmla="*/ 305 h 411"/>
              <a:gd name="T78" fmla="*/ 574 w 576"/>
              <a:gd name="T79" fmla="*/ 332 h 411"/>
              <a:gd name="T80" fmla="*/ 572 w 576"/>
              <a:gd name="T81" fmla="*/ 351 h 411"/>
              <a:gd name="T82" fmla="*/ 547 w 576"/>
              <a:gd name="T83" fmla="*/ 365 h 411"/>
              <a:gd name="T84" fmla="*/ 516 w 576"/>
              <a:gd name="T85" fmla="*/ 361 h 411"/>
              <a:gd name="T86" fmla="*/ 507 w 576"/>
              <a:gd name="T87" fmla="*/ 315 h 411"/>
              <a:gd name="T88" fmla="*/ 486 w 576"/>
              <a:gd name="T89" fmla="*/ 269 h 411"/>
              <a:gd name="T90" fmla="*/ 457 w 576"/>
              <a:gd name="T91" fmla="*/ 269 h 411"/>
              <a:gd name="T92" fmla="*/ 449 w 576"/>
              <a:gd name="T93" fmla="*/ 278 h 411"/>
              <a:gd name="T94" fmla="*/ 472 w 576"/>
              <a:gd name="T95" fmla="*/ 305 h 411"/>
              <a:gd name="T96" fmla="*/ 511 w 576"/>
              <a:gd name="T97" fmla="*/ 349 h 411"/>
              <a:gd name="T98" fmla="*/ 516 w 576"/>
              <a:gd name="T99" fmla="*/ 391 h 411"/>
              <a:gd name="T100" fmla="*/ 499 w 576"/>
              <a:gd name="T101" fmla="*/ 399 h 411"/>
              <a:gd name="T102" fmla="*/ 467 w 576"/>
              <a:gd name="T103" fmla="*/ 403 h 411"/>
              <a:gd name="T104" fmla="*/ 445 w 576"/>
              <a:gd name="T105" fmla="*/ 411 h 411"/>
              <a:gd name="T106" fmla="*/ 422 w 576"/>
              <a:gd name="T107" fmla="*/ 409 h 411"/>
              <a:gd name="T108" fmla="*/ 401 w 576"/>
              <a:gd name="T109" fmla="*/ 399 h 411"/>
              <a:gd name="T110" fmla="*/ 359 w 576"/>
              <a:gd name="T111" fmla="*/ 399 h 411"/>
              <a:gd name="T112" fmla="*/ 332 w 576"/>
              <a:gd name="T113" fmla="*/ 372 h 411"/>
              <a:gd name="T114" fmla="*/ 296 w 576"/>
              <a:gd name="T115" fmla="*/ 355 h 411"/>
              <a:gd name="T116" fmla="*/ 252 w 576"/>
              <a:gd name="T117" fmla="*/ 357 h 411"/>
              <a:gd name="T118" fmla="*/ 213 w 576"/>
              <a:gd name="T119" fmla="*/ 343 h 411"/>
              <a:gd name="T120" fmla="*/ 188 w 576"/>
              <a:gd name="T121" fmla="*/ 311 h 411"/>
              <a:gd name="T122" fmla="*/ 184 w 576"/>
              <a:gd name="T123" fmla="*/ 297 h 411"/>
              <a:gd name="T124" fmla="*/ 207 w 576"/>
              <a:gd name="T125" fmla="*/ 288 h 41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76"/>
              <a:gd name="T190" fmla="*/ 0 h 411"/>
              <a:gd name="T191" fmla="*/ 576 w 576"/>
              <a:gd name="T192" fmla="*/ 411 h 41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76" h="411">
                <a:moveTo>
                  <a:pt x="230" y="288"/>
                </a:moveTo>
                <a:lnTo>
                  <a:pt x="236" y="276"/>
                </a:lnTo>
                <a:lnTo>
                  <a:pt x="238" y="271"/>
                </a:lnTo>
                <a:lnTo>
                  <a:pt x="238" y="263"/>
                </a:lnTo>
                <a:lnTo>
                  <a:pt x="238" y="257"/>
                </a:lnTo>
                <a:lnTo>
                  <a:pt x="238" y="249"/>
                </a:lnTo>
                <a:lnTo>
                  <a:pt x="238" y="246"/>
                </a:lnTo>
                <a:lnTo>
                  <a:pt x="240" y="244"/>
                </a:lnTo>
                <a:lnTo>
                  <a:pt x="244" y="242"/>
                </a:lnTo>
                <a:lnTo>
                  <a:pt x="265" y="238"/>
                </a:lnTo>
                <a:lnTo>
                  <a:pt x="280" y="236"/>
                </a:lnTo>
                <a:lnTo>
                  <a:pt x="292" y="232"/>
                </a:lnTo>
                <a:lnTo>
                  <a:pt x="303" y="228"/>
                </a:lnTo>
                <a:lnTo>
                  <a:pt x="311" y="223"/>
                </a:lnTo>
                <a:lnTo>
                  <a:pt x="317" y="215"/>
                </a:lnTo>
                <a:lnTo>
                  <a:pt x="324" y="203"/>
                </a:lnTo>
                <a:lnTo>
                  <a:pt x="330" y="194"/>
                </a:lnTo>
                <a:lnTo>
                  <a:pt x="324" y="190"/>
                </a:lnTo>
                <a:lnTo>
                  <a:pt x="319" y="186"/>
                </a:lnTo>
                <a:lnTo>
                  <a:pt x="311" y="184"/>
                </a:lnTo>
                <a:lnTo>
                  <a:pt x="303" y="180"/>
                </a:lnTo>
                <a:lnTo>
                  <a:pt x="292" y="178"/>
                </a:lnTo>
                <a:lnTo>
                  <a:pt x="282" y="175"/>
                </a:lnTo>
                <a:lnTo>
                  <a:pt x="275" y="173"/>
                </a:lnTo>
                <a:lnTo>
                  <a:pt x="265" y="173"/>
                </a:lnTo>
                <a:lnTo>
                  <a:pt x="257" y="173"/>
                </a:lnTo>
                <a:lnTo>
                  <a:pt x="252" y="175"/>
                </a:lnTo>
                <a:lnTo>
                  <a:pt x="246" y="180"/>
                </a:lnTo>
                <a:lnTo>
                  <a:pt x="240" y="184"/>
                </a:lnTo>
                <a:lnTo>
                  <a:pt x="230" y="198"/>
                </a:lnTo>
                <a:lnTo>
                  <a:pt x="219" y="211"/>
                </a:lnTo>
                <a:lnTo>
                  <a:pt x="209" y="230"/>
                </a:lnTo>
                <a:lnTo>
                  <a:pt x="198" y="249"/>
                </a:lnTo>
                <a:lnTo>
                  <a:pt x="182" y="269"/>
                </a:lnTo>
                <a:lnTo>
                  <a:pt x="169" y="288"/>
                </a:lnTo>
                <a:lnTo>
                  <a:pt x="163" y="288"/>
                </a:lnTo>
                <a:lnTo>
                  <a:pt x="159" y="288"/>
                </a:lnTo>
                <a:lnTo>
                  <a:pt x="154" y="288"/>
                </a:lnTo>
                <a:lnTo>
                  <a:pt x="150" y="288"/>
                </a:lnTo>
                <a:lnTo>
                  <a:pt x="146" y="288"/>
                </a:lnTo>
                <a:lnTo>
                  <a:pt x="144" y="288"/>
                </a:lnTo>
                <a:lnTo>
                  <a:pt x="142" y="288"/>
                </a:lnTo>
                <a:lnTo>
                  <a:pt x="133" y="284"/>
                </a:lnTo>
                <a:lnTo>
                  <a:pt x="115" y="280"/>
                </a:lnTo>
                <a:lnTo>
                  <a:pt x="98" y="274"/>
                </a:lnTo>
                <a:lnTo>
                  <a:pt x="77" y="267"/>
                </a:lnTo>
                <a:lnTo>
                  <a:pt x="58" y="257"/>
                </a:lnTo>
                <a:lnTo>
                  <a:pt x="38" y="248"/>
                </a:lnTo>
                <a:lnTo>
                  <a:pt x="25" y="238"/>
                </a:lnTo>
                <a:lnTo>
                  <a:pt x="15" y="230"/>
                </a:lnTo>
                <a:lnTo>
                  <a:pt x="14" y="228"/>
                </a:lnTo>
                <a:lnTo>
                  <a:pt x="12" y="224"/>
                </a:lnTo>
                <a:lnTo>
                  <a:pt x="10" y="217"/>
                </a:lnTo>
                <a:lnTo>
                  <a:pt x="6" y="209"/>
                </a:lnTo>
                <a:lnTo>
                  <a:pt x="4" y="201"/>
                </a:lnTo>
                <a:lnTo>
                  <a:pt x="0" y="196"/>
                </a:lnTo>
                <a:lnTo>
                  <a:pt x="0" y="192"/>
                </a:lnTo>
                <a:lnTo>
                  <a:pt x="0" y="190"/>
                </a:lnTo>
                <a:lnTo>
                  <a:pt x="0" y="188"/>
                </a:lnTo>
                <a:lnTo>
                  <a:pt x="0" y="180"/>
                </a:lnTo>
                <a:lnTo>
                  <a:pt x="4" y="171"/>
                </a:lnTo>
                <a:lnTo>
                  <a:pt x="6" y="159"/>
                </a:lnTo>
                <a:lnTo>
                  <a:pt x="6" y="148"/>
                </a:lnTo>
                <a:lnTo>
                  <a:pt x="8" y="136"/>
                </a:lnTo>
                <a:lnTo>
                  <a:pt x="8" y="128"/>
                </a:lnTo>
                <a:lnTo>
                  <a:pt x="10" y="127"/>
                </a:lnTo>
                <a:lnTo>
                  <a:pt x="15" y="117"/>
                </a:lnTo>
                <a:lnTo>
                  <a:pt x="25" y="111"/>
                </a:lnTo>
                <a:lnTo>
                  <a:pt x="38" y="107"/>
                </a:lnTo>
                <a:lnTo>
                  <a:pt x="50" y="105"/>
                </a:lnTo>
                <a:lnTo>
                  <a:pt x="61" y="105"/>
                </a:lnTo>
                <a:lnTo>
                  <a:pt x="73" y="105"/>
                </a:lnTo>
                <a:lnTo>
                  <a:pt x="88" y="105"/>
                </a:lnTo>
                <a:lnTo>
                  <a:pt x="98" y="107"/>
                </a:lnTo>
                <a:lnTo>
                  <a:pt x="111" y="105"/>
                </a:lnTo>
                <a:lnTo>
                  <a:pt x="119" y="102"/>
                </a:lnTo>
                <a:lnTo>
                  <a:pt x="127" y="98"/>
                </a:lnTo>
                <a:lnTo>
                  <a:pt x="133" y="94"/>
                </a:lnTo>
                <a:lnTo>
                  <a:pt x="140" y="92"/>
                </a:lnTo>
                <a:lnTo>
                  <a:pt x="150" y="88"/>
                </a:lnTo>
                <a:lnTo>
                  <a:pt x="157" y="86"/>
                </a:lnTo>
                <a:lnTo>
                  <a:pt x="169" y="84"/>
                </a:lnTo>
                <a:lnTo>
                  <a:pt x="169" y="79"/>
                </a:lnTo>
                <a:lnTo>
                  <a:pt x="173" y="75"/>
                </a:lnTo>
                <a:lnTo>
                  <a:pt x="177" y="73"/>
                </a:lnTo>
                <a:lnTo>
                  <a:pt x="181" y="73"/>
                </a:lnTo>
                <a:lnTo>
                  <a:pt x="188" y="73"/>
                </a:lnTo>
                <a:lnTo>
                  <a:pt x="192" y="73"/>
                </a:lnTo>
                <a:lnTo>
                  <a:pt x="198" y="71"/>
                </a:lnTo>
                <a:lnTo>
                  <a:pt x="200" y="67"/>
                </a:lnTo>
                <a:lnTo>
                  <a:pt x="202" y="67"/>
                </a:lnTo>
                <a:lnTo>
                  <a:pt x="205" y="67"/>
                </a:lnTo>
                <a:lnTo>
                  <a:pt x="209" y="67"/>
                </a:lnTo>
                <a:lnTo>
                  <a:pt x="215" y="67"/>
                </a:lnTo>
                <a:lnTo>
                  <a:pt x="219" y="63"/>
                </a:lnTo>
                <a:lnTo>
                  <a:pt x="227" y="63"/>
                </a:lnTo>
                <a:lnTo>
                  <a:pt x="230" y="59"/>
                </a:lnTo>
                <a:lnTo>
                  <a:pt x="230" y="57"/>
                </a:lnTo>
                <a:lnTo>
                  <a:pt x="234" y="57"/>
                </a:lnTo>
                <a:lnTo>
                  <a:pt x="236" y="56"/>
                </a:lnTo>
                <a:lnTo>
                  <a:pt x="238" y="54"/>
                </a:lnTo>
                <a:lnTo>
                  <a:pt x="240" y="50"/>
                </a:lnTo>
                <a:lnTo>
                  <a:pt x="242" y="46"/>
                </a:lnTo>
                <a:lnTo>
                  <a:pt x="244" y="42"/>
                </a:lnTo>
                <a:lnTo>
                  <a:pt x="244" y="36"/>
                </a:lnTo>
                <a:lnTo>
                  <a:pt x="242" y="29"/>
                </a:lnTo>
                <a:lnTo>
                  <a:pt x="240" y="25"/>
                </a:lnTo>
                <a:lnTo>
                  <a:pt x="236" y="19"/>
                </a:lnTo>
                <a:lnTo>
                  <a:pt x="236" y="13"/>
                </a:lnTo>
                <a:lnTo>
                  <a:pt x="238" y="9"/>
                </a:lnTo>
                <a:lnTo>
                  <a:pt x="246" y="8"/>
                </a:lnTo>
                <a:lnTo>
                  <a:pt x="261" y="4"/>
                </a:lnTo>
                <a:lnTo>
                  <a:pt x="288" y="2"/>
                </a:lnTo>
                <a:lnTo>
                  <a:pt x="307" y="0"/>
                </a:lnTo>
                <a:lnTo>
                  <a:pt x="326" y="0"/>
                </a:lnTo>
                <a:lnTo>
                  <a:pt x="346" y="2"/>
                </a:lnTo>
                <a:lnTo>
                  <a:pt x="359" y="4"/>
                </a:lnTo>
                <a:lnTo>
                  <a:pt x="371" y="8"/>
                </a:lnTo>
                <a:lnTo>
                  <a:pt x="380" y="13"/>
                </a:lnTo>
                <a:lnTo>
                  <a:pt x="384" y="25"/>
                </a:lnTo>
                <a:lnTo>
                  <a:pt x="390" y="36"/>
                </a:lnTo>
                <a:lnTo>
                  <a:pt x="392" y="40"/>
                </a:lnTo>
                <a:lnTo>
                  <a:pt x="394" y="42"/>
                </a:lnTo>
                <a:lnTo>
                  <a:pt x="399" y="44"/>
                </a:lnTo>
                <a:lnTo>
                  <a:pt x="405" y="42"/>
                </a:lnTo>
                <a:lnTo>
                  <a:pt x="413" y="42"/>
                </a:lnTo>
                <a:lnTo>
                  <a:pt x="419" y="42"/>
                </a:lnTo>
                <a:lnTo>
                  <a:pt x="422" y="44"/>
                </a:lnTo>
                <a:lnTo>
                  <a:pt x="422" y="48"/>
                </a:lnTo>
                <a:lnTo>
                  <a:pt x="422" y="54"/>
                </a:lnTo>
                <a:lnTo>
                  <a:pt x="419" y="59"/>
                </a:lnTo>
                <a:lnTo>
                  <a:pt x="415" y="67"/>
                </a:lnTo>
                <a:lnTo>
                  <a:pt x="411" y="73"/>
                </a:lnTo>
                <a:lnTo>
                  <a:pt x="405" y="79"/>
                </a:lnTo>
                <a:lnTo>
                  <a:pt x="401" y="84"/>
                </a:lnTo>
                <a:lnTo>
                  <a:pt x="399" y="90"/>
                </a:lnTo>
                <a:lnTo>
                  <a:pt x="397" y="96"/>
                </a:lnTo>
                <a:lnTo>
                  <a:pt x="399" y="105"/>
                </a:lnTo>
                <a:lnTo>
                  <a:pt x="405" y="113"/>
                </a:lnTo>
                <a:lnTo>
                  <a:pt x="413" y="117"/>
                </a:lnTo>
                <a:lnTo>
                  <a:pt x="422" y="123"/>
                </a:lnTo>
                <a:lnTo>
                  <a:pt x="434" y="127"/>
                </a:lnTo>
                <a:lnTo>
                  <a:pt x="444" y="130"/>
                </a:lnTo>
                <a:lnTo>
                  <a:pt x="449" y="134"/>
                </a:lnTo>
                <a:lnTo>
                  <a:pt x="457" y="136"/>
                </a:lnTo>
                <a:lnTo>
                  <a:pt x="474" y="157"/>
                </a:lnTo>
                <a:lnTo>
                  <a:pt x="490" y="178"/>
                </a:lnTo>
                <a:lnTo>
                  <a:pt x="503" y="198"/>
                </a:lnTo>
                <a:lnTo>
                  <a:pt x="515" y="217"/>
                </a:lnTo>
                <a:lnTo>
                  <a:pt x="526" y="236"/>
                </a:lnTo>
                <a:lnTo>
                  <a:pt x="539" y="255"/>
                </a:lnTo>
                <a:lnTo>
                  <a:pt x="555" y="274"/>
                </a:lnTo>
                <a:lnTo>
                  <a:pt x="576" y="295"/>
                </a:lnTo>
                <a:lnTo>
                  <a:pt x="572" y="301"/>
                </a:lnTo>
                <a:lnTo>
                  <a:pt x="568" y="305"/>
                </a:lnTo>
                <a:lnTo>
                  <a:pt x="568" y="311"/>
                </a:lnTo>
                <a:lnTo>
                  <a:pt x="572" y="319"/>
                </a:lnTo>
                <a:lnTo>
                  <a:pt x="572" y="326"/>
                </a:lnTo>
                <a:lnTo>
                  <a:pt x="574" y="332"/>
                </a:lnTo>
                <a:lnTo>
                  <a:pt x="574" y="338"/>
                </a:lnTo>
                <a:lnTo>
                  <a:pt x="576" y="343"/>
                </a:lnTo>
                <a:lnTo>
                  <a:pt x="574" y="347"/>
                </a:lnTo>
                <a:lnTo>
                  <a:pt x="572" y="351"/>
                </a:lnTo>
                <a:lnTo>
                  <a:pt x="566" y="355"/>
                </a:lnTo>
                <a:lnTo>
                  <a:pt x="561" y="361"/>
                </a:lnTo>
                <a:lnTo>
                  <a:pt x="555" y="365"/>
                </a:lnTo>
                <a:lnTo>
                  <a:pt x="547" y="365"/>
                </a:lnTo>
                <a:lnTo>
                  <a:pt x="538" y="368"/>
                </a:lnTo>
                <a:lnTo>
                  <a:pt x="528" y="368"/>
                </a:lnTo>
                <a:lnTo>
                  <a:pt x="520" y="365"/>
                </a:lnTo>
                <a:lnTo>
                  <a:pt x="516" y="361"/>
                </a:lnTo>
                <a:lnTo>
                  <a:pt x="513" y="357"/>
                </a:lnTo>
                <a:lnTo>
                  <a:pt x="511" y="351"/>
                </a:lnTo>
                <a:lnTo>
                  <a:pt x="509" y="334"/>
                </a:lnTo>
                <a:lnTo>
                  <a:pt x="507" y="315"/>
                </a:lnTo>
                <a:lnTo>
                  <a:pt x="505" y="295"/>
                </a:lnTo>
                <a:lnTo>
                  <a:pt x="499" y="278"/>
                </a:lnTo>
                <a:lnTo>
                  <a:pt x="491" y="272"/>
                </a:lnTo>
                <a:lnTo>
                  <a:pt x="486" y="269"/>
                </a:lnTo>
                <a:lnTo>
                  <a:pt x="478" y="267"/>
                </a:lnTo>
                <a:lnTo>
                  <a:pt x="468" y="265"/>
                </a:lnTo>
                <a:lnTo>
                  <a:pt x="461" y="267"/>
                </a:lnTo>
                <a:lnTo>
                  <a:pt x="457" y="269"/>
                </a:lnTo>
                <a:lnTo>
                  <a:pt x="453" y="271"/>
                </a:lnTo>
                <a:lnTo>
                  <a:pt x="451" y="272"/>
                </a:lnTo>
                <a:lnTo>
                  <a:pt x="449" y="274"/>
                </a:lnTo>
                <a:lnTo>
                  <a:pt x="449" y="278"/>
                </a:lnTo>
                <a:lnTo>
                  <a:pt x="447" y="282"/>
                </a:lnTo>
                <a:lnTo>
                  <a:pt x="447" y="288"/>
                </a:lnTo>
                <a:lnTo>
                  <a:pt x="461" y="297"/>
                </a:lnTo>
                <a:lnTo>
                  <a:pt x="472" y="305"/>
                </a:lnTo>
                <a:lnTo>
                  <a:pt x="484" y="315"/>
                </a:lnTo>
                <a:lnTo>
                  <a:pt x="495" y="326"/>
                </a:lnTo>
                <a:lnTo>
                  <a:pt x="503" y="336"/>
                </a:lnTo>
                <a:lnTo>
                  <a:pt x="511" y="349"/>
                </a:lnTo>
                <a:lnTo>
                  <a:pt x="516" y="365"/>
                </a:lnTo>
                <a:lnTo>
                  <a:pt x="518" y="382"/>
                </a:lnTo>
                <a:lnTo>
                  <a:pt x="518" y="386"/>
                </a:lnTo>
                <a:lnTo>
                  <a:pt x="516" y="391"/>
                </a:lnTo>
                <a:lnTo>
                  <a:pt x="515" y="393"/>
                </a:lnTo>
                <a:lnTo>
                  <a:pt x="509" y="399"/>
                </a:lnTo>
                <a:lnTo>
                  <a:pt x="505" y="399"/>
                </a:lnTo>
                <a:lnTo>
                  <a:pt x="499" y="399"/>
                </a:lnTo>
                <a:lnTo>
                  <a:pt x="490" y="403"/>
                </a:lnTo>
                <a:lnTo>
                  <a:pt x="482" y="403"/>
                </a:lnTo>
                <a:lnTo>
                  <a:pt x="472" y="403"/>
                </a:lnTo>
                <a:lnTo>
                  <a:pt x="467" y="403"/>
                </a:lnTo>
                <a:lnTo>
                  <a:pt x="461" y="403"/>
                </a:lnTo>
                <a:lnTo>
                  <a:pt x="453" y="407"/>
                </a:lnTo>
                <a:lnTo>
                  <a:pt x="449" y="409"/>
                </a:lnTo>
                <a:lnTo>
                  <a:pt x="445" y="411"/>
                </a:lnTo>
                <a:lnTo>
                  <a:pt x="440" y="411"/>
                </a:lnTo>
                <a:lnTo>
                  <a:pt x="432" y="411"/>
                </a:lnTo>
                <a:lnTo>
                  <a:pt x="426" y="411"/>
                </a:lnTo>
                <a:lnTo>
                  <a:pt x="422" y="409"/>
                </a:lnTo>
                <a:lnTo>
                  <a:pt x="419" y="403"/>
                </a:lnTo>
                <a:lnTo>
                  <a:pt x="413" y="399"/>
                </a:lnTo>
                <a:lnTo>
                  <a:pt x="409" y="399"/>
                </a:lnTo>
                <a:lnTo>
                  <a:pt x="401" y="399"/>
                </a:lnTo>
                <a:lnTo>
                  <a:pt x="392" y="399"/>
                </a:lnTo>
                <a:lnTo>
                  <a:pt x="376" y="403"/>
                </a:lnTo>
                <a:lnTo>
                  <a:pt x="367" y="403"/>
                </a:lnTo>
                <a:lnTo>
                  <a:pt x="359" y="399"/>
                </a:lnTo>
                <a:lnTo>
                  <a:pt x="353" y="393"/>
                </a:lnTo>
                <a:lnTo>
                  <a:pt x="346" y="388"/>
                </a:lnTo>
                <a:lnTo>
                  <a:pt x="338" y="380"/>
                </a:lnTo>
                <a:lnTo>
                  <a:pt x="332" y="372"/>
                </a:lnTo>
                <a:lnTo>
                  <a:pt x="326" y="365"/>
                </a:lnTo>
                <a:lnTo>
                  <a:pt x="323" y="361"/>
                </a:lnTo>
                <a:lnTo>
                  <a:pt x="307" y="357"/>
                </a:lnTo>
                <a:lnTo>
                  <a:pt x="296" y="355"/>
                </a:lnTo>
                <a:lnTo>
                  <a:pt x="284" y="355"/>
                </a:lnTo>
                <a:lnTo>
                  <a:pt x="275" y="355"/>
                </a:lnTo>
                <a:lnTo>
                  <a:pt x="265" y="357"/>
                </a:lnTo>
                <a:lnTo>
                  <a:pt x="252" y="357"/>
                </a:lnTo>
                <a:lnTo>
                  <a:pt x="242" y="355"/>
                </a:lnTo>
                <a:lnTo>
                  <a:pt x="230" y="353"/>
                </a:lnTo>
                <a:lnTo>
                  <a:pt x="221" y="349"/>
                </a:lnTo>
                <a:lnTo>
                  <a:pt x="213" y="343"/>
                </a:lnTo>
                <a:lnTo>
                  <a:pt x="205" y="336"/>
                </a:lnTo>
                <a:lnTo>
                  <a:pt x="200" y="326"/>
                </a:lnTo>
                <a:lnTo>
                  <a:pt x="192" y="319"/>
                </a:lnTo>
                <a:lnTo>
                  <a:pt x="188" y="311"/>
                </a:lnTo>
                <a:lnTo>
                  <a:pt x="184" y="305"/>
                </a:lnTo>
                <a:lnTo>
                  <a:pt x="182" y="301"/>
                </a:lnTo>
                <a:lnTo>
                  <a:pt x="182" y="299"/>
                </a:lnTo>
                <a:lnTo>
                  <a:pt x="184" y="297"/>
                </a:lnTo>
                <a:lnTo>
                  <a:pt x="188" y="295"/>
                </a:lnTo>
                <a:lnTo>
                  <a:pt x="192" y="294"/>
                </a:lnTo>
                <a:lnTo>
                  <a:pt x="200" y="292"/>
                </a:lnTo>
                <a:lnTo>
                  <a:pt x="207" y="288"/>
                </a:lnTo>
                <a:lnTo>
                  <a:pt x="217" y="288"/>
                </a:lnTo>
                <a:lnTo>
                  <a:pt x="230" y="288"/>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59" name="Freeform 100"/>
          <p:cNvSpPr>
            <a:spLocks/>
          </p:cNvSpPr>
          <p:nvPr/>
        </p:nvSpPr>
        <p:spPr bwMode="auto">
          <a:xfrm>
            <a:off x="5295578" y="3600450"/>
            <a:ext cx="47625" cy="49213"/>
          </a:xfrm>
          <a:custGeom>
            <a:avLst/>
            <a:gdLst>
              <a:gd name="T0" fmla="*/ 40 w 74"/>
              <a:gd name="T1" fmla="*/ 75 h 75"/>
              <a:gd name="T2" fmla="*/ 40 w 74"/>
              <a:gd name="T3" fmla="*/ 75 h 75"/>
              <a:gd name="T4" fmla="*/ 40 w 74"/>
              <a:gd name="T5" fmla="*/ 73 h 75"/>
              <a:gd name="T6" fmla="*/ 40 w 74"/>
              <a:gd name="T7" fmla="*/ 71 h 75"/>
              <a:gd name="T8" fmla="*/ 40 w 74"/>
              <a:gd name="T9" fmla="*/ 69 h 75"/>
              <a:gd name="T10" fmla="*/ 40 w 74"/>
              <a:gd name="T11" fmla="*/ 67 h 75"/>
              <a:gd name="T12" fmla="*/ 40 w 74"/>
              <a:gd name="T13" fmla="*/ 63 h 75"/>
              <a:gd name="T14" fmla="*/ 40 w 74"/>
              <a:gd name="T15" fmla="*/ 60 h 75"/>
              <a:gd name="T16" fmla="*/ 36 w 74"/>
              <a:gd name="T17" fmla="*/ 54 h 75"/>
              <a:gd name="T18" fmla="*/ 32 w 74"/>
              <a:gd name="T19" fmla="*/ 48 h 75"/>
              <a:gd name="T20" fmla="*/ 26 w 74"/>
              <a:gd name="T21" fmla="*/ 42 h 75"/>
              <a:gd name="T22" fmla="*/ 17 w 74"/>
              <a:gd name="T23" fmla="*/ 36 h 75"/>
              <a:gd name="T24" fmla="*/ 11 w 74"/>
              <a:gd name="T25" fmla="*/ 31 h 75"/>
              <a:gd name="T26" fmla="*/ 5 w 74"/>
              <a:gd name="T27" fmla="*/ 25 h 75"/>
              <a:gd name="T28" fmla="*/ 1 w 74"/>
              <a:gd name="T29" fmla="*/ 21 h 75"/>
              <a:gd name="T30" fmla="*/ 0 w 74"/>
              <a:gd name="T31" fmla="*/ 17 h 75"/>
              <a:gd name="T32" fmla="*/ 3 w 74"/>
              <a:gd name="T33" fmla="*/ 15 h 75"/>
              <a:gd name="T34" fmla="*/ 5 w 74"/>
              <a:gd name="T35" fmla="*/ 15 h 75"/>
              <a:gd name="T36" fmla="*/ 9 w 74"/>
              <a:gd name="T37" fmla="*/ 15 h 75"/>
              <a:gd name="T38" fmla="*/ 11 w 74"/>
              <a:gd name="T39" fmla="*/ 15 h 75"/>
              <a:gd name="T40" fmla="*/ 13 w 74"/>
              <a:gd name="T41" fmla="*/ 15 h 75"/>
              <a:gd name="T42" fmla="*/ 15 w 74"/>
              <a:gd name="T43" fmla="*/ 15 h 75"/>
              <a:gd name="T44" fmla="*/ 17 w 74"/>
              <a:gd name="T45" fmla="*/ 17 h 75"/>
              <a:gd name="T46" fmla="*/ 19 w 74"/>
              <a:gd name="T47" fmla="*/ 17 h 75"/>
              <a:gd name="T48" fmla="*/ 19 w 74"/>
              <a:gd name="T49" fmla="*/ 15 h 75"/>
              <a:gd name="T50" fmla="*/ 19 w 74"/>
              <a:gd name="T51" fmla="*/ 13 h 75"/>
              <a:gd name="T52" fmla="*/ 19 w 74"/>
              <a:gd name="T53" fmla="*/ 10 h 75"/>
              <a:gd name="T54" fmla="*/ 19 w 74"/>
              <a:gd name="T55" fmla="*/ 8 h 75"/>
              <a:gd name="T56" fmla="*/ 19 w 74"/>
              <a:gd name="T57" fmla="*/ 6 h 75"/>
              <a:gd name="T58" fmla="*/ 19 w 74"/>
              <a:gd name="T59" fmla="*/ 4 h 75"/>
              <a:gd name="T60" fmla="*/ 19 w 74"/>
              <a:gd name="T61" fmla="*/ 2 h 75"/>
              <a:gd name="T62" fmla="*/ 19 w 74"/>
              <a:gd name="T63" fmla="*/ 0 h 75"/>
              <a:gd name="T64" fmla="*/ 23 w 74"/>
              <a:gd name="T65" fmla="*/ 0 h 75"/>
              <a:gd name="T66" fmla="*/ 24 w 74"/>
              <a:gd name="T67" fmla="*/ 0 h 75"/>
              <a:gd name="T68" fmla="*/ 26 w 74"/>
              <a:gd name="T69" fmla="*/ 0 h 75"/>
              <a:gd name="T70" fmla="*/ 28 w 74"/>
              <a:gd name="T71" fmla="*/ 0 h 75"/>
              <a:gd name="T72" fmla="*/ 30 w 74"/>
              <a:gd name="T73" fmla="*/ 0 h 75"/>
              <a:gd name="T74" fmla="*/ 32 w 74"/>
              <a:gd name="T75" fmla="*/ 0 h 75"/>
              <a:gd name="T76" fmla="*/ 34 w 74"/>
              <a:gd name="T77" fmla="*/ 0 h 75"/>
              <a:gd name="T78" fmla="*/ 40 w 74"/>
              <a:gd name="T79" fmla="*/ 0 h 75"/>
              <a:gd name="T80" fmla="*/ 46 w 74"/>
              <a:gd name="T81" fmla="*/ 4 h 75"/>
              <a:gd name="T82" fmla="*/ 53 w 74"/>
              <a:gd name="T83" fmla="*/ 6 h 75"/>
              <a:gd name="T84" fmla="*/ 61 w 74"/>
              <a:gd name="T85" fmla="*/ 10 h 75"/>
              <a:gd name="T86" fmla="*/ 67 w 74"/>
              <a:gd name="T87" fmla="*/ 15 h 75"/>
              <a:gd name="T88" fmla="*/ 71 w 74"/>
              <a:gd name="T89" fmla="*/ 21 h 75"/>
              <a:gd name="T90" fmla="*/ 74 w 74"/>
              <a:gd name="T91" fmla="*/ 29 h 75"/>
              <a:gd name="T92" fmla="*/ 74 w 74"/>
              <a:gd name="T93" fmla="*/ 35 h 75"/>
              <a:gd name="T94" fmla="*/ 72 w 74"/>
              <a:gd name="T95" fmla="*/ 42 h 75"/>
              <a:gd name="T96" fmla="*/ 69 w 74"/>
              <a:gd name="T97" fmla="*/ 50 h 75"/>
              <a:gd name="T98" fmla="*/ 65 w 74"/>
              <a:gd name="T99" fmla="*/ 56 h 75"/>
              <a:gd name="T100" fmla="*/ 57 w 74"/>
              <a:gd name="T101" fmla="*/ 63 h 75"/>
              <a:gd name="T102" fmla="*/ 49 w 74"/>
              <a:gd name="T103" fmla="*/ 69 h 75"/>
              <a:gd name="T104" fmla="*/ 46 w 74"/>
              <a:gd name="T105" fmla="*/ 73 h 75"/>
              <a:gd name="T106" fmla="*/ 42 w 74"/>
              <a:gd name="T107" fmla="*/ 75 h 75"/>
              <a:gd name="T108" fmla="*/ 40 w 74"/>
              <a:gd name="T109" fmla="*/ 75 h 7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4"/>
              <a:gd name="T166" fmla="*/ 0 h 75"/>
              <a:gd name="T167" fmla="*/ 74 w 74"/>
              <a:gd name="T168" fmla="*/ 75 h 7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4" h="75">
                <a:moveTo>
                  <a:pt x="40" y="75"/>
                </a:moveTo>
                <a:lnTo>
                  <a:pt x="40" y="75"/>
                </a:lnTo>
                <a:lnTo>
                  <a:pt x="40" y="73"/>
                </a:lnTo>
                <a:lnTo>
                  <a:pt x="40" y="71"/>
                </a:lnTo>
                <a:lnTo>
                  <a:pt x="40" y="69"/>
                </a:lnTo>
                <a:lnTo>
                  <a:pt x="40" y="67"/>
                </a:lnTo>
                <a:lnTo>
                  <a:pt x="40" y="63"/>
                </a:lnTo>
                <a:lnTo>
                  <a:pt x="40" y="60"/>
                </a:lnTo>
                <a:lnTo>
                  <a:pt x="36" y="54"/>
                </a:lnTo>
                <a:lnTo>
                  <a:pt x="32" y="48"/>
                </a:lnTo>
                <a:lnTo>
                  <a:pt x="26" y="42"/>
                </a:lnTo>
                <a:lnTo>
                  <a:pt x="17" y="36"/>
                </a:lnTo>
                <a:lnTo>
                  <a:pt x="11" y="31"/>
                </a:lnTo>
                <a:lnTo>
                  <a:pt x="5" y="25"/>
                </a:lnTo>
                <a:lnTo>
                  <a:pt x="1" y="21"/>
                </a:lnTo>
                <a:lnTo>
                  <a:pt x="0" y="17"/>
                </a:lnTo>
                <a:lnTo>
                  <a:pt x="3" y="15"/>
                </a:lnTo>
                <a:lnTo>
                  <a:pt x="5" y="15"/>
                </a:lnTo>
                <a:lnTo>
                  <a:pt x="9" y="15"/>
                </a:lnTo>
                <a:lnTo>
                  <a:pt x="11" y="15"/>
                </a:lnTo>
                <a:lnTo>
                  <a:pt x="13" y="15"/>
                </a:lnTo>
                <a:lnTo>
                  <a:pt x="15" y="15"/>
                </a:lnTo>
                <a:lnTo>
                  <a:pt x="17" y="17"/>
                </a:lnTo>
                <a:lnTo>
                  <a:pt x="19" y="17"/>
                </a:lnTo>
                <a:lnTo>
                  <a:pt x="19" y="15"/>
                </a:lnTo>
                <a:lnTo>
                  <a:pt x="19" y="13"/>
                </a:lnTo>
                <a:lnTo>
                  <a:pt x="19" y="10"/>
                </a:lnTo>
                <a:lnTo>
                  <a:pt x="19" y="8"/>
                </a:lnTo>
                <a:lnTo>
                  <a:pt x="19" y="6"/>
                </a:lnTo>
                <a:lnTo>
                  <a:pt x="19" y="4"/>
                </a:lnTo>
                <a:lnTo>
                  <a:pt x="19" y="2"/>
                </a:lnTo>
                <a:lnTo>
                  <a:pt x="19" y="0"/>
                </a:lnTo>
                <a:lnTo>
                  <a:pt x="23" y="0"/>
                </a:lnTo>
                <a:lnTo>
                  <a:pt x="24" y="0"/>
                </a:lnTo>
                <a:lnTo>
                  <a:pt x="26" y="0"/>
                </a:lnTo>
                <a:lnTo>
                  <a:pt x="28" y="0"/>
                </a:lnTo>
                <a:lnTo>
                  <a:pt x="30" y="0"/>
                </a:lnTo>
                <a:lnTo>
                  <a:pt x="32" y="0"/>
                </a:lnTo>
                <a:lnTo>
                  <a:pt x="34" y="0"/>
                </a:lnTo>
                <a:lnTo>
                  <a:pt x="40" y="0"/>
                </a:lnTo>
                <a:lnTo>
                  <a:pt x="46" y="4"/>
                </a:lnTo>
                <a:lnTo>
                  <a:pt x="53" y="6"/>
                </a:lnTo>
                <a:lnTo>
                  <a:pt x="61" y="10"/>
                </a:lnTo>
                <a:lnTo>
                  <a:pt x="67" y="15"/>
                </a:lnTo>
                <a:lnTo>
                  <a:pt x="71" y="21"/>
                </a:lnTo>
                <a:lnTo>
                  <a:pt x="74" y="29"/>
                </a:lnTo>
                <a:lnTo>
                  <a:pt x="74" y="35"/>
                </a:lnTo>
                <a:lnTo>
                  <a:pt x="72" y="42"/>
                </a:lnTo>
                <a:lnTo>
                  <a:pt x="69" y="50"/>
                </a:lnTo>
                <a:lnTo>
                  <a:pt x="65" y="56"/>
                </a:lnTo>
                <a:lnTo>
                  <a:pt x="57" y="63"/>
                </a:lnTo>
                <a:lnTo>
                  <a:pt x="49" y="69"/>
                </a:lnTo>
                <a:lnTo>
                  <a:pt x="46" y="73"/>
                </a:lnTo>
                <a:lnTo>
                  <a:pt x="42" y="75"/>
                </a:lnTo>
                <a:lnTo>
                  <a:pt x="40" y="75"/>
                </a:lnTo>
                <a:close/>
              </a:path>
            </a:pathLst>
          </a:custGeom>
          <a:noFill/>
          <a:ln w="9525">
            <a:solidFill>
              <a:srgbClr val="969696"/>
            </a:solidFill>
            <a:round/>
            <a:headEnd/>
            <a:tailEnd/>
          </a:ln>
        </p:spPr>
        <p:txBody>
          <a:bodyPr/>
          <a:lstStyle/>
          <a:p>
            <a:endParaRPr lang="el-GR"/>
          </a:p>
        </p:txBody>
      </p:sp>
      <p:sp>
        <p:nvSpPr>
          <p:cNvPr id="19560" name="Freeform 101"/>
          <p:cNvSpPr>
            <a:spLocks/>
          </p:cNvSpPr>
          <p:nvPr/>
        </p:nvSpPr>
        <p:spPr bwMode="auto">
          <a:xfrm>
            <a:off x="5295578" y="3600450"/>
            <a:ext cx="47625" cy="49213"/>
          </a:xfrm>
          <a:custGeom>
            <a:avLst/>
            <a:gdLst>
              <a:gd name="T0" fmla="*/ 40 w 74"/>
              <a:gd name="T1" fmla="*/ 75 h 75"/>
              <a:gd name="T2" fmla="*/ 40 w 74"/>
              <a:gd name="T3" fmla="*/ 73 h 75"/>
              <a:gd name="T4" fmla="*/ 40 w 74"/>
              <a:gd name="T5" fmla="*/ 71 h 75"/>
              <a:gd name="T6" fmla="*/ 40 w 74"/>
              <a:gd name="T7" fmla="*/ 69 h 75"/>
              <a:gd name="T8" fmla="*/ 40 w 74"/>
              <a:gd name="T9" fmla="*/ 67 h 75"/>
              <a:gd name="T10" fmla="*/ 40 w 74"/>
              <a:gd name="T11" fmla="*/ 63 h 75"/>
              <a:gd name="T12" fmla="*/ 40 w 74"/>
              <a:gd name="T13" fmla="*/ 60 h 75"/>
              <a:gd name="T14" fmla="*/ 36 w 74"/>
              <a:gd name="T15" fmla="*/ 54 h 75"/>
              <a:gd name="T16" fmla="*/ 32 w 74"/>
              <a:gd name="T17" fmla="*/ 48 h 75"/>
              <a:gd name="T18" fmla="*/ 26 w 74"/>
              <a:gd name="T19" fmla="*/ 42 h 75"/>
              <a:gd name="T20" fmla="*/ 17 w 74"/>
              <a:gd name="T21" fmla="*/ 36 h 75"/>
              <a:gd name="T22" fmla="*/ 11 w 74"/>
              <a:gd name="T23" fmla="*/ 31 h 75"/>
              <a:gd name="T24" fmla="*/ 5 w 74"/>
              <a:gd name="T25" fmla="*/ 25 h 75"/>
              <a:gd name="T26" fmla="*/ 1 w 74"/>
              <a:gd name="T27" fmla="*/ 21 h 75"/>
              <a:gd name="T28" fmla="*/ 0 w 74"/>
              <a:gd name="T29" fmla="*/ 17 h 75"/>
              <a:gd name="T30" fmla="*/ 3 w 74"/>
              <a:gd name="T31" fmla="*/ 15 h 75"/>
              <a:gd name="T32" fmla="*/ 5 w 74"/>
              <a:gd name="T33" fmla="*/ 15 h 75"/>
              <a:gd name="T34" fmla="*/ 9 w 74"/>
              <a:gd name="T35" fmla="*/ 15 h 75"/>
              <a:gd name="T36" fmla="*/ 11 w 74"/>
              <a:gd name="T37" fmla="*/ 15 h 75"/>
              <a:gd name="T38" fmla="*/ 13 w 74"/>
              <a:gd name="T39" fmla="*/ 15 h 75"/>
              <a:gd name="T40" fmla="*/ 15 w 74"/>
              <a:gd name="T41" fmla="*/ 15 h 75"/>
              <a:gd name="T42" fmla="*/ 17 w 74"/>
              <a:gd name="T43" fmla="*/ 17 h 75"/>
              <a:gd name="T44" fmla="*/ 19 w 74"/>
              <a:gd name="T45" fmla="*/ 17 h 75"/>
              <a:gd name="T46" fmla="*/ 19 w 74"/>
              <a:gd name="T47" fmla="*/ 15 h 75"/>
              <a:gd name="T48" fmla="*/ 19 w 74"/>
              <a:gd name="T49" fmla="*/ 13 h 75"/>
              <a:gd name="T50" fmla="*/ 19 w 74"/>
              <a:gd name="T51" fmla="*/ 10 h 75"/>
              <a:gd name="T52" fmla="*/ 19 w 74"/>
              <a:gd name="T53" fmla="*/ 8 h 75"/>
              <a:gd name="T54" fmla="*/ 19 w 74"/>
              <a:gd name="T55" fmla="*/ 6 h 75"/>
              <a:gd name="T56" fmla="*/ 19 w 74"/>
              <a:gd name="T57" fmla="*/ 4 h 75"/>
              <a:gd name="T58" fmla="*/ 19 w 74"/>
              <a:gd name="T59" fmla="*/ 2 h 75"/>
              <a:gd name="T60" fmla="*/ 19 w 74"/>
              <a:gd name="T61" fmla="*/ 0 h 75"/>
              <a:gd name="T62" fmla="*/ 23 w 74"/>
              <a:gd name="T63" fmla="*/ 0 h 75"/>
              <a:gd name="T64" fmla="*/ 24 w 74"/>
              <a:gd name="T65" fmla="*/ 0 h 75"/>
              <a:gd name="T66" fmla="*/ 26 w 74"/>
              <a:gd name="T67" fmla="*/ 0 h 75"/>
              <a:gd name="T68" fmla="*/ 28 w 74"/>
              <a:gd name="T69" fmla="*/ 0 h 75"/>
              <a:gd name="T70" fmla="*/ 30 w 74"/>
              <a:gd name="T71" fmla="*/ 0 h 75"/>
              <a:gd name="T72" fmla="*/ 32 w 74"/>
              <a:gd name="T73" fmla="*/ 0 h 75"/>
              <a:gd name="T74" fmla="*/ 34 w 74"/>
              <a:gd name="T75" fmla="*/ 0 h 75"/>
              <a:gd name="T76" fmla="*/ 40 w 74"/>
              <a:gd name="T77" fmla="*/ 0 h 75"/>
              <a:gd name="T78" fmla="*/ 46 w 74"/>
              <a:gd name="T79" fmla="*/ 4 h 75"/>
              <a:gd name="T80" fmla="*/ 53 w 74"/>
              <a:gd name="T81" fmla="*/ 6 h 75"/>
              <a:gd name="T82" fmla="*/ 61 w 74"/>
              <a:gd name="T83" fmla="*/ 10 h 75"/>
              <a:gd name="T84" fmla="*/ 67 w 74"/>
              <a:gd name="T85" fmla="*/ 15 h 75"/>
              <a:gd name="T86" fmla="*/ 71 w 74"/>
              <a:gd name="T87" fmla="*/ 21 h 75"/>
              <a:gd name="T88" fmla="*/ 74 w 74"/>
              <a:gd name="T89" fmla="*/ 29 h 75"/>
              <a:gd name="T90" fmla="*/ 74 w 74"/>
              <a:gd name="T91" fmla="*/ 35 h 75"/>
              <a:gd name="T92" fmla="*/ 72 w 74"/>
              <a:gd name="T93" fmla="*/ 42 h 75"/>
              <a:gd name="T94" fmla="*/ 69 w 74"/>
              <a:gd name="T95" fmla="*/ 50 h 75"/>
              <a:gd name="T96" fmla="*/ 65 w 74"/>
              <a:gd name="T97" fmla="*/ 56 h 75"/>
              <a:gd name="T98" fmla="*/ 57 w 74"/>
              <a:gd name="T99" fmla="*/ 63 h 75"/>
              <a:gd name="T100" fmla="*/ 49 w 74"/>
              <a:gd name="T101" fmla="*/ 69 h 75"/>
              <a:gd name="T102" fmla="*/ 46 w 74"/>
              <a:gd name="T103" fmla="*/ 73 h 75"/>
              <a:gd name="T104" fmla="*/ 42 w 74"/>
              <a:gd name="T105" fmla="*/ 75 h 75"/>
              <a:gd name="T106" fmla="*/ 40 w 74"/>
              <a:gd name="T107" fmla="*/ 75 h 7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74"/>
              <a:gd name="T163" fmla="*/ 0 h 75"/>
              <a:gd name="T164" fmla="*/ 74 w 74"/>
              <a:gd name="T165" fmla="*/ 75 h 7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74" h="75">
                <a:moveTo>
                  <a:pt x="40" y="75"/>
                </a:moveTo>
                <a:lnTo>
                  <a:pt x="40" y="73"/>
                </a:lnTo>
                <a:lnTo>
                  <a:pt x="40" y="71"/>
                </a:lnTo>
                <a:lnTo>
                  <a:pt x="40" y="69"/>
                </a:lnTo>
                <a:lnTo>
                  <a:pt x="40" y="67"/>
                </a:lnTo>
                <a:lnTo>
                  <a:pt x="40" y="63"/>
                </a:lnTo>
                <a:lnTo>
                  <a:pt x="40" y="60"/>
                </a:lnTo>
                <a:lnTo>
                  <a:pt x="36" y="54"/>
                </a:lnTo>
                <a:lnTo>
                  <a:pt x="32" y="48"/>
                </a:lnTo>
                <a:lnTo>
                  <a:pt x="26" y="42"/>
                </a:lnTo>
                <a:lnTo>
                  <a:pt x="17" y="36"/>
                </a:lnTo>
                <a:lnTo>
                  <a:pt x="11" y="31"/>
                </a:lnTo>
                <a:lnTo>
                  <a:pt x="5" y="25"/>
                </a:lnTo>
                <a:lnTo>
                  <a:pt x="1" y="21"/>
                </a:lnTo>
                <a:lnTo>
                  <a:pt x="0" y="17"/>
                </a:lnTo>
                <a:lnTo>
                  <a:pt x="3" y="15"/>
                </a:lnTo>
                <a:lnTo>
                  <a:pt x="5" y="15"/>
                </a:lnTo>
                <a:lnTo>
                  <a:pt x="9" y="15"/>
                </a:lnTo>
                <a:lnTo>
                  <a:pt x="11" y="15"/>
                </a:lnTo>
                <a:lnTo>
                  <a:pt x="13" y="15"/>
                </a:lnTo>
                <a:lnTo>
                  <a:pt x="15" y="15"/>
                </a:lnTo>
                <a:lnTo>
                  <a:pt x="17" y="17"/>
                </a:lnTo>
                <a:lnTo>
                  <a:pt x="19" y="17"/>
                </a:lnTo>
                <a:lnTo>
                  <a:pt x="19" y="15"/>
                </a:lnTo>
                <a:lnTo>
                  <a:pt x="19" y="13"/>
                </a:lnTo>
                <a:lnTo>
                  <a:pt x="19" y="10"/>
                </a:lnTo>
                <a:lnTo>
                  <a:pt x="19" y="8"/>
                </a:lnTo>
                <a:lnTo>
                  <a:pt x="19" y="6"/>
                </a:lnTo>
                <a:lnTo>
                  <a:pt x="19" y="4"/>
                </a:lnTo>
                <a:lnTo>
                  <a:pt x="19" y="2"/>
                </a:lnTo>
                <a:lnTo>
                  <a:pt x="19" y="0"/>
                </a:lnTo>
                <a:lnTo>
                  <a:pt x="23" y="0"/>
                </a:lnTo>
                <a:lnTo>
                  <a:pt x="24" y="0"/>
                </a:lnTo>
                <a:lnTo>
                  <a:pt x="26" y="0"/>
                </a:lnTo>
                <a:lnTo>
                  <a:pt x="28" y="0"/>
                </a:lnTo>
                <a:lnTo>
                  <a:pt x="30" y="0"/>
                </a:lnTo>
                <a:lnTo>
                  <a:pt x="32" y="0"/>
                </a:lnTo>
                <a:lnTo>
                  <a:pt x="34" y="0"/>
                </a:lnTo>
                <a:lnTo>
                  <a:pt x="40" y="0"/>
                </a:lnTo>
                <a:lnTo>
                  <a:pt x="46" y="4"/>
                </a:lnTo>
                <a:lnTo>
                  <a:pt x="53" y="6"/>
                </a:lnTo>
                <a:lnTo>
                  <a:pt x="61" y="10"/>
                </a:lnTo>
                <a:lnTo>
                  <a:pt x="67" y="15"/>
                </a:lnTo>
                <a:lnTo>
                  <a:pt x="71" y="21"/>
                </a:lnTo>
                <a:lnTo>
                  <a:pt x="74" y="29"/>
                </a:lnTo>
                <a:lnTo>
                  <a:pt x="74" y="35"/>
                </a:lnTo>
                <a:lnTo>
                  <a:pt x="72" y="42"/>
                </a:lnTo>
                <a:lnTo>
                  <a:pt x="69" y="50"/>
                </a:lnTo>
                <a:lnTo>
                  <a:pt x="65" y="56"/>
                </a:lnTo>
                <a:lnTo>
                  <a:pt x="57" y="63"/>
                </a:lnTo>
                <a:lnTo>
                  <a:pt x="49" y="69"/>
                </a:lnTo>
                <a:lnTo>
                  <a:pt x="46" y="73"/>
                </a:lnTo>
                <a:lnTo>
                  <a:pt x="42" y="75"/>
                </a:lnTo>
                <a:lnTo>
                  <a:pt x="40" y="75"/>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61" name="Freeform 102"/>
          <p:cNvSpPr>
            <a:spLocks/>
          </p:cNvSpPr>
          <p:nvPr/>
        </p:nvSpPr>
        <p:spPr bwMode="auto">
          <a:xfrm>
            <a:off x="5535290" y="3600450"/>
            <a:ext cx="160338" cy="288925"/>
          </a:xfrm>
          <a:custGeom>
            <a:avLst/>
            <a:gdLst>
              <a:gd name="T0" fmla="*/ 94 w 255"/>
              <a:gd name="T1" fmla="*/ 21 h 438"/>
              <a:gd name="T2" fmla="*/ 113 w 255"/>
              <a:gd name="T3" fmla="*/ 8 h 438"/>
              <a:gd name="T4" fmla="*/ 132 w 255"/>
              <a:gd name="T5" fmla="*/ 0 h 438"/>
              <a:gd name="T6" fmla="*/ 151 w 255"/>
              <a:gd name="T7" fmla="*/ 6 h 438"/>
              <a:gd name="T8" fmla="*/ 170 w 255"/>
              <a:gd name="T9" fmla="*/ 29 h 438"/>
              <a:gd name="T10" fmla="*/ 191 w 255"/>
              <a:gd name="T11" fmla="*/ 52 h 438"/>
              <a:gd name="T12" fmla="*/ 209 w 255"/>
              <a:gd name="T13" fmla="*/ 60 h 438"/>
              <a:gd name="T14" fmla="*/ 213 w 255"/>
              <a:gd name="T15" fmla="*/ 54 h 438"/>
              <a:gd name="T16" fmla="*/ 220 w 255"/>
              <a:gd name="T17" fmla="*/ 48 h 438"/>
              <a:gd name="T18" fmla="*/ 224 w 255"/>
              <a:gd name="T19" fmla="*/ 46 h 438"/>
              <a:gd name="T20" fmla="*/ 238 w 255"/>
              <a:gd name="T21" fmla="*/ 52 h 438"/>
              <a:gd name="T22" fmla="*/ 247 w 255"/>
              <a:gd name="T23" fmla="*/ 63 h 438"/>
              <a:gd name="T24" fmla="*/ 247 w 255"/>
              <a:gd name="T25" fmla="*/ 83 h 438"/>
              <a:gd name="T26" fmla="*/ 241 w 255"/>
              <a:gd name="T27" fmla="*/ 104 h 438"/>
              <a:gd name="T28" fmla="*/ 228 w 255"/>
              <a:gd name="T29" fmla="*/ 117 h 438"/>
              <a:gd name="T30" fmla="*/ 234 w 255"/>
              <a:gd name="T31" fmla="*/ 129 h 438"/>
              <a:gd name="T32" fmla="*/ 239 w 255"/>
              <a:gd name="T33" fmla="*/ 140 h 438"/>
              <a:gd name="T34" fmla="*/ 243 w 255"/>
              <a:gd name="T35" fmla="*/ 150 h 438"/>
              <a:gd name="T36" fmla="*/ 236 w 255"/>
              <a:gd name="T37" fmla="*/ 161 h 438"/>
              <a:gd name="T38" fmla="*/ 230 w 255"/>
              <a:gd name="T39" fmla="*/ 179 h 438"/>
              <a:gd name="T40" fmla="*/ 232 w 255"/>
              <a:gd name="T41" fmla="*/ 194 h 438"/>
              <a:gd name="T42" fmla="*/ 241 w 255"/>
              <a:gd name="T43" fmla="*/ 227 h 438"/>
              <a:gd name="T44" fmla="*/ 255 w 255"/>
              <a:gd name="T45" fmla="*/ 246 h 438"/>
              <a:gd name="T46" fmla="*/ 236 w 255"/>
              <a:gd name="T47" fmla="*/ 305 h 438"/>
              <a:gd name="T48" fmla="*/ 216 w 255"/>
              <a:gd name="T49" fmla="*/ 319 h 438"/>
              <a:gd name="T50" fmla="*/ 209 w 255"/>
              <a:gd name="T51" fmla="*/ 340 h 438"/>
              <a:gd name="T52" fmla="*/ 213 w 255"/>
              <a:gd name="T53" fmla="*/ 351 h 438"/>
              <a:gd name="T54" fmla="*/ 218 w 255"/>
              <a:gd name="T55" fmla="*/ 361 h 438"/>
              <a:gd name="T56" fmla="*/ 216 w 255"/>
              <a:gd name="T57" fmla="*/ 372 h 438"/>
              <a:gd name="T58" fmla="*/ 170 w 255"/>
              <a:gd name="T59" fmla="*/ 405 h 438"/>
              <a:gd name="T60" fmla="*/ 122 w 255"/>
              <a:gd name="T61" fmla="*/ 434 h 438"/>
              <a:gd name="T62" fmla="*/ 97 w 255"/>
              <a:gd name="T63" fmla="*/ 430 h 438"/>
              <a:gd name="T64" fmla="*/ 74 w 255"/>
              <a:gd name="T65" fmla="*/ 403 h 438"/>
              <a:gd name="T66" fmla="*/ 42 w 255"/>
              <a:gd name="T67" fmla="*/ 386 h 438"/>
              <a:gd name="T68" fmla="*/ 40 w 255"/>
              <a:gd name="T69" fmla="*/ 372 h 438"/>
              <a:gd name="T70" fmla="*/ 34 w 255"/>
              <a:gd name="T71" fmla="*/ 365 h 438"/>
              <a:gd name="T72" fmla="*/ 32 w 255"/>
              <a:gd name="T73" fmla="*/ 344 h 438"/>
              <a:gd name="T74" fmla="*/ 44 w 255"/>
              <a:gd name="T75" fmla="*/ 317 h 438"/>
              <a:gd name="T76" fmla="*/ 90 w 255"/>
              <a:gd name="T77" fmla="*/ 290 h 438"/>
              <a:gd name="T78" fmla="*/ 120 w 255"/>
              <a:gd name="T79" fmla="*/ 269 h 438"/>
              <a:gd name="T80" fmla="*/ 119 w 255"/>
              <a:gd name="T81" fmla="*/ 246 h 438"/>
              <a:gd name="T82" fmla="*/ 103 w 255"/>
              <a:gd name="T83" fmla="*/ 213 h 438"/>
              <a:gd name="T84" fmla="*/ 97 w 255"/>
              <a:gd name="T85" fmla="*/ 175 h 438"/>
              <a:gd name="T86" fmla="*/ 84 w 255"/>
              <a:gd name="T87" fmla="*/ 148 h 438"/>
              <a:gd name="T88" fmla="*/ 59 w 255"/>
              <a:gd name="T89" fmla="*/ 129 h 438"/>
              <a:gd name="T90" fmla="*/ 11 w 255"/>
              <a:gd name="T91" fmla="*/ 104 h 438"/>
              <a:gd name="T92" fmla="*/ 0 w 255"/>
              <a:gd name="T93" fmla="*/ 81 h 438"/>
              <a:gd name="T94" fmla="*/ 5 w 255"/>
              <a:gd name="T95" fmla="*/ 46 h 438"/>
              <a:gd name="T96" fmla="*/ 32 w 255"/>
              <a:gd name="T97" fmla="*/ 31 h 438"/>
              <a:gd name="T98" fmla="*/ 72 w 255"/>
              <a:gd name="T99" fmla="*/ 25 h 4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55"/>
              <a:gd name="T151" fmla="*/ 0 h 438"/>
              <a:gd name="T152" fmla="*/ 255 w 255"/>
              <a:gd name="T153" fmla="*/ 438 h 4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55" h="438">
                <a:moveTo>
                  <a:pt x="72" y="25"/>
                </a:moveTo>
                <a:lnTo>
                  <a:pt x="84" y="25"/>
                </a:lnTo>
                <a:lnTo>
                  <a:pt x="94" y="21"/>
                </a:lnTo>
                <a:lnTo>
                  <a:pt x="101" y="17"/>
                </a:lnTo>
                <a:lnTo>
                  <a:pt x="107" y="13"/>
                </a:lnTo>
                <a:lnTo>
                  <a:pt x="113" y="8"/>
                </a:lnTo>
                <a:lnTo>
                  <a:pt x="117" y="4"/>
                </a:lnTo>
                <a:lnTo>
                  <a:pt x="122" y="2"/>
                </a:lnTo>
                <a:lnTo>
                  <a:pt x="132" y="0"/>
                </a:lnTo>
                <a:lnTo>
                  <a:pt x="136" y="0"/>
                </a:lnTo>
                <a:lnTo>
                  <a:pt x="145" y="2"/>
                </a:lnTo>
                <a:lnTo>
                  <a:pt x="151" y="6"/>
                </a:lnTo>
                <a:lnTo>
                  <a:pt x="155" y="10"/>
                </a:lnTo>
                <a:lnTo>
                  <a:pt x="163" y="17"/>
                </a:lnTo>
                <a:lnTo>
                  <a:pt x="170" y="29"/>
                </a:lnTo>
                <a:lnTo>
                  <a:pt x="180" y="40"/>
                </a:lnTo>
                <a:lnTo>
                  <a:pt x="186" y="48"/>
                </a:lnTo>
                <a:lnTo>
                  <a:pt x="191" y="52"/>
                </a:lnTo>
                <a:lnTo>
                  <a:pt x="195" y="56"/>
                </a:lnTo>
                <a:lnTo>
                  <a:pt x="201" y="56"/>
                </a:lnTo>
                <a:lnTo>
                  <a:pt x="209" y="60"/>
                </a:lnTo>
                <a:lnTo>
                  <a:pt x="213" y="56"/>
                </a:lnTo>
                <a:lnTo>
                  <a:pt x="213" y="54"/>
                </a:lnTo>
                <a:lnTo>
                  <a:pt x="216" y="52"/>
                </a:lnTo>
                <a:lnTo>
                  <a:pt x="218" y="50"/>
                </a:lnTo>
                <a:lnTo>
                  <a:pt x="220" y="48"/>
                </a:lnTo>
                <a:lnTo>
                  <a:pt x="220" y="46"/>
                </a:lnTo>
                <a:lnTo>
                  <a:pt x="220" y="44"/>
                </a:lnTo>
                <a:lnTo>
                  <a:pt x="224" y="46"/>
                </a:lnTo>
                <a:lnTo>
                  <a:pt x="230" y="48"/>
                </a:lnTo>
                <a:lnTo>
                  <a:pt x="234" y="50"/>
                </a:lnTo>
                <a:lnTo>
                  <a:pt x="238" y="52"/>
                </a:lnTo>
                <a:lnTo>
                  <a:pt x="239" y="56"/>
                </a:lnTo>
                <a:lnTo>
                  <a:pt x="243" y="60"/>
                </a:lnTo>
                <a:lnTo>
                  <a:pt x="247" y="63"/>
                </a:lnTo>
                <a:lnTo>
                  <a:pt x="247" y="67"/>
                </a:lnTo>
                <a:lnTo>
                  <a:pt x="247" y="75"/>
                </a:lnTo>
                <a:lnTo>
                  <a:pt x="247" y="83"/>
                </a:lnTo>
                <a:lnTo>
                  <a:pt x="247" y="88"/>
                </a:lnTo>
                <a:lnTo>
                  <a:pt x="243" y="98"/>
                </a:lnTo>
                <a:lnTo>
                  <a:pt x="241" y="104"/>
                </a:lnTo>
                <a:lnTo>
                  <a:pt x="238" y="109"/>
                </a:lnTo>
                <a:lnTo>
                  <a:pt x="234" y="113"/>
                </a:lnTo>
                <a:lnTo>
                  <a:pt x="228" y="117"/>
                </a:lnTo>
                <a:lnTo>
                  <a:pt x="230" y="121"/>
                </a:lnTo>
                <a:lnTo>
                  <a:pt x="232" y="125"/>
                </a:lnTo>
                <a:lnTo>
                  <a:pt x="234" y="129"/>
                </a:lnTo>
                <a:lnTo>
                  <a:pt x="236" y="131"/>
                </a:lnTo>
                <a:lnTo>
                  <a:pt x="238" y="136"/>
                </a:lnTo>
                <a:lnTo>
                  <a:pt x="239" y="140"/>
                </a:lnTo>
                <a:lnTo>
                  <a:pt x="243" y="144"/>
                </a:lnTo>
                <a:lnTo>
                  <a:pt x="247" y="148"/>
                </a:lnTo>
                <a:lnTo>
                  <a:pt x="243" y="150"/>
                </a:lnTo>
                <a:lnTo>
                  <a:pt x="239" y="154"/>
                </a:lnTo>
                <a:lnTo>
                  <a:pt x="238" y="157"/>
                </a:lnTo>
                <a:lnTo>
                  <a:pt x="236" y="161"/>
                </a:lnTo>
                <a:lnTo>
                  <a:pt x="232" y="167"/>
                </a:lnTo>
                <a:lnTo>
                  <a:pt x="230" y="175"/>
                </a:lnTo>
                <a:lnTo>
                  <a:pt x="230" y="179"/>
                </a:lnTo>
                <a:lnTo>
                  <a:pt x="228" y="184"/>
                </a:lnTo>
                <a:lnTo>
                  <a:pt x="230" y="186"/>
                </a:lnTo>
                <a:lnTo>
                  <a:pt x="232" y="194"/>
                </a:lnTo>
                <a:lnTo>
                  <a:pt x="234" y="204"/>
                </a:lnTo>
                <a:lnTo>
                  <a:pt x="238" y="215"/>
                </a:lnTo>
                <a:lnTo>
                  <a:pt x="241" y="227"/>
                </a:lnTo>
                <a:lnTo>
                  <a:pt x="247" y="236"/>
                </a:lnTo>
                <a:lnTo>
                  <a:pt x="251" y="242"/>
                </a:lnTo>
                <a:lnTo>
                  <a:pt x="255" y="246"/>
                </a:lnTo>
                <a:lnTo>
                  <a:pt x="255" y="301"/>
                </a:lnTo>
                <a:lnTo>
                  <a:pt x="247" y="303"/>
                </a:lnTo>
                <a:lnTo>
                  <a:pt x="236" y="305"/>
                </a:lnTo>
                <a:lnTo>
                  <a:pt x="228" y="309"/>
                </a:lnTo>
                <a:lnTo>
                  <a:pt x="222" y="313"/>
                </a:lnTo>
                <a:lnTo>
                  <a:pt x="216" y="319"/>
                </a:lnTo>
                <a:lnTo>
                  <a:pt x="213" y="326"/>
                </a:lnTo>
                <a:lnTo>
                  <a:pt x="209" y="332"/>
                </a:lnTo>
                <a:lnTo>
                  <a:pt x="209" y="340"/>
                </a:lnTo>
                <a:lnTo>
                  <a:pt x="209" y="346"/>
                </a:lnTo>
                <a:lnTo>
                  <a:pt x="209" y="349"/>
                </a:lnTo>
                <a:lnTo>
                  <a:pt x="213" y="351"/>
                </a:lnTo>
                <a:lnTo>
                  <a:pt x="213" y="357"/>
                </a:lnTo>
                <a:lnTo>
                  <a:pt x="216" y="357"/>
                </a:lnTo>
                <a:lnTo>
                  <a:pt x="218" y="361"/>
                </a:lnTo>
                <a:lnTo>
                  <a:pt x="220" y="365"/>
                </a:lnTo>
                <a:lnTo>
                  <a:pt x="220" y="369"/>
                </a:lnTo>
                <a:lnTo>
                  <a:pt x="216" y="372"/>
                </a:lnTo>
                <a:lnTo>
                  <a:pt x="205" y="380"/>
                </a:lnTo>
                <a:lnTo>
                  <a:pt x="190" y="390"/>
                </a:lnTo>
                <a:lnTo>
                  <a:pt x="170" y="405"/>
                </a:lnTo>
                <a:lnTo>
                  <a:pt x="153" y="417"/>
                </a:lnTo>
                <a:lnTo>
                  <a:pt x="136" y="428"/>
                </a:lnTo>
                <a:lnTo>
                  <a:pt x="122" y="434"/>
                </a:lnTo>
                <a:lnTo>
                  <a:pt x="115" y="438"/>
                </a:lnTo>
                <a:lnTo>
                  <a:pt x="105" y="438"/>
                </a:lnTo>
                <a:lnTo>
                  <a:pt x="97" y="430"/>
                </a:lnTo>
                <a:lnTo>
                  <a:pt x="88" y="422"/>
                </a:lnTo>
                <a:lnTo>
                  <a:pt x="82" y="413"/>
                </a:lnTo>
                <a:lnTo>
                  <a:pt x="74" y="403"/>
                </a:lnTo>
                <a:lnTo>
                  <a:pt x="67" y="396"/>
                </a:lnTo>
                <a:lnTo>
                  <a:pt x="55" y="388"/>
                </a:lnTo>
                <a:lnTo>
                  <a:pt x="42" y="386"/>
                </a:lnTo>
                <a:lnTo>
                  <a:pt x="42" y="380"/>
                </a:lnTo>
                <a:lnTo>
                  <a:pt x="42" y="376"/>
                </a:lnTo>
                <a:lnTo>
                  <a:pt x="40" y="372"/>
                </a:lnTo>
                <a:lnTo>
                  <a:pt x="38" y="371"/>
                </a:lnTo>
                <a:lnTo>
                  <a:pt x="36" y="367"/>
                </a:lnTo>
                <a:lnTo>
                  <a:pt x="34" y="365"/>
                </a:lnTo>
                <a:lnTo>
                  <a:pt x="32" y="361"/>
                </a:lnTo>
                <a:lnTo>
                  <a:pt x="32" y="353"/>
                </a:lnTo>
                <a:lnTo>
                  <a:pt x="32" y="344"/>
                </a:lnTo>
                <a:lnTo>
                  <a:pt x="34" y="334"/>
                </a:lnTo>
                <a:lnTo>
                  <a:pt x="40" y="326"/>
                </a:lnTo>
                <a:lnTo>
                  <a:pt x="44" y="317"/>
                </a:lnTo>
                <a:lnTo>
                  <a:pt x="59" y="307"/>
                </a:lnTo>
                <a:lnTo>
                  <a:pt x="74" y="298"/>
                </a:lnTo>
                <a:lnTo>
                  <a:pt x="90" y="290"/>
                </a:lnTo>
                <a:lnTo>
                  <a:pt x="107" y="280"/>
                </a:lnTo>
                <a:lnTo>
                  <a:pt x="115" y="275"/>
                </a:lnTo>
                <a:lnTo>
                  <a:pt x="120" y="269"/>
                </a:lnTo>
                <a:lnTo>
                  <a:pt x="126" y="263"/>
                </a:lnTo>
                <a:lnTo>
                  <a:pt x="132" y="255"/>
                </a:lnTo>
                <a:lnTo>
                  <a:pt x="119" y="246"/>
                </a:lnTo>
                <a:lnTo>
                  <a:pt x="111" y="236"/>
                </a:lnTo>
                <a:lnTo>
                  <a:pt x="105" y="227"/>
                </a:lnTo>
                <a:lnTo>
                  <a:pt x="103" y="213"/>
                </a:lnTo>
                <a:lnTo>
                  <a:pt x="101" y="200"/>
                </a:lnTo>
                <a:lnTo>
                  <a:pt x="97" y="186"/>
                </a:lnTo>
                <a:lnTo>
                  <a:pt x="97" y="175"/>
                </a:lnTo>
                <a:lnTo>
                  <a:pt x="94" y="159"/>
                </a:lnTo>
                <a:lnTo>
                  <a:pt x="88" y="154"/>
                </a:lnTo>
                <a:lnTo>
                  <a:pt x="84" y="148"/>
                </a:lnTo>
                <a:lnTo>
                  <a:pt x="80" y="142"/>
                </a:lnTo>
                <a:lnTo>
                  <a:pt x="72" y="138"/>
                </a:lnTo>
                <a:lnTo>
                  <a:pt x="59" y="129"/>
                </a:lnTo>
                <a:lnTo>
                  <a:pt x="42" y="123"/>
                </a:lnTo>
                <a:lnTo>
                  <a:pt x="26" y="113"/>
                </a:lnTo>
                <a:lnTo>
                  <a:pt x="11" y="104"/>
                </a:lnTo>
                <a:lnTo>
                  <a:pt x="7" y="98"/>
                </a:lnTo>
                <a:lnTo>
                  <a:pt x="3" y="88"/>
                </a:lnTo>
                <a:lnTo>
                  <a:pt x="0" y="81"/>
                </a:lnTo>
                <a:lnTo>
                  <a:pt x="0" y="71"/>
                </a:lnTo>
                <a:lnTo>
                  <a:pt x="1" y="56"/>
                </a:lnTo>
                <a:lnTo>
                  <a:pt x="5" y="46"/>
                </a:lnTo>
                <a:lnTo>
                  <a:pt x="11" y="38"/>
                </a:lnTo>
                <a:lnTo>
                  <a:pt x="21" y="33"/>
                </a:lnTo>
                <a:lnTo>
                  <a:pt x="32" y="31"/>
                </a:lnTo>
                <a:lnTo>
                  <a:pt x="44" y="29"/>
                </a:lnTo>
                <a:lnTo>
                  <a:pt x="59" y="25"/>
                </a:lnTo>
                <a:lnTo>
                  <a:pt x="72" y="25"/>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62" name="Freeform 103"/>
          <p:cNvSpPr>
            <a:spLocks/>
          </p:cNvSpPr>
          <p:nvPr/>
        </p:nvSpPr>
        <p:spPr bwMode="auto">
          <a:xfrm>
            <a:off x="5535290" y="3600450"/>
            <a:ext cx="160338" cy="288925"/>
          </a:xfrm>
          <a:custGeom>
            <a:avLst/>
            <a:gdLst>
              <a:gd name="T0" fmla="*/ 94 w 255"/>
              <a:gd name="T1" fmla="*/ 21 h 438"/>
              <a:gd name="T2" fmla="*/ 113 w 255"/>
              <a:gd name="T3" fmla="*/ 8 h 438"/>
              <a:gd name="T4" fmla="*/ 132 w 255"/>
              <a:gd name="T5" fmla="*/ 0 h 438"/>
              <a:gd name="T6" fmla="*/ 151 w 255"/>
              <a:gd name="T7" fmla="*/ 6 h 438"/>
              <a:gd name="T8" fmla="*/ 170 w 255"/>
              <a:gd name="T9" fmla="*/ 29 h 438"/>
              <a:gd name="T10" fmla="*/ 191 w 255"/>
              <a:gd name="T11" fmla="*/ 52 h 438"/>
              <a:gd name="T12" fmla="*/ 209 w 255"/>
              <a:gd name="T13" fmla="*/ 60 h 438"/>
              <a:gd name="T14" fmla="*/ 213 w 255"/>
              <a:gd name="T15" fmla="*/ 54 h 438"/>
              <a:gd name="T16" fmla="*/ 220 w 255"/>
              <a:gd name="T17" fmla="*/ 48 h 438"/>
              <a:gd name="T18" fmla="*/ 224 w 255"/>
              <a:gd name="T19" fmla="*/ 46 h 438"/>
              <a:gd name="T20" fmla="*/ 238 w 255"/>
              <a:gd name="T21" fmla="*/ 52 h 438"/>
              <a:gd name="T22" fmla="*/ 247 w 255"/>
              <a:gd name="T23" fmla="*/ 63 h 438"/>
              <a:gd name="T24" fmla="*/ 247 w 255"/>
              <a:gd name="T25" fmla="*/ 83 h 438"/>
              <a:gd name="T26" fmla="*/ 241 w 255"/>
              <a:gd name="T27" fmla="*/ 104 h 438"/>
              <a:gd name="T28" fmla="*/ 228 w 255"/>
              <a:gd name="T29" fmla="*/ 117 h 438"/>
              <a:gd name="T30" fmla="*/ 234 w 255"/>
              <a:gd name="T31" fmla="*/ 129 h 438"/>
              <a:gd name="T32" fmla="*/ 239 w 255"/>
              <a:gd name="T33" fmla="*/ 140 h 438"/>
              <a:gd name="T34" fmla="*/ 243 w 255"/>
              <a:gd name="T35" fmla="*/ 150 h 438"/>
              <a:gd name="T36" fmla="*/ 236 w 255"/>
              <a:gd name="T37" fmla="*/ 161 h 438"/>
              <a:gd name="T38" fmla="*/ 230 w 255"/>
              <a:gd name="T39" fmla="*/ 179 h 438"/>
              <a:gd name="T40" fmla="*/ 232 w 255"/>
              <a:gd name="T41" fmla="*/ 194 h 438"/>
              <a:gd name="T42" fmla="*/ 241 w 255"/>
              <a:gd name="T43" fmla="*/ 227 h 438"/>
              <a:gd name="T44" fmla="*/ 255 w 255"/>
              <a:gd name="T45" fmla="*/ 246 h 438"/>
              <a:gd name="T46" fmla="*/ 236 w 255"/>
              <a:gd name="T47" fmla="*/ 305 h 438"/>
              <a:gd name="T48" fmla="*/ 216 w 255"/>
              <a:gd name="T49" fmla="*/ 319 h 438"/>
              <a:gd name="T50" fmla="*/ 209 w 255"/>
              <a:gd name="T51" fmla="*/ 340 h 438"/>
              <a:gd name="T52" fmla="*/ 213 w 255"/>
              <a:gd name="T53" fmla="*/ 351 h 438"/>
              <a:gd name="T54" fmla="*/ 218 w 255"/>
              <a:gd name="T55" fmla="*/ 361 h 438"/>
              <a:gd name="T56" fmla="*/ 216 w 255"/>
              <a:gd name="T57" fmla="*/ 372 h 438"/>
              <a:gd name="T58" fmla="*/ 170 w 255"/>
              <a:gd name="T59" fmla="*/ 405 h 438"/>
              <a:gd name="T60" fmla="*/ 122 w 255"/>
              <a:gd name="T61" fmla="*/ 434 h 438"/>
              <a:gd name="T62" fmla="*/ 97 w 255"/>
              <a:gd name="T63" fmla="*/ 430 h 438"/>
              <a:gd name="T64" fmla="*/ 74 w 255"/>
              <a:gd name="T65" fmla="*/ 403 h 438"/>
              <a:gd name="T66" fmla="*/ 42 w 255"/>
              <a:gd name="T67" fmla="*/ 386 h 438"/>
              <a:gd name="T68" fmla="*/ 40 w 255"/>
              <a:gd name="T69" fmla="*/ 372 h 438"/>
              <a:gd name="T70" fmla="*/ 34 w 255"/>
              <a:gd name="T71" fmla="*/ 365 h 438"/>
              <a:gd name="T72" fmla="*/ 32 w 255"/>
              <a:gd name="T73" fmla="*/ 344 h 438"/>
              <a:gd name="T74" fmla="*/ 44 w 255"/>
              <a:gd name="T75" fmla="*/ 317 h 438"/>
              <a:gd name="T76" fmla="*/ 90 w 255"/>
              <a:gd name="T77" fmla="*/ 290 h 438"/>
              <a:gd name="T78" fmla="*/ 120 w 255"/>
              <a:gd name="T79" fmla="*/ 269 h 438"/>
              <a:gd name="T80" fmla="*/ 119 w 255"/>
              <a:gd name="T81" fmla="*/ 246 h 438"/>
              <a:gd name="T82" fmla="*/ 103 w 255"/>
              <a:gd name="T83" fmla="*/ 213 h 438"/>
              <a:gd name="T84" fmla="*/ 97 w 255"/>
              <a:gd name="T85" fmla="*/ 175 h 438"/>
              <a:gd name="T86" fmla="*/ 84 w 255"/>
              <a:gd name="T87" fmla="*/ 148 h 438"/>
              <a:gd name="T88" fmla="*/ 59 w 255"/>
              <a:gd name="T89" fmla="*/ 129 h 438"/>
              <a:gd name="T90" fmla="*/ 11 w 255"/>
              <a:gd name="T91" fmla="*/ 104 h 438"/>
              <a:gd name="T92" fmla="*/ 0 w 255"/>
              <a:gd name="T93" fmla="*/ 81 h 438"/>
              <a:gd name="T94" fmla="*/ 5 w 255"/>
              <a:gd name="T95" fmla="*/ 46 h 438"/>
              <a:gd name="T96" fmla="*/ 32 w 255"/>
              <a:gd name="T97" fmla="*/ 31 h 438"/>
              <a:gd name="T98" fmla="*/ 72 w 255"/>
              <a:gd name="T99" fmla="*/ 25 h 43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55"/>
              <a:gd name="T151" fmla="*/ 0 h 438"/>
              <a:gd name="T152" fmla="*/ 255 w 255"/>
              <a:gd name="T153" fmla="*/ 438 h 43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55" h="438">
                <a:moveTo>
                  <a:pt x="72" y="25"/>
                </a:moveTo>
                <a:lnTo>
                  <a:pt x="84" y="25"/>
                </a:lnTo>
                <a:lnTo>
                  <a:pt x="94" y="21"/>
                </a:lnTo>
                <a:lnTo>
                  <a:pt x="101" y="17"/>
                </a:lnTo>
                <a:lnTo>
                  <a:pt x="107" y="13"/>
                </a:lnTo>
                <a:lnTo>
                  <a:pt x="113" y="8"/>
                </a:lnTo>
                <a:lnTo>
                  <a:pt x="117" y="4"/>
                </a:lnTo>
                <a:lnTo>
                  <a:pt x="122" y="2"/>
                </a:lnTo>
                <a:lnTo>
                  <a:pt x="132" y="0"/>
                </a:lnTo>
                <a:lnTo>
                  <a:pt x="136" y="0"/>
                </a:lnTo>
                <a:lnTo>
                  <a:pt x="145" y="2"/>
                </a:lnTo>
                <a:lnTo>
                  <a:pt x="151" y="6"/>
                </a:lnTo>
                <a:lnTo>
                  <a:pt x="155" y="10"/>
                </a:lnTo>
                <a:lnTo>
                  <a:pt x="163" y="17"/>
                </a:lnTo>
                <a:lnTo>
                  <a:pt x="170" y="29"/>
                </a:lnTo>
                <a:lnTo>
                  <a:pt x="180" y="40"/>
                </a:lnTo>
                <a:lnTo>
                  <a:pt x="186" y="48"/>
                </a:lnTo>
                <a:lnTo>
                  <a:pt x="191" y="52"/>
                </a:lnTo>
                <a:lnTo>
                  <a:pt x="195" y="56"/>
                </a:lnTo>
                <a:lnTo>
                  <a:pt x="201" y="56"/>
                </a:lnTo>
                <a:lnTo>
                  <a:pt x="209" y="60"/>
                </a:lnTo>
                <a:lnTo>
                  <a:pt x="213" y="56"/>
                </a:lnTo>
                <a:lnTo>
                  <a:pt x="213" y="54"/>
                </a:lnTo>
                <a:lnTo>
                  <a:pt x="216" y="52"/>
                </a:lnTo>
                <a:lnTo>
                  <a:pt x="218" y="50"/>
                </a:lnTo>
                <a:lnTo>
                  <a:pt x="220" y="48"/>
                </a:lnTo>
                <a:lnTo>
                  <a:pt x="220" y="46"/>
                </a:lnTo>
                <a:lnTo>
                  <a:pt x="220" y="44"/>
                </a:lnTo>
                <a:lnTo>
                  <a:pt x="224" y="46"/>
                </a:lnTo>
                <a:lnTo>
                  <a:pt x="230" y="48"/>
                </a:lnTo>
                <a:lnTo>
                  <a:pt x="234" y="50"/>
                </a:lnTo>
                <a:lnTo>
                  <a:pt x="238" y="52"/>
                </a:lnTo>
                <a:lnTo>
                  <a:pt x="239" y="56"/>
                </a:lnTo>
                <a:lnTo>
                  <a:pt x="243" y="60"/>
                </a:lnTo>
                <a:lnTo>
                  <a:pt x="247" y="63"/>
                </a:lnTo>
                <a:lnTo>
                  <a:pt x="247" y="67"/>
                </a:lnTo>
                <a:lnTo>
                  <a:pt x="247" y="75"/>
                </a:lnTo>
                <a:lnTo>
                  <a:pt x="247" y="83"/>
                </a:lnTo>
                <a:lnTo>
                  <a:pt x="247" y="88"/>
                </a:lnTo>
                <a:lnTo>
                  <a:pt x="243" y="98"/>
                </a:lnTo>
                <a:lnTo>
                  <a:pt x="241" y="104"/>
                </a:lnTo>
                <a:lnTo>
                  <a:pt x="238" y="109"/>
                </a:lnTo>
                <a:lnTo>
                  <a:pt x="234" y="113"/>
                </a:lnTo>
                <a:lnTo>
                  <a:pt x="228" y="117"/>
                </a:lnTo>
                <a:lnTo>
                  <a:pt x="230" y="121"/>
                </a:lnTo>
                <a:lnTo>
                  <a:pt x="232" y="125"/>
                </a:lnTo>
                <a:lnTo>
                  <a:pt x="234" y="129"/>
                </a:lnTo>
                <a:lnTo>
                  <a:pt x="236" y="131"/>
                </a:lnTo>
                <a:lnTo>
                  <a:pt x="238" y="136"/>
                </a:lnTo>
                <a:lnTo>
                  <a:pt x="239" y="140"/>
                </a:lnTo>
                <a:lnTo>
                  <a:pt x="243" y="144"/>
                </a:lnTo>
                <a:lnTo>
                  <a:pt x="247" y="148"/>
                </a:lnTo>
                <a:lnTo>
                  <a:pt x="243" y="150"/>
                </a:lnTo>
                <a:lnTo>
                  <a:pt x="239" y="154"/>
                </a:lnTo>
                <a:lnTo>
                  <a:pt x="238" y="157"/>
                </a:lnTo>
                <a:lnTo>
                  <a:pt x="236" y="161"/>
                </a:lnTo>
                <a:lnTo>
                  <a:pt x="232" y="167"/>
                </a:lnTo>
                <a:lnTo>
                  <a:pt x="230" y="175"/>
                </a:lnTo>
                <a:lnTo>
                  <a:pt x="230" y="179"/>
                </a:lnTo>
                <a:lnTo>
                  <a:pt x="228" y="184"/>
                </a:lnTo>
                <a:lnTo>
                  <a:pt x="230" y="186"/>
                </a:lnTo>
                <a:lnTo>
                  <a:pt x="232" y="194"/>
                </a:lnTo>
                <a:lnTo>
                  <a:pt x="234" y="204"/>
                </a:lnTo>
                <a:lnTo>
                  <a:pt x="238" y="215"/>
                </a:lnTo>
                <a:lnTo>
                  <a:pt x="241" y="227"/>
                </a:lnTo>
                <a:lnTo>
                  <a:pt x="247" y="236"/>
                </a:lnTo>
                <a:lnTo>
                  <a:pt x="251" y="242"/>
                </a:lnTo>
                <a:lnTo>
                  <a:pt x="255" y="246"/>
                </a:lnTo>
                <a:lnTo>
                  <a:pt x="255" y="301"/>
                </a:lnTo>
                <a:lnTo>
                  <a:pt x="247" y="303"/>
                </a:lnTo>
                <a:lnTo>
                  <a:pt x="236" y="305"/>
                </a:lnTo>
                <a:lnTo>
                  <a:pt x="228" y="309"/>
                </a:lnTo>
                <a:lnTo>
                  <a:pt x="222" y="313"/>
                </a:lnTo>
                <a:lnTo>
                  <a:pt x="216" y="319"/>
                </a:lnTo>
                <a:lnTo>
                  <a:pt x="213" y="326"/>
                </a:lnTo>
                <a:lnTo>
                  <a:pt x="209" y="332"/>
                </a:lnTo>
                <a:lnTo>
                  <a:pt x="209" y="340"/>
                </a:lnTo>
                <a:lnTo>
                  <a:pt x="209" y="346"/>
                </a:lnTo>
                <a:lnTo>
                  <a:pt x="209" y="349"/>
                </a:lnTo>
                <a:lnTo>
                  <a:pt x="213" y="351"/>
                </a:lnTo>
                <a:lnTo>
                  <a:pt x="213" y="357"/>
                </a:lnTo>
                <a:lnTo>
                  <a:pt x="216" y="357"/>
                </a:lnTo>
                <a:lnTo>
                  <a:pt x="218" y="361"/>
                </a:lnTo>
                <a:lnTo>
                  <a:pt x="220" y="365"/>
                </a:lnTo>
                <a:lnTo>
                  <a:pt x="220" y="369"/>
                </a:lnTo>
                <a:lnTo>
                  <a:pt x="216" y="372"/>
                </a:lnTo>
                <a:lnTo>
                  <a:pt x="205" y="380"/>
                </a:lnTo>
                <a:lnTo>
                  <a:pt x="190" y="390"/>
                </a:lnTo>
                <a:lnTo>
                  <a:pt x="170" y="405"/>
                </a:lnTo>
                <a:lnTo>
                  <a:pt x="153" y="417"/>
                </a:lnTo>
                <a:lnTo>
                  <a:pt x="136" y="428"/>
                </a:lnTo>
                <a:lnTo>
                  <a:pt x="122" y="434"/>
                </a:lnTo>
                <a:lnTo>
                  <a:pt x="115" y="438"/>
                </a:lnTo>
                <a:lnTo>
                  <a:pt x="105" y="438"/>
                </a:lnTo>
                <a:lnTo>
                  <a:pt x="97" y="430"/>
                </a:lnTo>
                <a:lnTo>
                  <a:pt x="88" y="422"/>
                </a:lnTo>
                <a:lnTo>
                  <a:pt x="82" y="413"/>
                </a:lnTo>
                <a:lnTo>
                  <a:pt x="74" y="403"/>
                </a:lnTo>
                <a:lnTo>
                  <a:pt x="67" y="396"/>
                </a:lnTo>
                <a:lnTo>
                  <a:pt x="55" y="388"/>
                </a:lnTo>
                <a:lnTo>
                  <a:pt x="42" y="386"/>
                </a:lnTo>
                <a:lnTo>
                  <a:pt x="42" y="380"/>
                </a:lnTo>
                <a:lnTo>
                  <a:pt x="42" y="376"/>
                </a:lnTo>
                <a:lnTo>
                  <a:pt x="40" y="372"/>
                </a:lnTo>
                <a:lnTo>
                  <a:pt x="38" y="371"/>
                </a:lnTo>
                <a:lnTo>
                  <a:pt x="36" y="367"/>
                </a:lnTo>
                <a:lnTo>
                  <a:pt x="34" y="365"/>
                </a:lnTo>
                <a:lnTo>
                  <a:pt x="32" y="361"/>
                </a:lnTo>
                <a:lnTo>
                  <a:pt x="32" y="353"/>
                </a:lnTo>
                <a:lnTo>
                  <a:pt x="32" y="344"/>
                </a:lnTo>
                <a:lnTo>
                  <a:pt x="34" y="334"/>
                </a:lnTo>
                <a:lnTo>
                  <a:pt x="40" y="326"/>
                </a:lnTo>
                <a:lnTo>
                  <a:pt x="44" y="317"/>
                </a:lnTo>
                <a:lnTo>
                  <a:pt x="59" y="307"/>
                </a:lnTo>
                <a:lnTo>
                  <a:pt x="74" y="298"/>
                </a:lnTo>
                <a:lnTo>
                  <a:pt x="90" y="290"/>
                </a:lnTo>
                <a:lnTo>
                  <a:pt x="107" y="280"/>
                </a:lnTo>
                <a:lnTo>
                  <a:pt x="115" y="275"/>
                </a:lnTo>
                <a:lnTo>
                  <a:pt x="120" y="269"/>
                </a:lnTo>
                <a:lnTo>
                  <a:pt x="126" y="263"/>
                </a:lnTo>
                <a:lnTo>
                  <a:pt x="132" y="255"/>
                </a:lnTo>
                <a:lnTo>
                  <a:pt x="119" y="246"/>
                </a:lnTo>
                <a:lnTo>
                  <a:pt x="111" y="236"/>
                </a:lnTo>
                <a:lnTo>
                  <a:pt x="105" y="227"/>
                </a:lnTo>
                <a:lnTo>
                  <a:pt x="103" y="213"/>
                </a:lnTo>
                <a:lnTo>
                  <a:pt x="101" y="200"/>
                </a:lnTo>
                <a:lnTo>
                  <a:pt x="97" y="186"/>
                </a:lnTo>
                <a:lnTo>
                  <a:pt x="97" y="175"/>
                </a:lnTo>
                <a:lnTo>
                  <a:pt x="94" y="159"/>
                </a:lnTo>
                <a:lnTo>
                  <a:pt x="88" y="154"/>
                </a:lnTo>
                <a:lnTo>
                  <a:pt x="84" y="148"/>
                </a:lnTo>
                <a:lnTo>
                  <a:pt x="80" y="142"/>
                </a:lnTo>
                <a:lnTo>
                  <a:pt x="72" y="138"/>
                </a:lnTo>
                <a:lnTo>
                  <a:pt x="59" y="129"/>
                </a:lnTo>
                <a:lnTo>
                  <a:pt x="42" y="123"/>
                </a:lnTo>
                <a:lnTo>
                  <a:pt x="26" y="113"/>
                </a:lnTo>
                <a:lnTo>
                  <a:pt x="11" y="104"/>
                </a:lnTo>
                <a:lnTo>
                  <a:pt x="7" y="98"/>
                </a:lnTo>
                <a:lnTo>
                  <a:pt x="3" y="88"/>
                </a:lnTo>
                <a:lnTo>
                  <a:pt x="0" y="81"/>
                </a:lnTo>
                <a:lnTo>
                  <a:pt x="0" y="71"/>
                </a:lnTo>
                <a:lnTo>
                  <a:pt x="1" y="56"/>
                </a:lnTo>
                <a:lnTo>
                  <a:pt x="5" y="46"/>
                </a:lnTo>
                <a:lnTo>
                  <a:pt x="11" y="38"/>
                </a:lnTo>
                <a:lnTo>
                  <a:pt x="21" y="33"/>
                </a:lnTo>
                <a:lnTo>
                  <a:pt x="32" y="31"/>
                </a:lnTo>
                <a:lnTo>
                  <a:pt x="44" y="29"/>
                </a:lnTo>
                <a:lnTo>
                  <a:pt x="59" y="25"/>
                </a:lnTo>
                <a:lnTo>
                  <a:pt x="72" y="25"/>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63" name="Freeform 104"/>
          <p:cNvSpPr>
            <a:spLocks/>
          </p:cNvSpPr>
          <p:nvPr/>
        </p:nvSpPr>
        <p:spPr bwMode="auto">
          <a:xfrm>
            <a:off x="5525765" y="4197350"/>
            <a:ext cx="184150" cy="117475"/>
          </a:xfrm>
          <a:custGeom>
            <a:avLst/>
            <a:gdLst>
              <a:gd name="T0" fmla="*/ 67 w 296"/>
              <a:gd name="T1" fmla="*/ 47 h 177"/>
              <a:gd name="T2" fmla="*/ 158 w 296"/>
              <a:gd name="T3" fmla="*/ 47 h 177"/>
              <a:gd name="T4" fmla="*/ 161 w 296"/>
              <a:gd name="T5" fmla="*/ 48 h 177"/>
              <a:gd name="T6" fmla="*/ 163 w 296"/>
              <a:gd name="T7" fmla="*/ 50 h 177"/>
              <a:gd name="T8" fmla="*/ 167 w 296"/>
              <a:gd name="T9" fmla="*/ 52 h 177"/>
              <a:gd name="T10" fmla="*/ 169 w 296"/>
              <a:gd name="T11" fmla="*/ 56 h 177"/>
              <a:gd name="T12" fmla="*/ 171 w 296"/>
              <a:gd name="T13" fmla="*/ 58 h 177"/>
              <a:gd name="T14" fmla="*/ 173 w 296"/>
              <a:gd name="T15" fmla="*/ 60 h 177"/>
              <a:gd name="T16" fmla="*/ 175 w 296"/>
              <a:gd name="T17" fmla="*/ 62 h 177"/>
              <a:gd name="T18" fmla="*/ 177 w 296"/>
              <a:gd name="T19" fmla="*/ 64 h 177"/>
              <a:gd name="T20" fmla="*/ 188 w 296"/>
              <a:gd name="T21" fmla="*/ 54 h 177"/>
              <a:gd name="T22" fmla="*/ 198 w 296"/>
              <a:gd name="T23" fmla="*/ 47 h 177"/>
              <a:gd name="T24" fmla="*/ 208 w 296"/>
              <a:gd name="T25" fmla="*/ 37 h 177"/>
              <a:gd name="T26" fmla="*/ 215 w 296"/>
              <a:gd name="T27" fmla="*/ 25 h 177"/>
              <a:gd name="T28" fmla="*/ 227 w 296"/>
              <a:gd name="T29" fmla="*/ 18 h 177"/>
              <a:gd name="T30" fmla="*/ 236 w 296"/>
              <a:gd name="T31" fmla="*/ 10 h 177"/>
              <a:gd name="T32" fmla="*/ 248 w 296"/>
              <a:gd name="T33" fmla="*/ 4 h 177"/>
              <a:gd name="T34" fmla="*/ 261 w 296"/>
              <a:gd name="T35" fmla="*/ 0 h 177"/>
              <a:gd name="T36" fmla="*/ 296 w 296"/>
              <a:gd name="T37" fmla="*/ 0 h 177"/>
              <a:gd name="T38" fmla="*/ 286 w 296"/>
              <a:gd name="T39" fmla="*/ 16 h 177"/>
              <a:gd name="T40" fmla="*/ 277 w 296"/>
              <a:gd name="T41" fmla="*/ 29 h 177"/>
              <a:gd name="T42" fmla="*/ 269 w 296"/>
              <a:gd name="T43" fmla="*/ 45 h 177"/>
              <a:gd name="T44" fmla="*/ 259 w 296"/>
              <a:gd name="T45" fmla="*/ 58 h 177"/>
              <a:gd name="T46" fmla="*/ 250 w 296"/>
              <a:gd name="T47" fmla="*/ 71 h 177"/>
              <a:gd name="T48" fmla="*/ 242 w 296"/>
              <a:gd name="T49" fmla="*/ 83 h 177"/>
              <a:gd name="T50" fmla="*/ 231 w 296"/>
              <a:gd name="T51" fmla="*/ 95 h 177"/>
              <a:gd name="T52" fmla="*/ 221 w 296"/>
              <a:gd name="T53" fmla="*/ 108 h 177"/>
              <a:gd name="T54" fmla="*/ 209 w 296"/>
              <a:gd name="T55" fmla="*/ 116 h 177"/>
              <a:gd name="T56" fmla="*/ 198 w 296"/>
              <a:gd name="T57" fmla="*/ 121 h 177"/>
              <a:gd name="T58" fmla="*/ 183 w 296"/>
              <a:gd name="T59" fmla="*/ 125 h 177"/>
              <a:gd name="T60" fmla="*/ 169 w 296"/>
              <a:gd name="T61" fmla="*/ 127 h 177"/>
              <a:gd name="T62" fmla="*/ 154 w 296"/>
              <a:gd name="T63" fmla="*/ 127 h 177"/>
              <a:gd name="T64" fmla="*/ 137 w 296"/>
              <a:gd name="T65" fmla="*/ 129 h 177"/>
              <a:gd name="T66" fmla="*/ 121 w 296"/>
              <a:gd name="T67" fmla="*/ 131 h 177"/>
              <a:gd name="T68" fmla="*/ 102 w 296"/>
              <a:gd name="T69" fmla="*/ 133 h 177"/>
              <a:gd name="T70" fmla="*/ 92 w 296"/>
              <a:gd name="T71" fmla="*/ 137 h 177"/>
              <a:gd name="T72" fmla="*/ 83 w 296"/>
              <a:gd name="T73" fmla="*/ 142 h 177"/>
              <a:gd name="T74" fmla="*/ 73 w 296"/>
              <a:gd name="T75" fmla="*/ 152 h 177"/>
              <a:gd name="T76" fmla="*/ 64 w 296"/>
              <a:gd name="T77" fmla="*/ 160 h 177"/>
              <a:gd name="T78" fmla="*/ 56 w 296"/>
              <a:gd name="T79" fmla="*/ 166 h 177"/>
              <a:gd name="T80" fmla="*/ 46 w 296"/>
              <a:gd name="T81" fmla="*/ 171 h 177"/>
              <a:gd name="T82" fmla="*/ 35 w 296"/>
              <a:gd name="T83" fmla="*/ 175 h 177"/>
              <a:gd name="T84" fmla="*/ 23 w 296"/>
              <a:gd name="T85" fmla="*/ 177 h 177"/>
              <a:gd name="T86" fmla="*/ 19 w 296"/>
              <a:gd name="T87" fmla="*/ 177 h 177"/>
              <a:gd name="T88" fmla="*/ 14 w 296"/>
              <a:gd name="T89" fmla="*/ 175 h 177"/>
              <a:gd name="T90" fmla="*/ 10 w 296"/>
              <a:gd name="T91" fmla="*/ 173 h 177"/>
              <a:gd name="T92" fmla="*/ 8 w 296"/>
              <a:gd name="T93" fmla="*/ 169 h 177"/>
              <a:gd name="T94" fmla="*/ 6 w 296"/>
              <a:gd name="T95" fmla="*/ 167 h 177"/>
              <a:gd name="T96" fmla="*/ 4 w 296"/>
              <a:gd name="T97" fmla="*/ 164 h 177"/>
              <a:gd name="T98" fmla="*/ 0 w 296"/>
              <a:gd name="T99" fmla="*/ 160 h 177"/>
              <a:gd name="T100" fmla="*/ 0 w 296"/>
              <a:gd name="T101" fmla="*/ 154 h 177"/>
              <a:gd name="T102" fmla="*/ 0 w 296"/>
              <a:gd name="T103" fmla="*/ 146 h 177"/>
              <a:gd name="T104" fmla="*/ 4 w 296"/>
              <a:gd name="T105" fmla="*/ 135 h 177"/>
              <a:gd name="T106" fmla="*/ 8 w 296"/>
              <a:gd name="T107" fmla="*/ 127 h 177"/>
              <a:gd name="T108" fmla="*/ 12 w 296"/>
              <a:gd name="T109" fmla="*/ 121 h 177"/>
              <a:gd name="T110" fmla="*/ 19 w 296"/>
              <a:gd name="T111" fmla="*/ 110 h 177"/>
              <a:gd name="T112" fmla="*/ 31 w 296"/>
              <a:gd name="T113" fmla="*/ 96 h 177"/>
              <a:gd name="T114" fmla="*/ 44 w 296"/>
              <a:gd name="T115" fmla="*/ 87 h 177"/>
              <a:gd name="T116" fmla="*/ 54 w 296"/>
              <a:gd name="T117" fmla="*/ 75 h 177"/>
              <a:gd name="T118" fmla="*/ 60 w 296"/>
              <a:gd name="T119" fmla="*/ 70 h 177"/>
              <a:gd name="T120" fmla="*/ 64 w 296"/>
              <a:gd name="T121" fmla="*/ 62 h 177"/>
              <a:gd name="T122" fmla="*/ 66 w 296"/>
              <a:gd name="T123" fmla="*/ 54 h 177"/>
              <a:gd name="T124" fmla="*/ 67 w 296"/>
              <a:gd name="T125" fmla="*/ 47 h 1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6"/>
              <a:gd name="T190" fmla="*/ 0 h 177"/>
              <a:gd name="T191" fmla="*/ 296 w 296"/>
              <a:gd name="T192" fmla="*/ 177 h 17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6" h="177">
                <a:moveTo>
                  <a:pt x="67" y="47"/>
                </a:moveTo>
                <a:lnTo>
                  <a:pt x="158" y="47"/>
                </a:lnTo>
                <a:lnTo>
                  <a:pt x="161" y="48"/>
                </a:lnTo>
                <a:lnTo>
                  <a:pt x="163" y="50"/>
                </a:lnTo>
                <a:lnTo>
                  <a:pt x="167" y="52"/>
                </a:lnTo>
                <a:lnTo>
                  <a:pt x="169" y="56"/>
                </a:lnTo>
                <a:lnTo>
                  <a:pt x="171" y="58"/>
                </a:lnTo>
                <a:lnTo>
                  <a:pt x="173" y="60"/>
                </a:lnTo>
                <a:lnTo>
                  <a:pt x="175" y="62"/>
                </a:lnTo>
                <a:lnTo>
                  <a:pt x="177" y="64"/>
                </a:lnTo>
                <a:lnTo>
                  <a:pt x="188" y="54"/>
                </a:lnTo>
                <a:lnTo>
                  <a:pt x="198" y="47"/>
                </a:lnTo>
                <a:lnTo>
                  <a:pt x="208" y="37"/>
                </a:lnTo>
                <a:lnTo>
                  <a:pt x="215" y="25"/>
                </a:lnTo>
                <a:lnTo>
                  <a:pt x="227" y="18"/>
                </a:lnTo>
                <a:lnTo>
                  <a:pt x="236" y="10"/>
                </a:lnTo>
                <a:lnTo>
                  <a:pt x="248" y="4"/>
                </a:lnTo>
                <a:lnTo>
                  <a:pt x="261" y="0"/>
                </a:lnTo>
                <a:lnTo>
                  <a:pt x="296" y="0"/>
                </a:lnTo>
                <a:lnTo>
                  <a:pt x="286" y="16"/>
                </a:lnTo>
                <a:lnTo>
                  <a:pt x="277" y="29"/>
                </a:lnTo>
                <a:lnTo>
                  <a:pt x="269" y="45"/>
                </a:lnTo>
                <a:lnTo>
                  <a:pt x="259" y="58"/>
                </a:lnTo>
                <a:lnTo>
                  <a:pt x="250" y="71"/>
                </a:lnTo>
                <a:lnTo>
                  <a:pt x="242" y="83"/>
                </a:lnTo>
                <a:lnTo>
                  <a:pt x="231" y="95"/>
                </a:lnTo>
                <a:lnTo>
                  <a:pt x="221" y="108"/>
                </a:lnTo>
                <a:lnTo>
                  <a:pt x="209" y="116"/>
                </a:lnTo>
                <a:lnTo>
                  <a:pt x="198" y="121"/>
                </a:lnTo>
                <a:lnTo>
                  <a:pt x="183" y="125"/>
                </a:lnTo>
                <a:lnTo>
                  <a:pt x="169" y="127"/>
                </a:lnTo>
                <a:lnTo>
                  <a:pt x="154" y="127"/>
                </a:lnTo>
                <a:lnTo>
                  <a:pt x="137" y="129"/>
                </a:lnTo>
                <a:lnTo>
                  <a:pt x="121" y="131"/>
                </a:lnTo>
                <a:lnTo>
                  <a:pt x="102" y="133"/>
                </a:lnTo>
                <a:lnTo>
                  <a:pt x="92" y="137"/>
                </a:lnTo>
                <a:lnTo>
                  <a:pt x="83" y="142"/>
                </a:lnTo>
                <a:lnTo>
                  <a:pt x="73" y="152"/>
                </a:lnTo>
                <a:lnTo>
                  <a:pt x="64" y="160"/>
                </a:lnTo>
                <a:lnTo>
                  <a:pt x="56" y="166"/>
                </a:lnTo>
                <a:lnTo>
                  <a:pt x="46" y="171"/>
                </a:lnTo>
                <a:lnTo>
                  <a:pt x="35" y="175"/>
                </a:lnTo>
                <a:lnTo>
                  <a:pt x="23" y="177"/>
                </a:lnTo>
                <a:lnTo>
                  <a:pt x="19" y="177"/>
                </a:lnTo>
                <a:lnTo>
                  <a:pt x="14" y="175"/>
                </a:lnTo>
                <a:lnTo>
                  <a:pt x="10" y="173"/>
                </a:lnTo>
                <a:lnTo>
                  <a:pt x="8" y="169"/>
                </a:lnTo>
                <a:lnTo>
                  <a:pt x="6" y="167"/>
                </a:lnTo>
                <a:lnTo>
                  <a:pt x="4" y="164"/>
                </a:lnTo>
                <a:lnTo>
                  <a:pt x="0" y="160"/>
                </a:lnTo>
                <a:lnTo>
                  <a:pt x="0" y="154"/>
                </a:lnTo>
                <a:lnTo>
                  <a:pt x="0" y="146"/>
                </a:lnTo>
                <a:lnTo>
                  <a:pt x="4" y="135"/>
                </a:lnTo>
                <a:lnTo>
                  <a:pt x="8" y="127"/>
                </a:lnTo>
                <a:lnTo>
                  <a:pt x="12" y="121"/>
                </a:lnTo>
                <a:lnTo>
                  <a:pt x="19" y="110"/>
                </a:lnTo>
                <a:lnTo>
                  <a:pt x="31" y="96"/>
                </a:lnTo>
                <a:lnTo>
                  <a:pt x="44" y="87"/>
                </a:lnTo>
                <a:lnTo>
                  <a:pt x="54" y="75"/>
                </a:lnTo>
                <a:lnTo>
                  <a:pt x="60" y="70"/>
                </a:lnTo>
                <a:lnTo>
                  <a:pt x="64" y="62"/>
                </a:lnTo>
                <a:lnTo>
                  <a:pt x="66" y="54"/>
                </a:lnTo>
                <a:lnTo>
                  <a:pt x="67" y="47"/>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564" name="Freeform 105"/>
          <p:cNvSpPr>
            <a:spLocks/>
          </p:cNvSpPr>
          <p:nvPr/>
        </p:nvSpPr>
        <p:spPr bwMode="auto">
          <a:xfrm>
            <a:off x="5525765" y="4197350"/>
            <a:ext cx="184150" cy="117475"/>
          </a:xfrm>
          <a:custGeom>
            <a:avLst/>
            <a:gdLst>
              <a:gd name="T0" fmla="*/ 67 w 296"/>
              <a:gd name="T1" fmla="*/ 47 h 177"/>
              <a:gd name="T2" fmla="*/ 158 w 296"/>
              <a:gd name="T3" fmla="*/ 47 h 177"/>
              <a:gd name="T4" fmla="*/ 161 w 296"/>
              <a:gd name="T5" fmla="*/ 48 h 177"/>
              <a:gd name="T6" fmla="*/ 163 w 296"/>
              <a:gd name="T7" fmla="*/ 50 h 177"/>
              <a:gd name="T8" fmla="*/ 167 w 296"/>
              <a:gd name="T9" fmla="*/ 52 h 177"/>
              <a:gd name="T10" fmla="*/ 169 w 296"/>
              <a:gd name="T11" fmla="*/ 56 h 177"/>
              <a:gd name="T12" fmla="*/ 171 w 296"/>
              <a:gd name="T13" fmla="*/ 58 h 177"/>
              <a:gd name="T14" fmla="*/ 173 w 296"/>
              <a:gd name="T15" fmla="*/ 60 h 177"/>
              <a:gd name="T16" fmla="*/ 175 w 296"/>
              <a:gd name="T17" fmla="*/ 62 h 177"/>
              <a:gd name="T18" fmla="*/ 177 w 296"/>
              <a:gd name="T19" fmla="*/ 64 h 177"/>
              <a:gd name="T20" fmla="*/ 188 w 296"/>
              <a:gd name="T21" fmla="*/ 54 h 177"/>
              <a:gd name="T22" fmla="*/ 198 w 296"/>
              <a:gd name="T23" fmla="*/ 47 h 177"/>
              <a:gd name="T24" fmla="*/ 208 w 296"/>
              <a:gd name="T25" fmla="*/ 37 h 177"/>
              <a:gd name="T26" fmla="*/ 215 w 296"/>
              <a:gd name="T27" fmla="*/ 25 h 177"/>
              <a:gd name="T28" fmla="*/ 227 w 296"/>
              <a:gd name="T29" fmla="*/ 18 h 177"/>
              <a:gd name="T30" fmla="*/ 236 w 296"/>
              <a:gd name="T31" fmla="*/ 10 h 177"/>
              <a:gd name="T32" fmla="*/ 248 w 296"/>
              <a:gd name="T33" fmla="*/ 4 h 177"/>
              <a:gd name="T34" fmla="*/ 261 w 296"/>
              <a:gd name="T35" fmla="*/ 0 h 177"/>
              <a:gd name="T36" fmla="*/ 296 w 296"/>
              <a:gd name="T37" fmla="*/ 0 h 177"/>
              <a:gd name="T38" fmla="*/ 286 w 296"/>
              <a:gd name="T39" fmla="*/ 16 h 177"/>
              <a:gd name="T40" fmla="*/ 277 w 296"/>
              <a:gd name="T41" fmla="*/ 29 h 177"/>
              <a:gd name="T42" fmla="*/ 269 w 296"/>
              <a:gd name="T43" fmla="*/ 45 h 177"/>
              <a:gd name="T44" fmla="*/ 259 w 296"/>
              <a:gd name="T45" fmla="*/ 58 h 177"/>
              <a:gd name="T46" fmla="*/ 250 w 296"/>
              <a:gd name="T47" fmla="*/ 71 h 177"/>
              <a:gd name="T48" fmla="*/ 242 w 296"/>
              <a:gd name="T49" fmla="*/ 83 h 177"/>
              <a:gd name="T50" fmla="*/ 231 w 296"/>
              <a:gd name="T51" fmla="*/ 95 h 177"/>
              <a:gd name="T52" fmla="*/ 221 w 296"/>
              <a:gd name="T53" fmla="*/ 108 h 177"/>
              <a:gd name="T54" fmla="*/ 209 w 296"/>
              <a:gd name="T55" fmla="*/ 116 h 177"/>
              <a:gd name="T56" fmla="*/ 198 w 296"/>
              <a:gd name="T57" fmla="*/ 121 h 177"/>
              <a:gd name="T58" fmla="*/ 183 w 296"/>
              <a:gd name="T59" fmla="*/ 125 h 177"/>
              <a:gd name="T60" fmla="*/ 169 w 296"/>
              <a:gd name="T61" fmla="*/ 127 h 177"/>
              <a:gd name="T62" fmla="*/ 154 w 296"/>
              <a:gd name="T63" fmla="*/ 127 h 177"/>
              <a:gd name="T64" fmla="*/ 137 w 296"/>
              <a:gd name="T65" fmla="*/ 129 h 177"/>
              <a:gd name="T66" fmla="*/ 121 w 296"/>
              <a:gd name="T67" fmla="*/ 131 h 177"/>
              <a:gd name="T68" fmla="*/ 102 w 296"/>
              <a:gd name="T69" fmla="*/ 133 h 177"/>
              <a:gd name="T70" fmla="*/ 92 w 296"/>
              <a:gd name="T71" fmla="*/ 137 h 177"/>
              <a:gd name="T72" fmla="*/ 83 w 296"/>
              <a:gd name="T73" fmla="*/ 142 h 177"/>
              <a:gd name="T74" fmla="*/ 73 w 296"/>
              <a:gd name="T75" fmla="*/ 152 h 177"/>
              <a:gd name="T76" fmla="*/ 64 w 296"/>
              <a:gd name="T77" fmla="*/ 160 h 177"/>
              <a:gd name="T78" fmla="*/ 56 w 296"/>
              <a:gd name="T79" fmla="*/ 166 h 177"/>
              <a:gd name="T80" fmla="*/ 46 w 296"/>
              <a:gd name="T81" fmla="*/ 171 h 177"/>
              <a:gd name="T82" fmla="*/ 35 w 296"/>
              <a:gd name="T83" fmla="*/ 175 h 177"/>
              <a:gd name="T84" fmla="*/ 23 w 296"/>
              <a:gd name="T85" fmla="*/ 177 h 177"/>
              <a:gd name="T86" fmla="*/ 19 w 296"/>
              <a:gd name="T87" fmla="*/ 177 h 177"/>
              <a:gd name="T88" fmla="*/ 14 w 296"/>
              <a:gd name="T89" fmla="*/ 175 h 177"/>
              <a:gd name="T90" fmla="*/ 10 w 296"/>
              <a:gd name="T91" fmla="*/ 173 h 177"/>
              <a:gd name="T92" fmla="*/ 8 w 296"/>
              <a:gd name="T93" fmla="*/ 169 h 177"/>
              <a:gd name="T94" fmla="*/ 6 w 296"/>
              <a:gd name="T95" fmla="*/ 167 h 177"/>
              <a:gd name="T96" fmla="*/ 4 w 296"/>
              <a:gd name="T97" fmla="*/ 164 h 177"/>
              <a:gd name="T98" fmla="*/ 0 w 296"/>
              <a:gd name="T99" fmla="*/ 160 h 177"/>
              <a:gd name="T100" fmla="*/ 0 w 296"/>
              <a:gd name="T101" fmla="*/ 154 h 177"/>
              <a:gd name="T102" fmla="*/ 0 w 296"/>
              <a:gd name="T103" fmla="*/ 146 h 177"/>
              <a:gd name="T104" fmla="*/ 4 w 296"/>
              <a:gd name="T105" fmla="*/ 135 h 177"/>
              <a:gd name="T106" fmla="*/ 8 w 296"/>
              <a:gd name="T107" fmla="*/ 127 h 177"/>
              <a:gd name="T108" fmla="*/ 12 w 296"/>
              <a:gd name="T109" fmla="*/ 121 h 177"/>
              <a:gd name="T110" fmla="*/ 19 w 296"/>
              <a:gd name="T111" fmla="*/ 110 h 177"/>
              <a:gd name="T112" fmla="*/ 31 w 296"/>
              <a:gd name="T113" fmla="*/ 96 h 177"/>
              <a:gd name="T114" fmla="*/ 44 w 296"/>
              <a:gd name="T115" fmla="*/ 87 h 177"/>
              <a:gd name="T116" fmla="*/ 54 w 296"/>
              <a:gd name="T117" fmla="*/ 75 h 177"/>
              <a:gd name="T118" fmla="*/ 60 w 296"/>
              <a:gd name="T119" fmla="*/ 70 h 177"/>
              <a:gd name="T120" fmla="*/ 64 w 296"/>
              <a:gd name="T121" fmla="*/ 62 h 177"/>
              <a:gd name="T122" fmla="*/ 66 w 296"/>
              <a:gd name="T123" fmla="*/ 54 h 177"/>
              <a:gd name="T124" fmla="*/ 67 w 296"/>
              <a:gd name="T125" fmla="*/ 47 h 1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6"/>
              <a:gd name="T190" fmla="*/ 0 h 177"/>
              <a:gd name="T191" fmla="*/ 296 w 296"/>
              <a:gd name="T192" fmla="*/ 177 h 17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6" h="177">
                <a:moveTo>
                  <a:pt x="67" y="47"/>
                </a:moveTo>
                <a:lnTo>
                  <a:pt x="158" y="47"/>
                </a:lnTo>
                <a:lnTo>
                  <a:pt x="161" y="48"/>
                </a:lnTo>
                <a:lnTo>
                  <a:pt x="163" y="50"/>
                </a:lnTo>
                <a:lnTo>
                  <a:pt x="167" y="52"/>
                </a:lnTo>
                <a:lnTo>
                  <a:pt x="169" y="56"/>
                </a:lnTo>
                <a:lnTo>
                  <a:pt x="171" y="58"/>
                </a:lnTo>
                <a:lnTo>
                  <a:pt x="173" y="60"/>
                </a:lnTo>
                <a:lnTo>
                  <a:pt x="175" y="62"/>
                </a:lnTo>
                <a:lnTo>
                  <a:pt x="177" y="64"/>
                </a:lnTo>
                <a:lnTo>
                  <a:pt x="188" y="54"/>
                </a:lnTo>
                <a:lnTo>
                  <a:pt x="198" y="47"/>
                </a:lnTo>
                <a:lnTo>
                  <a:pt x="208" y="37"/>
                </a:lnTo>
                <a:lnTo>
                  <a:pt x="215" y="25"/>
                </a:lnTo>
                <a:lnTo>
                  <a:pt x="227" y="18"/>
                </a:lnTo>
                <a:lnTo>
                  <a:pt x="236" y="10"/>
                </a:lnTo>
                <a:lnTo>
                  <a:pt x="248" y="4"/>
                </a:lnTo>
                <a:lnTo>
                  <a:pt x="261" y="0"/>
                </a:lnTo>
                <a:lnTo>
                  <a:pt x="296" y="0"/>
                </a:lnTo>
                <a:lnTo>
                  <a:pt x="286" y="16"/>
                </a:lnTo>
                <a:lnTo>
                  <a:pt x="277" y="29"/>
                </a:lnTo>
                <a:lnTo>
                  <a:pt x="269" y="45"/>
                </a:lnTo>
                <a:lnTo>
                  <a:pt x="259" y="58"/>
                </a:lnTo>
                <a:lnTo>
                  <a:pt x="250" y="71"/>
                </a:lnTo>
                <a:lnTo>
                  <a:pt x="242" y="83"/>
                </a:lnTo>
                <a:lnTo>
                  <a:pt x="231" y="95"/>
                </a:lnTo>
                <a:lnTo>
                  <a:pt x="221" y="108"/>
                </a:lnTo>
                <a:lnTo>
                  <a:pt x="209" y="116"/>
                </a:lnTo>
                <a:lnTo>
                  <a:pt x="198" y="121"/>
                </a:lnTo>
                <a:lnTo>
                  <a:pt x="183" y="125"/>
                </a:lnTo>
                <a:lnTo>
                  <a:pt x="169" y="127"/>
                </a:lnTo>
                <a:lnTo>
                  <a:pt x="154" y="127"/>
                </a:lnTo>
                <a:lnTo>
                  <a:pt x="137" y="129"/>
                </a:lnTo>
                <a:lnTo>
                  <a:pt x="121" y="131"/>
                </a:lnTo>
                <a:lnTo>
                  <a:pt x="102" y="133"/>
                </a:lnTo>
                <a:lnTo>
                  <a:pt x="92" y="137"/>
                </a:lnTo>
                <a:lnTo>
                  <a:pt x="83" y="142"/>
                </a:lnTo>
                <a:lnTo>
                  <a:pt x="73" y="152"/>
                </a:lnTo>
                <a:lnTo>
                  <a:pt x="64" y="160"/>
                </a:lnTo>
                <a:lnTo>
                  <a:pt x="56" y="166"/>
                </a:lnTo>
                <a:lnTo>
                  <a:pt x="46" y="171"/>
                </a:lnTo>
                <a:lnTo>
                  <a:pt x="35" y="175"/>
                </a:lnTo>
                <a:lnTo>
                  <a:pt x="23" y="177"/>
                </a:lnTo>
                <a:lnTo>
                  <a:pt x="19" y="177"/>
                </a:lnTo>
                <a:lnTo>
                  <a:pt x="14" y="175"/>
                </a:lnTo>
                <a:lnTo>
                  <a:pt x="10" y="173"/>
                </a:lnTo>
                <a:lnTo>
                  <a:pt x="8" y="169"/>
                </a:lnTo>
                <a:lnTo>
                  <a:pt x="6" y="167"/>
                </a:lnTo>
                <a:lnTo>
                  <a:pt x="4" y="164"/>
                </a:lnTo>
                <a:lnTo>
                  <a:pt x="0" y="160"/>
                </a:lnTo>
                <a:lnTo>
                  <a:pt x="0" y="154"/>
                </a:lnTo>
                <a:lnTo>
                  <a:pt x="0" y="146"/>
                </a:lnTo>
                <a:lnTo>
                  <a:pt x="4" y="135"/>
                </a:lnTo>
                <a:lnTo>
                  <a:pt x="8" y="127"/>
                </a:lnTo>
                <a:lnTo>
                  <a:pt x="12" y="121"/>
                </a:lnTo>
                <a:lnTo>
                  <a:pt x="19" y="110"/>
                </a:lnTo>
                <a:lnTo>
                  <a:pt x="31" y="96"/>
                </a:lnTo>
                <a:lnTo>
                  <a:pt x="44" y="87"/>
                </a:lnTo>
                <a:lnTo>
                  <a:pt x="54" y="75"/>
                </a:lnTo>
                <a:lnTo>
                  <a:pt x="60" y="70"/>
                </a:lnTo>
                <a:lnTo>
                  <a:pt x="64" y="62"/>
                </a:lnTo>
                <a:lnTo>
                  <a:pt x="66" y="54"/>
                </a:lnTo>
                <a:lnTo>
                  <a:pt x="67" y="4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65" name="Freeform 106"/>
          <p:cNvSpPr>
            <a:spLocks/>
          </p:cNvSpPr>
          <p:nvPr/>
        </p:nvSpPr>
        <p:spPr bwMode="auto">
          <a:xfrm>
            <a:off x="5811515" y="4110038"/>
            <a:ext cx="244475" cy="119062"/>
          </a:xfrm>
          <a:custGeom>
            <a:avLst/>
            <a:gdLst>
              <a:gd name="T0" fmla="*/ 17 w 390"/>
              <a:gd name="T1" fmla="*/ 59 h 177"/>
              <a:gd name="T2" fmla="*/ 48 w 390"/>
              <a:gd name="T3" fmla="*/ 33 h 177"/>
              <a:gd name="T4" fmla="*/ 90 w 390"/>
              <a:gd name="T5" fmla="*/ 13 h 177"/>
              <a:gd name="T6" fmla="*/ 138 w 390"/>
              <a:gd name="T7" fmla="*/ 0 h 177"/>
              <a:gd name="T8" fmla="*/ 190 w 390"/>
              <a:gd name="T9" fmla="*/ 0 h 177"/>
              <a:gd name="T10" fmla="*/ 225 w 390"/>
              <a:gd name="T11" fmla="*/ 9 h 177"/>
              <a:gd name="T12" fmla="*/ 255 w 390"/>
              <a:gd name="T13" fmla="*/ 27 h 177"/>
              <a:gd name="T14" fmla="*/ 284 w 390"/>
              <a:gd name="T15" fmla="*/ 42 h 177"/>
              <a:gd name="T16" fmla="*/ 301 w 390"/>
              <a:gd name="T17" fmla="*/ 21 h 177"/>
              <a:gd name="T18" fmla="*/ 330 w 390"/>
              <a:gd name="T19" fmla="*/ 21 h 177"/>
              <a:gd name="T20" fmla="*/ 353 w 390"/>
              <a:gd name="T21" fmla="*/ 23 h 177"/>
              <a:gd name="T22" fmla="*/ 371 w 390"/>
              <a:gd name="T23" fmla="*/ 25 h 177"/>
              <a:gd name="T24" fmla="*/ 390 w 390"/>
              <a:gd name="T25" fmla="*/ 29 h 177"/>
              <a:gd name="T26" fmla="*/ 374 w 390"/>
              <a:gd name="T27" fmla="*/ 31 h 177"/>
              <a:gd name="T28" fmla="*/ 367 w 390"/>
              <a:gd name="T29" fmla="*/ 34 h 177"/>
              <a:gd name="T30" fmla="*/ 361 w 390"/>
              <a:gd name="T31" fmla="*/ 40 h 177"/>
              <a:gd name="T32" fmla="*/ 359 w 390"/>
              <a:gd name="T33" fmla="*/ 52 h 177"/>
              <a:gd name="T34" fmla="*/ 363 w 390"/>
              <a:gd name="T35" fmla="*/ 61 h 177"/>
              <a:gd name="T36" fmla="*/ 371 w 390"/>
              <a:gd name="T37" fmla="*/ 69 h 177"/>
              <a:gd name="T38" fmla="*/ 378 w 390"/>
              <a:gd name="T39" fmla="*/ 75 h 177"/>
              <a:gd name="T40" fmla="*/ 386 w 390"/>
              <a:gd name="T41" fmla="*/ 77 h 177"/>
              <a:gd name="T42" fmla="*/ 365 w 390"/>
              <a:gd name="T43" fmla="*/ 94 h 177"/>
              <a:gd name="T44" fmla="*/ 344 w 390"/>
              <a:gd name="T45" fmla="*/ 104 h 177"/>
              <a:gd name="T46" fmla="*/ 298 w 390"/>
              <a:gd name="T47" fmla="*/ 119 h 177"/>
              <a:gd name="T48" fmla="*/ 255 w 390"/>
              <a:gd name="T49" fmla="*/ 138 h 177"/>
              <a:gd name="T50" fmla="*/ 242 w 390"/>
              <a:gd name="T51" fmla="*/ 153 h 177"/>
              <a:gd name="T52" fmla="*/ 236 w 390"/>
              <a:gd name="T53" fmla="*/ 177 h 177"/>
              <a:gd name="T54" fmla="*/ 207 w 390"/>
              <a:gd name="T55" fmla="*/ 175 h 177"/>
              <a:gd name="T56" fmla="*/ 186 w 390"/>
              <a:gd name="T57" fmla="*/ 165 h 177"/>
              <a:gd name="T58" fmla="*/ 158 w 390"/>
              <a:gd name="T59" fmla="*/ 138 h 177"/>
              <a:gd name="T60" fmla="*/ 131 w 390"/>
              <a:gd name="T61" fmla="*/ 111 h 177"/>
              <a:gd name="T62" fmla="*/ 115 w 390"/>
              <a:gd name="T63" fmla="*/ 102 h 177"/>
              <a:gd name="T64" fmla="*/ 96 w 390"/>
              <a:gd name="T65" fmla="*/ 98 h 177"/>
              <a:gd name="T66" fmla="*/ 71 w 390"/>
              <a:gd name="T67" fmla="*/ 104 h 177"/>
              <a:gd name="T68" fmla="*/ 50 w 390"/>
              <a:gd name="T69" fmla="*/ 113 h 177"/>
              <a:gd name="T70" fmla="*/ 29 w 390"/>
              <a:gd name="T71" fmla="*/ 125 h 177"/>
              <a:gd name="T72" fmla="*/ 6 w 390"/>
              <a:gd name="T73" fmla="*/ 129 h 177"/>
              <a:gd name="T74" fmla="*/ 4 w 390"/>
              <a:gd name="T75" fmla="*/ 109 h 177"/>
              <a:gd name="T76" fmla="*/ 0 w 390"/>
              <a:gd name="T77" fmla="*/ 98 h 177"/>
              <a:gd name="T78" fmla="*/ 0 w 390"/>
              <a:gd name="T79" fmla="*/ 86 h 177"/>
              <a:gd name="T80" fmla="*/ 6 w 390"/>
              <a:gd name="T81" fmla="*/ 73 h 17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90"/>
              <a:gd name="T124" fmla="*/ 0 h 177"/>
              <a:gd name="T125" fmla="*/ 390 w 390"/>
              <a:gd name="T126" fmla="*/ 177 h 17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90" h="177">
                <a:moveTo>
                  <a:pt x="6" y="73"/>
                </a:moveTo>
                <a:lnTo>
                  <a:pt x="17" y="59"/>
                </a:lnTo>
                <a:lnTo>
                  <a:pt x="31" y="44"/>
                </a:lnTo>
                <a:lnTo>
                  <a:pt x="48" y="33"/>
                </a:lnTo>
                <a:lnTo>
                  <a:pt x="67" y="23"/>
                </a:lnTo>
                <a:lnTo>
                  <a:pt x="90" y="13"/>
                </a:lnTo>
                <a:lnTo>
                  <a:pt x="113" y="6"/>
                </a:lnTo>
                <a:lnTo>
                  <a:pt x="138" y="0"/>
                </a:lnTo>
                <a:lnTo>
                  <a:pt x="165" y="0"/>
                </a:lnTo>
                <a:lnTo>
                  <a:pt x="190" y="0"/>
                </a:lnTo>
                <a:lnTo>
                  <a:pt x="209" y="4"/>
                </a:lnTo>
                <a:lnTo>
                  <a:pt x="225" y="9"/>
                </a:lnTo>
                <a:lnTo>
                  <a:pt x="242" y="19"/>
                </a:lnTo>
                <a:lnTo>
                  <a:pt x="255" y="27"/>
                </a:lnTo>
                <a:lnTo>
                  <a:pt x="271" y="34"/>
                </a:lnTo>
                <a:lnTo>
                  <a:pt x="284" y="42"/>
                </a:lnTo>
                <a:lnTo>
                  <a:pt x="301" y="52"/>
                </a:lnTo>
                <a:lnTo>
                  <a:pt x="301" y="21"/>
                </a:lnTo>
                <a:lnTo>
                  <a:pt x="319" y="21"/>
                </a:lnTo>
                <a:lnTo>
                  <a:pt x="330" y="21"/>
                </a:lnTo>
                <a:lnTo>
                  <a:pt x="344" y="21"/>
                </a:lnTo>
                <a:lnTo>
                  <a:pt x="353" y="23"/>
                </a:lnTo>
                <a:lnTo>
                  <a:pt x="361" y="23"/>
                </a:lnTo>
                <a:lnTo>
                  <a:pt x="371" y="25"/>
                </a:lnTo>
                <a:lnTo>
                  <a:pt x="378" y="27"/>
                </a:lnTo>
                <a:lnTo>
                  <a:pt x="390" y="29"/>
                </a:lnTo>
                <a:lnTo>
                  <a:pt x="382" y="31"/>
                </a:lnTo>
                <a:lnTo>
                  <a:pt x="374" y="31"/>
                </a:lnTo>
                <a:lnTo>
                  <a:pt x="371" y="33"/>
                </a:lnTo>
                <a:lnTo>
                  <a:pt x="367" y="34"/>
                </a:lnTo>
                <a:lnTo>
                  <a:pt x="363" y="36"/>
                </a:lnTo>
                <a:lnTo>
                  <a:pt x="361" y="40"/>
                </a:lnTo>
                <a:lnTo>
                  <a:pt x="361" y="48"/>
                </a:lnTo>
                <a:lnTo>
                  <a:pt x="359" y="52"/>
                </a:lnTo>
                <a:lnTo>
                  <a:pt x="361" y="57"/>
                </a:lnTo>
                <a:lnTo>
                  <a:pt x="363" y="61"/>
                </a:lnTo>
                <a:lnTo>
                  <a:pt x="367" y="65"/>
                </a:lnTo>
                <a:lnTo>
                  <a:pt x="371" y="69"/>
                </a:lnTo>
                <a:lnTo>
                  <a:pt x="374" y="73"/>
                </a:lnTo>
                <a:lnTo>
                  <a:pt x="378" y="75"/>
                </a:lnTo>
                <a:lnTo>
                  <a:pt x="384" y="77"/>
                </a:lnTo>
                <a:lnTo>
                  <a:pt x="386" y="77"/>
                </a:lnTo>
                <a:lnTo>
                  <a:pt x="378" y="86"/>
                </a:lnTo>
                <a:lnTo>
                  <a:pt x="365" y="94"/>
                </a:lnTo>
                <a:lnTo>
                  <a:pt x="355" y="100"/>
                </a:lnTo>
                <a:lnTo>
                  <a:pt x="344" y="104"/>
                </a:lnTo>
                <a:lnTo>
                  <a:pt x="319" y="111"/>
                </a:lnTo>
                <a:lnTo>
                  <a:pt x="298" y="119"/>
                </a:lnTo>
                <a:lnTo>
                  <a:pt x="275" y="129"/>
                </a:lnTo>
                <a:lnTo>
                  <a:pt x="255" y="138"/>
                </a:lnTo>
                <a:lnTo>
                  <a:pt x="250" y="146"/>
                </a:lnTo>
                <a:lnTo>
                  <a:pt x="242" y="153"/>
                </a:lnTo>
                <a:lnTo>
                  <a:pt x="238" y="165"/>
                </a:lnTo>
                <a:lnTo>
                  <a:pt x="236" y="177"/>
                </a:lnTo>
                <a:lnTo>
                  <a:pt x="221" y="177"/>
                </a:lnTo>
                <a:lnTo>
                  <a:pt x="207" y="175"/>
                </a:lnTo>
                <a:lnTo>
                  <a:pt x="198" y="171"/>
                </a:lnTo>
                <a:lnTo>
                  <a:pt x="186" y="165"/>
                </a:lnTo>
                <a:lnTo>
                  <a:pt x="171" y="152"/>
                </a:lnTo>
                <a:lnTo>
                  <a:pt x="158" y="138"/>
                </a:lnTo>
                <a:lnTo>
                  <a:pt x="144" y="125"/>
                </a:lnTo>
                <a:lnTo>
                  <a:pt x="131" y="111"/>
                </a:lnTo>
                <a:lnTo>
                  <a:pt x="123" y="105"/>
                </a:lnTo>
                <a:lnTo>
                  <a:pt x="115" y="102"/>
                </a:lnTo>
                <a:lnTo>
                  <a:pt x="106" y="100"/>
                </a:lnTo>
                <a:lnTo>
                  <a:pt x="96" y="98"/>
                </a:lnTo>
                <a:lnTo>
                  <a:pt x="85" y="100"/>
                </a:lnTo>
                <a:lnTo>
                  <a:pt x="71" y="104"/>
                </a:lnTo>
                <a:lnTo>
                  <a:pt x="62" y="107"/>
                </a:lnTo>
                <a:lnTo>
                  <a:pt x="50" y="113"/>
                </a:lnTo>
                <a:lnTo>
                  <a:pt x="40" y="117"/>
                </a:lnTo>
                <a:lnTo>
                  <a:pt x="29" y="125"/>
                </a:lnTo>
                <a:lnTo>
                  <a:pt x="17" y="125"/>
                </a:lnTo>
                <a:lnTo>
                  <a:pt x="6" y="129"/>
                </a:lnTo>
                <a:lnTo>
                  <a:pt x="6" y="117"/>
                </a:lnTo>
                <a:lnTo>
                  <a:pt x="4" y="109"/>
                </a:lnTo>
                <a:lnTo>
                  <a:pt x="2" y="102"/>
                </a:lnTo>
                <a:lnTo>
                  <a:pt x="0" y="98"/>
                </a:lnTo>
                <a:lnTo>
                  <a:pt x="0" y="92"/>
                </a:lnTo>
                <a:lnTo>
                  <a:pt x="0" y="86"/>
                </a:lnTo>
                <a:lnTo>
                  <a:pt x="2" y="79"/>
                </a:lnTo>
                <a:lnTo>
                  <a:pt x="6" y="73"/>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566" name="Freeform 107"/>
          <p:cNvSpPr>
            <a:spLocks/>
          </p:cNvSpPr>
          <p:nvPr/>
        </p:nvSpPr>
        <p:spPr bwMode="auto">
          <a:xfrm>
            <a:off x="5811515" y="4110038"/>
            <a:ext cx="244475" cy="119062"/>
          </a:xfrm>
          <a:custGeom>
            <a:avLst/>
            <a:gdLst>
              <a:gd name="T0" fmla="*/ 17 w 390"/>
              <a:gd name="T1" fmla="*/ 59 h 177"/>
              <a:gd name="T2" fmla="*/ 48 w 390"/>
              <a:gd name="T3" fmla="*/ 33 h 177"/>
              <a:gd name="T4" fmla="*/ 90 w 390"/>
              <a:gd name="T5" fmla="*/ 13 h 177"/>
              <a:gd name="T6" fmla="*/ 138 w 390"/>
              <a:gd name="T7" fmla="*/ 0 h 177"/>
              <a:gd name="T8" fmla="*/ 190 w 390"/>
              <a:gd name="T9" fmla="*/ 0 h 177"/>
              <a:gd name="T10" fmla="*/ 225 w 390"/>
              <a:gd name="T11" fmla="*/ 9 h 177"/>
              <a:gd name="T12" fmla="*/ 255 w 390"/>
              <a:gd name="T13" fmla="*/ 27 h 177"/>
              <a:gd name="T14" fmla="*/ 284 w 390"/>
              <a:gd name="T15" fmla="*/ 42 h 177"/>
              <a:gd name="T16" fmla="*/ 301 w 390"/>
              <a:gd name="T17" fmla="*/ 21 h 177"/>
              <a:gd name="T18" fmla="*/ 330 w 390"/>
              <a:gd name="T19" fmla="*/ 21 h 177"/>
              <a:gd name="T20" fmla="*/ 353 w 390"/>
              <a:gd name="T21" fmla="*/ 23 h 177"/>
              <a:gd name="T22" fmla="*/ 371 w 390"/>
              <a:gd name="T23" fmla="*/ 25 h 177"/>
              <a:gd name="T24" fmla="*/ 390 w 390"/>
              <a:gd name="T25" fmla="*/ 29 h 177"/>
              <a:gd name="T26" fmla="*/ 374 w 390"/>
              <a:gd name="T27" fmla="*/ 31 h 177"/>
              <a:gd name="T28" fmla="*/ 367 w 390"/>
              <a:gd name="T29" fmla="*/ 34 h 177"/>
              <a:gd name="T30" fmla="*/ 361 w 390"/>
              <a:gd name="T31" fmla="*/ 40 h 177"/>
              <a:gd name="T32" fmla="*/ 359 w 390"/>
              <a:gd name="T33" fmla="*/ 52 h 177"/>
              <a:gd name="T34" fmla="*/ 363 w 390"/>
              <a:gd name="T35" fmla="*/ 61 h 177"/>
              <a:gd name="T36" fmla="*/ 371 w 390"/>
              <a:gd name="T37" fmla="*/ 69 h 177"/>
              <a:gd name="T38" fmla="*/ 378 w 390"/>
              <a:gd name="T39" fmla="*/ 75 h 177"/>
              <a:gd name="T40" fmla="*/ 386 w 390"/>
              <a:gd name="T41" fmla="*/ 77 h 177"/>
              <a:gd name="T42" fmla="*/ 365 w 390"/>
              <a:gd name="T43" fmla="*/ 94 h 177"/>
              <a:gd name="T44" fmla="*/ 344 w 390"/>
              <a:gd name="T45" fmla="*/ 104 h 177"/>
              <a:gd name="T46" fmla="*/ 298 w 390"/>
              <a:gd name="T47" fmla="*/ 119 h 177"/>
              <a:gd name="T48" fmla="*/ 255 w 390"/>
              <a:gd name="T49" fmla="*/ 138 h 177"/>
              <a:gd name="T50" fmla="*/ 242 w 390"/>
              <a:gd name="T51" fmla="*/ 153 h 177"/>
              <a:gd name="T52" fmla="*/ 236 w 390"/>
              <a:gd name="T53" fmla="*/ 177 h 177"/>
              <a:gd name="T54" fmla="*/ 207 w 390"/>
              <a:gd name="T55" fmla="*/ 175 h 177"/>
              <a:gd name="T56" fmla="*/ 186 w 390"/>
              <a:gd name="T57" fmla="*/ 165 h 177"/>
              <a:gd name="T58" fmla="*/ 158 w 390"/>
              <a:gd name="T59" fmla="*/ 138 h 177"/>
              <a:gd name="T60" fmla="*/ 131 w 390"/>
              <a:gd name="T61" fmla="*/ 111 h 177"/>
              <a:gd name="T62" fmla="*/ 115 w 390"/>
              <a:gd name="T63" fmla="*/ 102 h 177"/>
              <a:gd name="T64" fmla="*/ 96 w 390"/>
              <a:gd name="T65" fmla="*/ 98 h 177"/>
              <a:gd name="T66" fmla="*/ 71 w 390"/>
              <a:gd name="T67" fmla="*/ 104 h 177"/>
              <a:gd name="T68" fmla="*/ 50 w 390"/>
              <a:gd name="T69" fmla="*/ 113 h 177"/>
              <a:gd name="T70" fmla="*/ 29 w 390"/>
              <a:gd name="T71" fmla="*/ 125 h 177"/>
              <a:gd name="T72" fmla="*/ 6 w 390"/>
              <a:gd name="T73" fmla="*/ 129 h 177"/>
              <a:gd name="T74" fmla="*/ 4 w 390"/>
              <a:gd name="T75" fmla="*/ 109 h 177"/>
              <a:gd name="T76" fmla="*/ 0 w 390"/>
              <a:gd name="T77" fmla="*/ 98 h 177"/>
              <a:gd name="T78" fmla="*/ 0 w 390"/>
              <a:gd name="T79" fmla="*/ 86 h 177"/>
              <a:gd name="T80" fmla="*/ 6 w 390"/>
              <a:gd name="T81" fmla="*/ 73 h 17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90"/>
              <a:gd name="T124" fmla="*/ 0 h 177"/>
              <a:gd name="T125" fmla="*/ 390 w 390"/>
              <a:gd name="T126" fmla="*/ 177 h 17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90" h="177">
                <a:moveTo>
                  <a:pt x="6" y="73"/>
                </a:moveTo>
                <a:lnTo>
                  <a:pt x="17" y="59"/>
                </a:lnTo>
                <a:lnTo>
                  <a:pt x="31" y="44"/>
                </a:lnTo>
                <a:lnTo>
                  <a:pt x="48" y="33"/>
                </a:lnTo>
                <a:lnTo>
                  <a:pt x="67" y="23"/>
                </a:lnTo>
                <a:lnTo>
                  <a:pt x="90" y="13"/>
                </a:lnTo>
                <a:lnTo>
                  <a:pt x="113" y="6"/>
                </a:lnTo>
                <a:lnTo>
                  <a:pt x="138" y="0"/>
                </a:lnTo>
                <a:lnTo>
                  <a:pt x="165" y="0"/>
                </a:lnTo>
                <a:lnTo>
                  <a:pt x="190" y="0"/>
                </a:lnTo>
                <a:lnTo>
                  <a:pt x="209" y="4"/>
                </a:lnTo>
                <a:lnTo>
                  <a:pt x="225" y="9"/>
                </a:lnTo>
                <a:lnTo>
                  <a:pt x="242" y="19"/>
                </a:lnTo>
                <a:lnTo>
                  <a:pt x="255" y="27"/>
                </a:lnTo>
                <a:lnTo>
                  <a:pt x="271" y="34"/>
                </a:lnTo>
                <a:lnTo>
                  <a:pt x="284" y="42"/>
                </a:lnTo>
                <a:lnTo>
                  <a:pt x="301" y="52"/>
                </a:lnTo>
                <a:lnTo>
                  <a:pt x="301" y="21"/>
                </a:lnTo>
                <a:lnTo>
                  <a:pt x="319" y="21"/>
                </a:lnTo>
                <a:lnTo>
                  <a:pt x="330" y="21"/>
                </a:lnTo>
                <a:lnTo>
                  <a:pt x="344" y="21"/>
                </a:lnTo>
                <a:lnTo>
                  <a:pt x="353" y="23"/>
                </a:lnTo>
                <a:lnTo>
                  <a:pt x="361" y="23"/>
                </a:lnTo>
                <a:lnTo>
                  <a:pt x="371" y="25"/>
                </a:lnTo>
                <a:lnTo>
                  <a:pt x="378" y="27"/>
                </a:lnTo>
                <a:lnTo>
                  <a:pt x="390" y="29"/>
                </a:lnTo>
                <a:lnTo>
                  <a:pt x="382" y="31"/>
                </a:lnTo>
                <a:lnTo>
                  <a:pt x="374" y="31"/>
                </a:lnTo>
                <a:lnTo>
                  <a:pt x="371" y="33"/>
                </a:lnTo>
                <a:lnTo>
                  <a:pt x="367" y="34"/>
                </a:lnTo>
                <a:lnTo>
                  <a:pt x="363" y="36"/>
                </a:lnTo>
                <a:lnTo>
                  <a:pt x="361" y="40"/>
                </a:lnTo>
                <a:lnTo>
                  <a:pt x="361" y="48"/>
                </a:lnTo>
                <a:lnTo>
                  <a:pt x="359" y="52"/>
                </a:lnTo>
                <a:lnTo>
                  <a:pt x="361" y="57"/>
                </a:lnTo>
                <a:lnTo>
                  <a:pt x="363" y="61"/>
                </a:lnTo>
                <a:lnTo>
                  <a:pt x="367" y="65"/>
                </a:lnTo>
                <a:lnTo>
                  <a:pt x="371" y="69"/>
                </a:lnTo>
                <a:lnTo>
                  <a:pt x="374" y="73"/>
                </a:lnTo>
                <a:lnTo>
                  <a:pt x="378" y="75"/>
                </a:lnTo>
                <a:lnTo>
                  <a:pt x="384" y="77"/>
                </a:lnTo>
                <a:lnTo>
                  <a:pt x="386" y="77"/>
                </a:lnTo>
                <a:lnTo>
                  <a:pt x="378" y="86"/>
                </a:lnTo>
                <a:lnTo>
                  <a:pt x="365" y="94"/>
                </a:lnTo>
                <a:lnTo>
                  <a:pt x="355" y="100"/>
                </a:lnTo>
                <a:lnTo>
                  <a:pt x="344" y="104"/>
                </a:lnTo>
                <a:lnTo>
                  <a:pt x="319" y="111"/>
                </a:lnTo>
                <a:lnTo>
                  <a:pt x="298" y="119"/>
                </a:lnTo>
                <a:lnTo>
                  <a:pt x="275" y="129"/>
                </a:lnTo>
                <a:lnTo>
                  <a:pt x="255" y="138"/>
                </a:lnTo>
                <a:lnTo>
                  <a:pt x="250" y="146"/>
                </a:lnTo>
                <a:lnTo>
                  <a:pt x="242" y="153"/>
                </a:lnTo>
                <a:lnTo>
                  <a:pt x="238" y="165"/>
                </a:lnTo>
                <a:lnTo>
                  <a:pt x="236" y="177"/>
                </a:lnTo>
                <a:lnTo>
                  <a:pt x="221" y="177"/>
                </a:lnTo>
                <a:lnTo>
                  <a:pt x="207" y="175"/>
                </a:lnTo>
                <a:lnTo>
                  <a:pt x="198" y="171"/>
                </a:lnTo>
                <a:lnTo>
                  <a:pt x="186" y="165"/>
                </a:lnTo>
                <a:lnTo>
                  <a:pt x="171" y="152"/>
                </a:lnTo>
                <a:lnTo>
                  <a:pt x="158" y="138"/>
                </a:lnTo>
                <a:lnTo>
                  <a:pt x="144" y="125"/>
                </a:lnTo>
                <a:lnTo>
                  <a:pt x="131" y="111"/>
                </a:lnTo>
                <a:lnTo>
                  <a:pt x="123" y="105"/>
                </a:lnTo>
                <a:lnTo>
                  <a:pt x="115" y="102"/>
                </a:lnTo>
                <a:lnTo>
                  <a:pt x="106" y="100"/>
                </a:lnTo>
                <a:lnTo>
                  <a:pt x="96" y="98"/>
                </a:lnTo>
                <a:lnTo>
                  <a:pt x="85" y="100"/>
                </a:lnTo>
                <a:lnTo>
                  <a:pt x="71" y="104"/>
                </a:lnTo>
                <a:lnTo>
                  <a:pt x="62" y="107"/>
                </a:lnTo>
                <a:lnTo>
                  <a:pt x="50" y="113"/>
                </a:lnTo>
                <a:lnTo>
                  <a:pt x="40" y="117"/>
                </a:lnTo>
                <a:lnTo>
                  <a:pt x="29" y="125"/>
                </a:lnTo>
                <a:lnTo>
                  <a:pt x="17" y="125"/>
                </a:lnTo>
                <a:lnTo>
                  <a:pt x="6" y="129"/>
                </a:lnTo>
                <a:lnTo>
                  <a:pt x="6" y="117"/>
                </a:lnTo>
                <a:lnTo>
                  <a:pt x="4" y="109"/>
                </a:lnTo>
                <a:lnTo>
                  <a:pt x="2" y="102"/>
                </a:lnTo>
                <a:lnTo>
                  <a:pt x="0" y="98"/>
                </a:lnTo>
                <a:lnTo>
                  <a:pt x="0" y="92"/>
                </a:lnTo>
                <a:lnTo>
                  <a:pt x="0" y="86"/>
                </a:lnTo>
                <a:lnTo>
                  <a:pt x="2" y="79"/>
                </a:lnTo>
                <a:lnTo>
                  <a:pt x="6" y="73"/>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67" name="Freeform 108"/>
          <p:cNvSpPr>
            <a:spLocks/>
          </p:cNvSpPr>
          <p:nvPr/>
        </p:nvSpPr>
        <p:spPr bwMode="auto">
          <a:xfrm>
            <a:off x="5767065" y="4219575"/>
            <a:ext cx="39688" cy="73025"/>
          </a:xfrm>
          <a:custGeom>
            <a:avLst/>
            <a:gdLst>
              <a:gd name="T0" fmla="*/ 0 w 65"/>
              <a:gd name="T1" fmla="*/ 52 h 109"/>
              <a:gd name="T2" fmla="*/ 4 w 65"/>
              <a:gd name="T3" fmla="*/ 52 h 109"/>
              <a:gd name="T4" fmla="*/ 6 w 65"/>
              <a:gd name="T5" fmla="*/ 52 h 109"/>
              <a:gd name="T6" fmla="*/ 8 w 65"/>
              <a:gd name="T7" fmla="*/ 52 h 109"/>
              <a:gd name="T8" fmla="*/ 10 w 65"/>
              <a:gd name="T9" fmla="*/ 52 h 109"/>
              <a:gd name="T10" fmla="*/ 14 w 65"/>
              <a:gd name="T11" fmla="*/ 52 h 109"/>
              <a:gd name="T12" fmla="*/ 16 w 65"/>
              <a:gd name="T13" fmla="*/ 52 h 109"/>
              <a:gd name="T14" fmla="*/ 17 w 65"/>
              <a:gd name="T15" fmla="*/ 52 h 109"/>
              <a:gd name="T16" fmla="*/ 19 w 65"/>
              <a:gd name="T17" fmla="*/ 52 h 109"/>
              <a:gd name="T18" fmla="*/ 19 w 65"/>
              <a:gd name="T19" fmla="*/ 42 h 109"/>
              <a:gd name="T20" fmla="*/ 19 w 65"/>
              <a:gd name="T21" fmla="*/ 33 h 109"/>
              <a:gd name="T22" fmla="*/ 17 w 65"/>
              <a:gd name="T23" fmla="*/ 27 h 109"/>
              <a:gd name="T24" fmla="*/ 17 w 65"/>
              <a:gd name="T25" fmla="*/ 23 h 109"/>
              <a:gd name="T26" fmla="*/ 17 w 65"/>
              <a:gd name="T27" fmla="*/ 17 h 109"/>
              <a:gd name="T28" fmla="*/ 17 w 65"/>
              <a:gd name="T29" fmla="*/ 14 h 109"/>
              <a:gd name="T30" fmla="*/ 19 w 65"/>
              <a:gd name="T31" fmla="*/ 8 h 109"/>
              <a:gd name="T32" fmla="*/ 23 w 65"/>
              <a:gd name="T33" fmla="*/ 0 h 109"/>
              <a:gd name="T34" fmla="*/ 29 w 65"/>
              <a:gd name="T35" fmla="*/ 4 h 109"/>
              <a:gd name="T36" fmla="*/ 37 w 65"/>
              <a:gd name="T37" fmla="*/ 10 h 109"/>
              <a:gd name="T38" fmla="*/ 40 w 65"/>
              <a:gd name="T39" fmla="*/ 15 h 109"/>
              <a:gd name="T40" fmla="*/ 44 w 65"/>
              <a:gd name="T41" fmla="*/ 21 h 109"/>
              <a:gd name="T42" fmla="*/ 48 w 65"/>
              <a:gd name="T43" fmla="*/ 27 h 109"/>
              <a:gd name="T44" fmla="*/ 54 w 65"/>
              <a:gd name="T45" fmla="*/ 33 h 109"/>
              <a:gd name="T46" fmla="*/ 60 w 65"/>
              <a:gd name="T47" fmla="*/ 38 h 109"/>
              <a:gd name="T48" fmla="*/ 65 w 65"/>
              <a:gd name="T49" fmla="*/ 44 h 109"/>
              <a:gd name="T50" fmla="*/ 62 w 65"/>
              <a:gd name="T51" fmla="*/ 48 h 109"/>
              <a:gd name="T52" fmla="*/ 58 w 65"/>
              <a:gd name="T53" fmla="*/ 52 h 109"/>
              <a:gd name="T54" fmla="*/ 52 w 65"/>
              <a:gd name="T55" fmla="*/ 56 h 109"/>
              <a:gd name="T56" fmla="*/ 48 w 65"/>
              <a:gd name="T57" fmla="*/ 60 h 109"/>
              <a:gd name="T58" fmla="*/ 42 w 65"/>
              <a:gd name="T59" fmla="*/ 63 h 109"/>
              <a:gd name="T60" fmla="*/ 35 w 65"/>
              <a:gd name="T61" fmla="*/ 65 h 109"/>
              <a:gd name="T62" fmla="*/ 27 w 65"/>
              <a:gd name="T63" fmla="*/ 67 h 109"/>
              <a:gd name="T64" fmla="*/ 19 w 65"/>
              <a:gd name="T65" fmla="*/ 69 h 109"/>
              <a:gd name="T66" fmla="*/ 19 w 65"/>
              <a:gd name="T67" fmla="*/ 109 h 109"/>
              <a:gd name="T68" fmla="*/ 16 w 65"/>
              <a:gd name="T69" fmla="*/ 102 h 109"/>
              <a:gd name="T70" fmla="*/ 12 w 65"/>
              <a:gd name="T71" fmla="*/ 96 h 109"/>
              <a:gd name="T72" fmla="*/ 10 w 65"/>
              <a:gd name="T73" fmla="*/ 90 h 109"/>
              <a:gd name="T74" fmla="*/ 6 w 65"/>
              <a:gd name="T75" fmla="*/ 83 h 109"/>
              <a:gd name="T76" fmla="*/ 4 w 65"/>
              <a:gd name="T77" fmla="*/ 77 h 109"/>
              <a:gd name="T78" fmla="*/ 2 w 65"/>
              <a:gd name="T79" fmla="*/ 67 h 109"/>
              <a:gd name="T80" fmla="*/ 2 w 65"/>
              <a:gd name="T81" fmla="*/ 60 h 109"/>
              <a:gd name="T82" fmla="*/ 0 w 65"/>
              <a:gd name="T83" fmla="*/ 52 h 10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5"/>
              <a:gd name="T127" fmla="*/ 0 h 109"/>
              <a:gd name="T128" fmla="*/ 65 w 65"/>
              <a:gd name="T129" fmla="*/ 109 h 10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5" h="109">
                <a:moveTo>
                  <a:pt x="0" y="52"/>
                </a:moveTo>
                <a:lnTo>
                  <a:pt x="4" y="52"/>
                </a:lnTo>
                <a:lnTo>
                  <a:pt x="6" y="52"/>
                </a:lnTo>
                <a:lnTo>
                  <a:pt x="8" y="52"/>
                </a:lnTo>
                <a:lnTo>
                  <a:pt x="10" y="52"/>
                </a:lnTo>
                <a:lnTo>
                  <a:pt x="14" y="52"/>
                </a:lnTo>
                <a:lnTo>
                  <a:pt x="16" y="52"/>
                </a:lnTo>
                <a:lnTo>
                  <a:pt x="17" y="52"/>
                </a:lnTo>
                <a:lnTo>
                  <a:pt x="19" y="52"/>
                </a:lnTo>
                <a:lnTo>
                  <a:pt x="19" y="42"/>
                </a:lnTo>
                <a:lnTo>
                  <a:pt x="19" y="33"/>
                </a:lnTo>
                <a:lnTo>
                  <a:pt x="17" y="27"/>
                </a:lnTo>
                <a:lnTo>
                  <a:pt x="17" y="23"/>
                </a:lnTo>
                <a:lnTo>
                  <a:pt x="17" y="17"/>
                </a:lnTo>
                <a:lnTo>
                  <a:pt x="17" y="14"/>
                </a:lnTo>
                <a:lnTo>
                  <a:pt x="19" y="8"/>
                </a:lnTo>
                <a:lnTo>
                  <a:pt x="23" y="0"/>
                </a:lnTo>
                <a:lnTo>
                  <a:pt x="29" y="4"/>
                </a:lnTo>
                <a:lnTo>
                  <a:pt x="37" y="10"/>
                </a:lnTo>
                <a:lnTo>
                  <a:pt x="40" y="15"/>
                </a:lnTo>
                <a:lnTo>
                  <a:pt x="44" y="21"/>
                </a:lnTo>
                <a:lnTo>
                  <a:pt x="48" y="27"/>
                </a:lnTo>
                <a:lnTo>
                  <a:pt x="54" y="33"/>
                </a:lnTo>
                <a:lnTo>
                  <a:pt x="60" y="38"/>
                </a:lnTo>
                <a:lnTo>
                  <a:pt x="65" y="44"/>
                </a:lnTo>
                <a:lnTo>
                  <a:pt x="62" y="48"/>
                </a:lnTo>
                <a:lnTo>
                  <a:pt x="58" y="52"/>
                </a:lnTo>
                <a:lnTo>
                  <a:pt x="52" y="56"/>
                </a:lnTo>
                <a:lnTo>
                  <a:pt x="48" y="60"/>
                </a:lnTo>
                <a:lnTo>
                  <a:pt x="42" y="63"/>
                </a:lnTo>
                <a:lnTo>
                  <a:pt x="35" y="65"/>
                </a:lnTo>
                <a:lnTo>
                  <a:pt x="27" y="67"/>
                </a:lnTo>
                <a:lnTo>
                  <a:pt x="19" y="69"/>
                </a:lnTo>
                <a:lnTo>
                  <a:pt x="19" y="109"/>
                </a:lnTo>
                <a:lnTo>
                  <a:pt x="16" y="102"/>
                </a:lnTo>
                <a:lnTo>
                  <a:pt x="12" y="96"/>
                </a:lnTo>
                <a:lnTo>
                  <a:pt x="10" y="90"/>
                </a:lnTo>
                <a:lnTo>
                  <a:pt x="6" y="83"/>
                </a:lnTo>
                <a:lnTo>
                  <a:pt x="4" y="77"/>
                </a:lnTo>
                <a:lnTo>
                  <a:pt x="2" y="67"/>
                </a:lnTo>
                <a:lnTo>
                  <a:pt x="2" y="60"/>
                </a:lnTo>
                <a:lnTo>
                  <a:pt x="0" y="52"/>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568" name="Freeform 109"/>
          <p:cNvSpPr>
            <a:spLocks/>
          </p:cNvSpPr>
          <p:nvPr/>
        </p:nvSpPr>
        <p:spPr bwMode="auto">
          <a:xfrm>
            <a:off x="5767065" y="4219575"/>
            <a:ext cx="39688" cy="73025"/>
          </a:xfrm>
          <a:custGeom>
            <a:avLst/>
            <a:gdLst>
              <a:gd name="T0" fmla="*/ 0 w 65"/>
              <a:gd name="T1" fmla="*/ 52 h 109"/>
              <a:gd name="T2" fmla="*/ 4 w 65"/>
              <a:gd name="T3" fmla="*/ 52 h 109"/>
              <a:gd name="T4" fmla="*/ 6 w 65"/>
              <a:gd name="T5" fmla="*/ 52 h 109"/>
              <a:gd name="T6" fmla="*/ 8 w 65"/>
              <a:gd name="T7" fmla="*/ 52 h 109"/>
              <a:gd name="T8" fmla="*/ 10 w 65"/>
              <a:gd name="T9" fmla="*/ 52 h 109"/>
              <a:gd name="T10" fmla="*/ 14 w 65"/>
              <a:gd name="T11" fmla="*/ 52 h 109"/>
              <a:gd name="T12" fmla="*/ 16 w 65"/>
              <a:gd name="T13" fmla="*/ 52 h 109"/>
              <a:gd name="T14" fmla="*/ 17 w 65"/>
              <a:gd name="T15" fmla="*/ 52 h 109"/>
              <a:gd name="T16" fmla="*/ 19 w 65"/>
              <a:gd name="T17" fmla="*/ 52 h 109"/>
              <a:gd name="T18" fmla="*/ 19 w 65"/>
              <a:gd name="T19" fmla="*/ 42 h 109"/>
              <a:gd name="T20" fmla="*/ 19 w 65"/>
              <a:gd name="T21" fmla="*/ 33 h 109"/>
              <a:gd name="T22" fmla="*/ 17 w 65"/>
              <a:gd name="T23" fmla="*/ 27 h 109"/>
              <a:gd name="T24" fmla="*/ 17 w 65"/>
              <a:gd name="T25" fmla="*/ 23 h 109"/>
              <a:gd name="T26" fmla="*/ 17 w 65"/>
              <a:gd name="T27" fmla="*/ 17 h 109"/>
              <a:gd name="T28" fmla="*/ 17 w 65"/>
              <a:gd name="T29" fmla="*/ 14 h 109"/>
              <a:gd name="T30" fmla="*/ 19 w 65"/>
              <a:gd name="T31" fmla="*/ 8 h 109"/>
              <a:gd name="T32" fmla="*/ 23 w 65"/>
              <a:gd name="T33" fmla="*/ 0 h 109"/>
              <a:gd name="T34" fmla="*/ 29 w 65"/>
              <a:gd name="T35" fmla="*/ 4 h 109"/>
              <a:gd name="T36" fmla="*/ 37 w 65"/>
              <a:gd name="T37" fmla="*/ 10 h 109"/>
              <a:gd name="T38" fmla="*/ 40 w 65"/>
              <a:gd name="T39" fmla="*/ 15 h 109"/>
              <a:gd name="T40" fmla="*/ 44 w 65"/>
              <a:gd name="T41" fmla="*/ 21 h 109"/>
              <a:gd name="T42" fmla="*/ 48 w 65"/>
              <a:gd name="T43" fmla="*/ 27 h 109"/>
              <a:gd name="T44" fmla="*/ 54 w 65"/>
              <a:gd name="T45" fmla="*/ 33 h 109"/>
              <a:gd name="T46" fmla="*/ 60 w 65"/>
              <a:gd name="T47" fmla="*/ 38 h 109"/>
              <a:gd name="T48" fmla="*/ 65 w 65"/>
              <a:gd name="T49" fmla="*/ 44 h 109"/>
              <a:gd name="T50" fmla="*/ 62 w 65"/>
              <a:gd name="T51" fmla="*/ 48 h 109"/>
              <a:gd name="T52" fmla="*/ 58 w 65"/>
              <a:gd name="T53" fmla="*/ 52 h 109"/>
              <a:gd name="T54" fmla="*/ 52 w 65"/>
              <a:gd name="T55" fmla="*/ 56 h 109"/>
              <a:gd name="T56" fmla="*/ 48 w 65"/>
              <a:gd name="T57" fmla="*/ 60 h 109"/>
              <a:gd name="T58" fmla="*/ 42 w 65"/>
              <a:gd name="T59" fmla="*/ 63 h 109"/>
              <a:gd name="T60" fmla="*/ 35 w 65"/>
              <a:gd name="T61" fmla="*/ 65 h 109"/>
              <a:gd name="T62" fmla="*/ 27 w 65"/>
              <a:gd name="T63" fmla="*/ 67 h 109"/>
              <a:gd name="T64" fmla="*/ 19 w 65"/>
              <a:gd name="T65" fmla="*/ 69 h 109"/>
              <a:gd name="T66" fmla="*/ 19 w 65"/>
              <a:gd name="T67" fmla="*/ 109 h 109"/>
              <a:gd name="T68" fmla="*/ 16 w 65"/>
              <a:gd name="T69" fmla="*/ 102 h 109"/>
              <a:gd name="T70" fmla="*/ 12 w 65"/>
              <a:gd name="T71" fmla="*/ 96 h 109"/>
              <a:gd name="T72" fmla="*/ 10 w 65"/>
              <a:gd name="T73" fmla="*/ 90 h 109"/>
              <a:gd name="T74" fmla="*/ 6 w 65"/>
              <a:gd name="T75" fmla="*/ 83 h 109"/>
              <a:gd name="T76" fmla="*/ 4 w 65"/>
              <a:gd name="T77" fmla="*/ 77 h 109"/>
              <a:gd name="T78" fmla="*/ 2 w 65"/>
              <a:gd name="T79" fmla="*/ 67 h 109"/>
              <a:gd name="T80" fmla="*/ 2 w 65"/>
              <a:gd name="T81" fmla="*/ 60 h 109"/>
              <a:gd name="T82" fmla="*/ 0 w 65"/>
              <a:gd name="T83" fmla="*/ 52 h 10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5"/>
              <a:gd name="T127" fmla="*/ 0 h 109"/>
              <a:gd name="T128" fmla="*/ 65 w 65"/>
              <a:gd name="T129" fmla="*/ 109 h 10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5" h="109">
                <a:moveTo>
                  <a:pt x="0" y="52"/>
                </a:moveTo>
                <a:lnTo>
                  <a:pt x="4" y="52"/>
                </a:lnTo>
                <a:lnTo>
                  <a:pt x="6" y="52"/>
                </a:lnTo>
                <a:lnTo>
                  <a:pt x="8" y="52"/>
                </a:lnTo>
                <a:lnTo>
                  <a:pt x="10" y="52"/>
                </a:lnTo>
                <a:lnTo>
                  <a:pt x="14" y="52"/>
                </a:lnTo>
                <a:lnTo>
                  <a:pt x="16" y="52"/>
                </a:lnTo>
                <a:lnTo>
                  <a:pt x="17" y="52"/>
                </a:lnTo>
                <a:lnTo>
                  <a:pt x="19" y="52"/>
                </a:lnTo>
                <a:lnTo>
                  <a:pt x="19" y="42"/>
                </a:lnTo>
                <a:lnTo>
                  <a:pt x="19" y="33"/>
                </a:lnTo>
                <a:lnTo>
                  <a:pt x="17" y="27"/>
                </a:lnTo>
                <a:lnTo>
                  <a:pt x="17" y="23"/>
                </a:lnTo>
                <a:lnTo>
                  <a:pt x="17" y="17"/>
                </a:lnTo>
                <a:lnTo>
                  <a:pt x="17" y="14"/>
                </a:lnTo>
                <a:lnTo>
                  <a:pt x="19" y="8"/>
                </a:lnTo>
                <a:lnTo>
                  <a:pt x="23" y="0"/>
                </a:lnTo>
                <a:lnTo>
                  <a:pt x="29" y="4"/>
                </a:lnTo>
                <a:lnTo>
                  <a:pt x="37" y="10"/>
                </a:lnTo>
                <a:lnTo>
                  <a:pt x="40" y="15"/>
                </a:lnTo>
                <a:lnTo>
                  <a:pt x="44" y="21"/>
                </a:lnTo>
                <a:lnTo>
                  <a:pt x="48" y="27"/>
                </a:lnTo>
                <a:lnTo>
                  <a:pt x="54" y="33"/>
                </a:lnTo>
                <a:lnTo>
                  <a:pt x="60" y="38"/>
                </a:lnTo>
                <a:lnTo>
                  <a:pt x="65" y="44"/>
                </a:lnTo>
                <a:lnTo>
                  <a:pt x="62" y="48"/>
                </a:lnTo>
                <a:lnTo>
                  <a:pt x="58" y="52"/>
                </a:lnTo>
                <a:lnTo>
                  <a:pt x="52" y="56"/>
                </a:lnTo>
                <a:lnTo>
                  <a:pt x="48" y="60"/>
                </a:lnTo>
                <a:lnTo>
                  <a:pt x="42" y="63"/>
                </a:lnTo>
                <a:lnTo>
                  <a:pt x="35" y="65"/>
                </a:lnTo>
                <a:lnTo>
                  <a:pt x="27" y="67"/>
                </a:lnTo>
                <a:lnTo>
                  <a:pt x="19" y="69"/>
                </a:lnTo>
                <a:lnTo>
                  <a:pt x="19" y="109"/>
                </a:lnTo>
                <a:lnTo>
                  <a:pt x="16" y="102"/>
                </a:lnTo>
                <a:lnTo>
                  <a:pt x="12" y="96"/>
                </a:lnTo>
                <a:lnTo>
                  <a:pt x="10" y="90"/>
                </a:lnTo>
                <a:lnTo>
                  <a:pt x="6" y="83"/>
                </a:lnTo>
                <a:lnTo>
                  <a:pt x="4" y="77"/>
                </a:lnTo>
                <a:lnTo>
                  <a:pt x="2" y="67"/>
                </a:lnTo>
                <a:lnTo>
                  <a:pt x="2" y="60"/>
                </a:lnTo>
                <a:lnTo>
                  <a:pt x="0" y="52"/>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69" name="Freeform 110"/>
          <p:cNvSpPr>
            <a:spLocks/>
          </p:cNvSpPr>
          <p:nvPr/>
        </p:nvSpPr>
        <p:spPr bwMode="auto">
          <a:xfrm>
            <a:off x="4919340" y="5668963"/>
            <a:ext cx="427038" cy="317500"/>
          </a:xfrm>
          <a:custGeom>
            <a:avLst/>
            <a:gdLst>
              <a:gd name="T0" fmla="*/ 625 w 679"/>
              <a:gd name="T1" fmla="*/ 132 h 478"/>
              <a:gd name="T2" fmla="*/ 639 w 679"/>
              <a:gd name="T3" fmla="*/ 177 h 478"/>
              <a:gd name="T4" fmla="*/ 622 w 679"/>
              <a:gd name="T5" fmla="*/ 227 h 478"/>
              <a:gd name="T6" fmla="*/ 587 w 679"/>
              <a:gd name="T7" fmla="*/ 267 h 478"/>
              <a:gd name="T8" fmla="*/ 604 w 679"/>
              <a:gd name="T9" fmla="*/ 330 h 478"/>
              <a:gd name="T10" fmla="*/ 666 w 679"/>
              <a:gd name="T11" fmla="*/ 392 h 478"/>
              <a:gd name="T12" fmla="*/ 664 w 679"/>
              <a:gd name="T13" fmla="*/ 405 h 478"/>
              <a:gd name="T14" fmla="*/ 645 w 679"/>
              <a:gd name="T15" fmla="*/ 413 h 478"/>
              <a:gd name="T16" fmla="*/ 570 w 679"/>
              <a:gd name="T17" fmla="*/ 407 h 478"/>
              <a:gd name="T18" fmla="*/ 501 w 679"/>
              <a:gd name="T19" fmla="*/ 405 h 478"/>
              <a:gd name="T20" fmla="*/ 418 w 679"/>
              <a:gd name="T21" fmla="*/ 440 h 478"/>
              <a:gd name="T22" fmla="*/ 328 w 679"/>
              <a:gd name="T23" fmla="*/ 451 h 478"/>
              <a:gd name="T24" fmla="*/ 303 w 679"/>
              <a:gd name="T25" fmla="*/ 461 h 478"/>
              <a:gd name="T26" fmla="*/ 247 w 679"/>
              <a:gd name="T27" fmla="*/ 461 h 478"/>
              <a:gd name="T28" fmla="*/ 178 w 679"/>
              <a:gd name="T29" fmla="*/ 472 h 478"/>
              <a:gd name="T30" fmla="*/ 121 w 679"/>
              <a:gd name="T31" fmla="*/ 459 h 478"/>
              <a:gd name="T32" fmla="*/ 57 w 679"/>
              <a:gd name="T33" fmla="*/ 472 h 478"/>
              <a:gd name="T34" fmla="*/ 28 w 679"/>
              <a:gd name="T35" fmla="*/ 478 h 478"/>
              <a:gd name="T36" fmla="*/ 25 w 679"/>
              <a:gd name="T37" fmla="*/ 388 h 478"/>
              <a:gd name="T38" fmla="*/ 9 w 679"/>
              <a:gd name="T39" fmla="*/ 324 h 478"/>
              <a:gd name="T40" fmla="*/ 17 w 679"/>
              <a:gd name="T41" fmla="*/ 273 h 478"/>
              <a:gd name="T42" fmla="*/ 57 w 679"/>
              <a:gd name="T43" fmla="*/ 238 h 478"/>
              <a:gd name="T44" fmla="*/ 76 w 679"/>
              <a:gd name="T45" fmla="*/ 246 h 478"/>
              <a:gd name="T46" fmla="*/ 98 w 679"/>
              <a:gd name="T47" fmla="*/ 263 h 478"/>
              <a:gd name="T48" fmla="*/ 113 w 679"/>
              <a:gd name="T49" fmla="*/ 257 h 478"/>
              <a:gd name="T50" fmla="*/ 121 w 679"/>
              <a:gd name="T51" fmla="*/ 217 h 478"/>
              <a:gd name="T52" fmla="*/ 119 w 679"/>
              <a:gd name="T53" fmla="*/ 175 h 478"/>
              <a:gd name="T54" fmla="*/ 128 w 679"/>
              <a:gd name="T55" fmla="*/ 159 h 478"/>
              <a:gd name="T56" fmla="*/ 128 w 679"/>
              <a:gd name="T57" fmla="*/ 144 h 478"/>
              <a:gd name="T58" fmla="*/ 105 w 679"/>
              <a:gd name="T59" fmla="*/ 113 h 478"/>
              <a:gd name="T60" fmla="*/ 96 w 679"/>
              <a:gd name="T61" fmla="*/ 83 h 478"/>
              <a:gd name="T62" fmla="*/ 121 w 679"/>
              <a:gd name="T63" fmla="*/ 27 h 478"/>
              <a:gd name="T64" fmla="*/ 144 w 679"/>
              <a:gd name="T65" fmla="*/ 0 h 478"/>
              <a:gd name="T66" fmla="*/ 159 w 679"/>
              <a:gd name="T67" fmla="*/ 8 h 478"/>
              <a:gd name="T68" fmla="*/ 172 w 679"/>
              <a:gd name="T69" fmla="*/ 13 h 478"/>
              <a:gd name="T70" fmla="*/ 186 w 679"/>
              <a:gd name="T71" fmla="*/ 4 h 478"/>
              <a:gd name="T72" fmla="*/ 201 w 679"/>
              <a:gd name="T73" fmla="*/ 2 h 478"/>
              <a:gd name="T74" fmla="*/ 209 w 679"/>
              <a:gd name="T75" fmla="*/ 2 h 478"/>
              <a:gd name="T76" fmla="*/ 220 w 679"/>
              <a:gd name="T77" fmla="*/ 2 h 478"/>
              <a:gd name="T78" fmla="*/ 234 w 679"/>
              <a:gd name="T79" fmla="*/ 13 h 478"/>
              <a:gd name="T80" fmla="*/ 249 w 679"/>
              <a:gd name="T81" fmla="*/ 33 h 478"/>
              <a:gd name="T82" fmla="*/ 282 w 679"/>
              <a:gd name="T83" fmla="*/ 67 h 478"/>
              <a:gd name="T84" fmla="*/ 368 w 679"/>
              <a:gd name="T85" fmla="*/ 69 h 478"/>
              <a:gd name="T86" fmla="*/ 382 w 679"/>
              <a:gd name="T87" fmla="*/ 75 h 478"/>
              <a:gd name="T88" fmla="*/ 393 w 679"/>
              <a:gd name="T89" fmla="*/ 81 h 478"/>
              <a:gd name="T90" fmla="*/ 537 w 679"/>
              <a:gd name="T91" fmla="*/ 94 h 478"/>
              <a:gd name="T92" fmla="*/ 570 w 679"/>
              <a:gd name="T93" fmla="*/ 104 h 478"/>
              <a:gd name="T94" fmla="*/ 593 w 679"/>
              <a:gd name="T95" fmla="*/ 104 h 478"/>
              <a:gd name="T96" fmla="*/ 608 w 679"/>
              <a:gd name="T97" fmla="*/ 104 h 4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79"/>
              <a:gd name="T148" fmla="*/ 0 h 478"/>
              <a:gd name="T149" fmla="*/ 679 w 679"/>
              <a:gd name="T150" fmla="*/ 478 h 4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79" h="478">
                <a:moveTo>
                  <a:pt x="612" y="104"/>
                </a:moveTo>
                <a:lnTo>
                  <a:pt x="616" y="113"/>
                </a:lnTo>
                <a:lnTo>
                  <a:pt x="622" y="121"/>
                </a:lnTo>
                <a:lnTo>
                  <a:pt x="625" y="132"/>
                </a:lnTo>
                <a:lnTo>
                  <a:pt x="629" y="142"/>
                </a:lnTo>
                <a:lnTo>
                  <a:pt x="633" y="152"/>
                </a:lnTo>
                <a:lnTo>
                  <a:pt x="637" y="163"/>
                </a:lnTo>
                <a:lnTo>
                  <a:pt x="639" y="177"/>
                </a:lnTo>
                <a:lnTo>
                  <a:pt x="639" y="188"/>
                </a:lnTo>
                <a:lnTo>
                  <a:pt x="637" y="204"/>
                </a:lnTo>
                <a:lnTo>
                  <a:pt x="631" y="217"/>
                </a:lnTo>
                <a:lnTo>
                  <a:pt x="622" y="227"/>
                </a:lnTo>
                <a:lnTo>
                  <a:pt x="610" y="236"/>
                </a:lnTo>
                <a:lnTo>
                  <a:pt x="600" y="248"/>
                </a:lnTo>
                <a:lnTo>
                  <a:pt x="593" y="257"/>
                </a:lnTo>
                <a:lnTo>
                  <a:pt x="587" y="267"/>
                </a:lnTo>
                <a:lnTo>
                  <a:pt x="585" y="276"/>
                </a:lnTo>
                <a:lnTo>
                  <a:pt x="587" y="294"/>
                </a:lnTo>
                <a:lnTo>
                  <a:pt x="595" y="311"/>
                </a:lnTo>
                <a:lnTo>
                  <a:pt x="604" y="330"/>
                </a:lnTo>
                <a:lnTo>
                  <a:pt x="618" y="348"/>
                </a:lnTo>
                <a:lnTo>
                  <a:pt x="635" y="365"/>
                </a:lnTo>
                <a:lnTo>
                  <a:pt x="650" y="378"/>
                </a:lnTo>
                <a:lnTo>
                  <a:pt x="666" y="392"/>
                </a:lnTo>
                <a:lnTo>
                  <a:pt x="679" y="395"/>
                </a:lnTo>
                <a:lnTo>
                  <a:pt x="673" y="399"/>
                </a:lnTo>
                <a:lnTo>
                  <a:pt x="670" y="401"/>
                </a:lnTo>
                <a:lnTo>
                  <a:pt x="664" y="405"/>
                </a:lnTo>
                <a:lnTo>
                  <a:pt x="660" y="407"/>
                </a:lnTo>
                <a:lnTo>
                  <a:pt x="652" y="409"/>
                </a:lnTo>
                <a:lnTo>
                  <a:pt x="648" y="411"/>
                </a:lnTo>
                <a:lnTo>
                  <a:pt x="645" y="413"/>
                </a:lnTo>
                <a:lnTo>
                  <a:pt x="641" y="415"/>
                </a:lnTo>
                <a:lnTo>
                  <a:pt x="612" y="415"/>
                </a:lnTo>
                <a:lnTo>
                  <a:pt x="591" y="411"/>
                </a:lnTo>
                <a:lnTo>
                  <a:pt x="570" y="407"/>
                </a:lnTo>
                <a:lnTo>
                  <a:pt x="554" y="403"/>
                </a:lnTo>
                <a:lnTo>
                  <a:pt x="537" y="401"/>
                </a:lnTo>
                <a:lnTo>
                  <a:pt x="522" y="401"/>
                </a:lnTo>
                <a:lnTo>
                  <a:pt x="501" y="405"/>
                </a:lnTo>
                <a:lnTo>
                  <a:pt x="480" y="415"/>
                </a:lnTo>
                <a:lnTo>
                  <a:pt x="456" y="424"/>
                </a:lnTo>
                <a:lnTo>
                  <a:pt x="435" y="434"/>
                </a:lnTo>
                <a:lnTo>
                  <a:pt x="418" y="440"/>
                </a:lnTo>
                <a:lnTo>
                  <a:pt x="401" y="443"/>
                </a:lnTo>
                <a:lnTo>
                  <a:pt x="370" y="449"/>
                </a:lnTo>
                <a:lnTo>
                  <a:pt x="347" y="451"/>
                </a:lnTo>
                <a:lnTo>
                  <a:pt x="328" y="451"/>
                </a:lnTo>
                <a:lnTo>
                  <a:pt x="316" y="453"/>
                </a:lnTo>
                <a:lnTo>
                  <a:pt x="309" y="455"/>
                </a:lnTo>
                <a:lnTo>
                  <a:pt x="305" y="457"/>
                </a:lnTo>
                <a:lnTo>
                  <a:pt x="303" y="461"/>
                </a:lnTo>
                <a:lnTo>
                  <a:pt x="301" y="468"/>
                </a:lnTo>
                <a:lnTo>
                  <a:pt x="288" y="461"/>
                </a:lnTo>
                <a:lnTo>
                  <a:pt x="266" y="461"/>
                </a:lnTo>
                <a:lnTo>
                  <a:pt x="247" y="461"/>
                </a:lnTo>
                <a:lnTo>
                  <a:pt x="224" y="463"/>
                </a:lnTo>
                <a:lnTo>
                  <a:pt x="205" y="465"/>
                </a:lnTo>
                <a:lnTo>
                  <a:pt x="190" y="468"/>
                </a:lnTo>
                <a:lnTo>
                  <a:pt x="178" y="472"/>
                </a:lnTo>
                <a:lnTo>
                  <a:pt x="174" y="472"/>
                </a:lnTo>
                <a:lnTo>
                  <a:pt x="153" y="468"/>
                </a:lnTo>
                <a:lnTo>
                  <a:pt x="136" y="463"/>
                </a:lnTo>
                <a:lnTo>
                  <a:pt x="121" y="459"/>
                </a:lnTo>
                <a:lnTo>
                  <a:pt x="107" y="459"/>
                </a:lnTo>
                <a:lnTo>
                  <a:pt x="86" y="461"/>
                </a:lnTo>
                <a:lnTo>
                  <a:pt x="71" y="465"/>
                </a:lnTo>
                <a:lnTo>
                  <a:pt x="57" y="472"/>
                </a:lnTo>
                <a:lnTo>
                  <a:pt x="48" y="476"/>
                </a:lnTo>
                <a:lnTo>
                  <a:pt x="40" y="478"/>
                </a:lnTo>
                <a:lnTo>
                  <a:pt x="34" y="478"/>
                </a:lnTo>
                <a:lnTo>
                  <a:pt x="28" y="478"/>
                </a:lnTo>
                <a:lnTo>
                  <a:pt x="21" y="476"/>
                </a:lnTo>
                <a:lnTo>
                  <a:pt x="23" y="442"/>
                </a:lnTo>
                <a:lnTo>
                  <a:pt x="25" y="413"/>
                </a:lnTo>
                <a:lnTo>
                  <a:pt x="25" y="388"/>
                </a:lnTo>
                <a:lnTo>
                  <a:pt x="23" y="367"/>
                </a:lnTo>
                <a:lnTo>
                  <a:pt x="21" y="348"/>
                </a:lnTo>
                <a:lnTo>
                  <a:pt x="17" y="334"/>
                </a:lnTo>
                <a:lnTo>
                  <a:pt x="9" y="324"/>
                </a:lnTo>
                <a:lnTo>
                  <a:pt x="0" y="315"/>
                </a:lnTo>
                <a:lnTo>
                  <a:pt x="3" y="300"/>
                </a:lnTo>
                <a:lnTo>
                  <a:pt x="9" y="286"/>
                </a:lnTo>
                <a:lnTo>
                  <a:pt x="17" y="273"/>
                </a:lnTo>
                <a:lnTo>
                  <a:pt x="26" y="263"/>
                </a:lnTo>
                <a:lnTo>
                  <a:pt x="36" y="255"/>
                </a:lnTo>
                <a:lnTo>
                  <a:pt x="48" y="248"/>
                </a:lnTo>
                <a:lnTo>
                  <a:pt x="57" y="238"/>
                </a:lnTo>
                <a:lnTo>
                  <a:pt x="67" y="230"/>
                </a:lnTo>
                <a:lnTo>
                  <a:pt x="69" y="234"/>
                </a:lnTo>
                <a:lnTo>
                  <a:pt x="73" y="242"/>
                </a:lnTo>
                <a:lnTo>
                  <a:pt x="76" y="246"/>
                </a:lnTo>
                <a:lnTo>
                  <a:pt x="80" y="252"/>
                </a:lnTo>
                <a:lnTo>
                  <a:pt x="86" y="255"/>
                </a:lnTo>
                <a:lnTo>
                  <a:pt x="90" y="259"/>
                </a:lnTo>
                <a:lnTo>
                  <a:pt x="98" y="263"/>
                </a:lnTo>
                <a:lnTo>
                  <a:pt x="101" y="263"/>
                </a:lnTo>
                <a:lnTo>
                  <a:pt x="105" y="263"/>
                </a:lnTo>
                <a:lnTo>
                  <a:pt x="109" y="261"/>
                </a:lnTo>
                <a:lnTo>
                  <a:pt x="113" y="257"/>
                </a:lnTo>
                <a:lnTo>
                  <a:pt x="115" y="253"/>
                </a:lnTo>
                <a:lnTo>
                  <a:pt x="119" y="242"/>
                </a:lnTo>
                <a:lnTo>
                  <a:pt x="119" y="228"/>
                </a:lnTo>
                <a:lnTo>
                  <a:pt x="121" y="217"/>
                </a:lnTo>
                <a:lnTo>
                  <a:pt x="119" y="204"/>
                </a:lnTo>
                <a:lnTo>
                  <a:pt x="119" y="190"/>
                </a:lnTo>
                <a:lnTo>
                  <a:pt x="119" y="182"/>
                </a:lnTo>
                <a:lnTo>
                  <a:pt x="119" y="175"/>
                </a:lnTo>
                <a:lnTo>
                  <a:pt x="121" y="171"/>
                </a:lnTo>
                <a:lnTo>
                  <a:pt x="124" y="165"/>
                </a:lnTo>
                <a:lnTo>
                  <a:pt x="124" y="163"/>
                </a:lnTo>
                <a:lnTo>
                  <a:pt x="128" y="159"/>
                </a:lnTo>
                <a:lnTo>
                  <a:pt x="128" y="157"/>
                </a:lnTo>
                <a:lnTo>
                  <a:pt x="128" y="154"/>
                </a:lnTo>
                <a:lnTo>
                  <a:pt x="132" y="150"/>
                </a:lnTo>
                <a:lnTo>
                  <a:pt x="128" y="144"/>
                </a:lnTo>
                <a:lnTo>
                  <a:pt x="124" y="136"/>
                </a:lnTo>
                <a:lnTo>
                  <a:pt x="119" y="127"/>
                </a:lnTo>
                <a:lnTo>
                  <a:pt x="111" y="121"/>
                </a:lnTo>
                <a:lnTo>
                  <a:pt x="105" y="113"/>
                </a:lnTo>
                <a:lnTo>
                  <a:pt x="99" y="106"/>
                </a:lnTo>
                <a:lnTo>
                  <a:pt x="96" y="98"/>
                </a:lnTo>
                <a:lnTo>
                  <a:pt x="94" y="88"/>
                </a:lnTo>
                <a:lnTo>
                  <a:pt x="96" y="83"/>
                </a:lnTo>
                <a:lnTo>
                  <a:pt x="99" y="71"/>
                </a:lnTo>
                <a:lnTo>
                  <a:pt x="105" y="56"/>
                </a:lnTo>
                <a:lnTo>
                  <a:pt x="113" y="40"/>
                </a:lnTo>
                <a:lnTo>
                  <a:pt x="121" y="27"/>
                </a:lnTo>
                <a:lnTo>
                  <a:pt x="128" y="12"/>
                </a:lnTo>
                <a:lnTo>
                  <a:pt x="134" y="4"/>
                </a:lnTo>
                <a:lnTo>
                  <a:pt x="136" y="0"/>
                </a:lnTo>
                <a:lnTo>
                  <a:pt x="144" y="0"/>
                </a:lnTo>
                <a:lnTo>
                  <a:pt x="147" y="0"/>
                </a:lnTo>
                <a:lnTo>
                  <a:pt x="153" y="4"/>
                </a:lnTo>
                <a:lnTo>
                  <a:pt x="157" y="6"/>
                </a:lnTo>
                <a:lnTo>
                  <a:pt x="159" y="8"/>
                </a:lnTo>
                <a:lnTo>
                  <a:pt x="163" y="12"/>
                </a:lnTo>
                <a:lnTo>
                  <a:pt x="167" y="13"/>
                </a:lnTo>
                <a:lnTo>
                  <a:pt x="167" y="17"/>
                </a:lnTo>
                <a:lnTo>
                  <a:pt x="172" y="13"/>
                </a:lnTo>
                <a:lnTo>
                  <a:pt x="176" y="10"/>
                </a:lnTo>
                <a:lnTo>
                  <a:pt x="178" y="8"/>
                </a:lnTo>
                <a:lnTo>
                  <a:pt x="182" y="6"/>
                </a:lnTo>
                <a:lnTo>
                  <a:pt x="186" y="4"/>
                </a:lnTo>
                <a:lnTo>
                  <a:pt x="190" y="2"/>
                </a:lnTo>
                <a:lnTo>
                  <a:pt x="193" y="2"/>
                </a:lnTo>
                <a:lnTo>
                  <a:pt x="197" y="2"/>
                </a:lnTo>
                <a:lnTo>
                  <a:pt x="201" y="2"/>
                </a:lnTo>
                <a:lnTo>
                  <a:pt x="205" y="2"/>
                </a:lnTo>
                <a:lnTo>
                  <a:pt x="209" y="2"/>
                </a:lnTo>
                <a:lnTo>
                  <a:pt x="211" y="2"/>
                </a:lnTo>
                <a:lnTo>
                  <a:pt x="213" y="2"/>
                </a:lnTo>
                <a:lnTo>
                  <a:pt x="215" y="2"/>
                </a:lnTo>
                <a:lnTo>
                  <a:pt x="220" y="2"/>
                </a:lnTo>
                <a:lnTo>
                  <a:pt x="224" y="4"/>
                </a:lnTo>
                <a:lnTo>
                  <a:pt x="228" y="8"/>
                </a:lnTo>
                <a:lnTo>
                  <a:pt x="232" y="10"/>
                </a:lnTo>
                <a:lnTo>
                  <a:pt x="234" y="13"/>
                </a:lnTo>
                <a:lnTo>
                  <a:pt x="240" y="17"/>
                </a:lnTo>
                <a:lnTo>
                  <a:pt x="243" y="17"/>
                </a:lnTo>
                <a:lnTo>
                  <a:pt x="247" y="21"/>
                </a:lnTo>
                <a:lnTo>
                  <a:pt x="249" y="33"/>
                </a:lnTo>
                <a:lnTo>
                  <a:pt x="253" y="42"/>
                </a:lnTo>
                <a:lnTo>
                  <a:pt x="261" y="52"/>
                </a:lnTo>
                <a:lnTo>
                  <a:pt x="270" y="61"/>
                </a:lnTo>
                <a:lnTo>
                  <a:pt x="282" y="67"/>
                </a:lnTo>
                <a:lnTo>
                  <a:pt x="293" y="69"/>
                </a:lnTo>
                <a:lnTo>
                  <a:pt x="305" y="71"/>
                </a:lnTo>
                <a:lnTo>
                  <a:pt x="320" y="69"/>
                </a:lnTo>
                <a:lnTo>
                  <a:pt x="368" y="69"/>
                </a:lnTo>
                <a:lnTo>
                  <a:pt x="372" y="71"/>
                </a:lnTo>
                <a:lnTo>
                  <a:pt x="376" y="73"/>
                </a:lnTo>
                <a:lnTo>
                  <a:pt x="378" y="75"/>
                </a:lnTo>
                <a:lnTo>
                  <a:pt x="382" y="75"/>
                </a:lnTo>
                <a:lnTo>
                  <a:pt x="384" y="77"/>
                </a:lnTo>
                <a:lnTo>
                  <a:pt x="385" y="77"/>
                </a:lnTo>
                <a:lnTo>
                  <a:pt x="389" y="79"/>
                </a:lnTo>
                <a:lnTo>
                  <a:pt x="393" y="81"/>
                </a:lnTo>
                <a:lnTo>
                  <a:pt x="520" y="81"/>
                </a:lnTo>
                <a:lnTo>
                  <a:pt x="526" y="84"/>
                </a:lnTo>
                <a:lnTo>
                  <a:pt x="531" y="88"/>
                </a:lnTo>
                <a:lnTo>
                  <a:pt x="537" y="94"/>
                </a:lnTo>
                <a:lnTo>
                  <a:pt x="543" y="98"/>
                </a:lnTo>
                <a:lnTo>
                  <a:pt x="552" y="100"/>
                </a:lnTo>
                <a:lnTo>
                  <a:pt x="560" y="102"/>
                </a:lnTo>
                <a:lnTo>
                  <a:pt x="570" y="104"/>
                </a:lnTo>
                <a:lnTo>
                  <a:pt x="579" y="104"/>
                </a:lnTo>
                <a:lnTo>
                  <a:pt x="585" y="104"/>
                </a:lnTo>
                <a:lnTo>
                  <a:pt x="589" y="104"/>
                </a:lnTo>
                <a:lnTo>
                  <a:pt x="593" y="104"/>
                </a:lnTo>
                <a:lnTo>
                  <a:pt x="597" y="104"/>
                </a:lnTo>
                <a:lnTo>
                  <a:pt x="600" y="104"/>
                </a:lnTo>
                <a:lnTo>
                  <a:pt x="604" y="104"/>
                </a:lnTo>
                <a:lnTo>
                  <a:pt x="608" y="104"/>
                </a:lnTo>
                <a:lnTo>
                  <a:pt x="612" y="104"/>
                </a:lnTo>
                <a:close/>
              </a:path>
            </a:pathLst>
          </a:custGeom>
          <a:solidFill>
            <a:srgbClr val="FFC000"/>
          </a:solidFill>
          <a:ln w="9525">
            <a:solidFill>
              <a:srgbClr val="969696"/>
            </a:solidFill>
            <a:round/>
            <a:headEnd/>
            <a:tailEnd/>
          </a:ln>
        </p:spPr>
        <p:txBody>
          <a:bodyPr/>
          <a:lstStyle/>
          <a:p>
            <a:endParaRPr lang="el-GR"/>
          </a:p>
        </p:txBody>
      </p:sp>
      <p:sp>
        <p:nvSpPr>
          <p:cNvPr id="19570" name="Freeform 111"/>
          <p:cNvSpPr>
            <a:spLocks/>
          </p:cNvSpPr>
          <p:nvPr/>
        </p:nvSpPr>
        <p:spPr bwMode="auto">
          <a:xfrm>
            <a:off x="4919340" y="5668963"/>
            <a:ext cx="427038" cy="317500"/>
          </a:xfrm>
          <a:custGeom>
            <a:avLst/>
            <a:gdLst>
              <a:gd name="T0" fmla="*/ 625 w 679"/>
              <a:gd name="T1" fmla="*/ 132 h 478"/>
              <a:gd name="T2" fmla="*/ 639 w 679"/>
              <a:gd name="T3" fmla="*/ 177 h 478"/>
              <a:gd name="T4" fmla="*/ 622 w 679"/>
              <a:gd name="T5" fmla="*/ 227 h 478"/>
              <a:gd name="T6" fmla="*/ 587 w 679"/>
              <a:gd name="T7" fmla="*/ 267 h 478"/>
              <a:gd name="T8" fmla="*/ 604 w 679"/>
              <a:gd name="T9" fmla="*/ 330 h 478"/>
              <a:gd name="T10" fmla="*/ 666 w 679"/>
              <a:gd name="T11" fmla="*/ 392 h 478"/>
              <a:gd name="T12" fmla="*/ 664 w 679"/>
              <a:gd name="T13" fmla="*/ 405 h 478"/>
              <a:gd name="T14" fmla="*/ 645 w 679"/>
              <a:gd name="T15" fmla="*/ 413 h 478"/>
              <a:gd name="T16" fmla="*/ 570 w 679"/>
              <a:gd name="T17" fmla="*/ 407 h 478"/>
              <a:gd name="T18" fmla="*/ 501 w 679"/>
              <a:gd name="T19" fmla="*/ 405 h 478"/>
              <a:gd name="T20" fmla="*/ 418 w 679"/>
              <a:gd name="T21" fmla="*/ 440 h 478"/>
              <a:gd name="T22" fmla="*/ 328 w 679"/>
              <a:gd name="T23" fmla="*/ 451 h 478"/>
              <a:gd name="T24" fmla="*/ 303 w 679"/>
              <a:gd name="T25" fmla="*/ 461 h 478"/>
              <a:gd name="T26" fmla="*/ 247 w 679"/>
              <a:gd name="T27" fmla="*/ 461 h 478"/>
              <a:gd name="T28" fmla="*/ 178 w 679"/>
              <a:gd name="T29" fmla="*/ 472 h 478"/>
              <a:gd name="T30" fmla="*/ 121 w 679"/>
              <a:gd name="T31" fmla="*/ 459 h 478"/>
              <a:gd name="T32" fmla="*/ 57 w 679"/>
              <a:gd name="T33" fmla="*/ 472 h 478"/>
              <a:gd name="T34" fmla="*/ 28 w 679"/>
              <a:gd name="T35" fmla="*/ 478 h 478"/>
              <a:gd name="T36" fmla="*/ 25 w 679"/>
              <a:gd name="T37" fmla="*/ 388 h 478"/>
              <a:gd name="T38" fmla="*/ 9 w 679"/>
              <a:gd name="T39" fmla="*/ 324 h 478"/>
              <a:gd name="T40" fmla="*/ 17 w 679"/>
              <a:gd name="T41" fmla="*/ 273 h 478"/>
              <a:gd name="T42" fmla="*/ 57 w 679"/>
              <a:gd name="T43" fmla="*/ 238 h 478"/>
              <a:gd name="T44" fmla="*/ 76 w 679"/>
              <a:gd name="T45" fmla="*/ 246 h 478"/>
              <a:gd name="T46" fmla="*/ 98 w 679"/>
              <a:gd name="T47" fmla="*/ 263 h 478"/>
              <a:gd name="T48" fmla="*/ 113 w 679"/>
              <a:gd name="T49" fmla="*/ 257 h 478"/>
              <a:gd name="T50" fmla="*/ 121 w 679"/>
              <a:gd name="T51" fmla="*/ 217 h 478"/>
              <a:gd name="T52" fmla="*/ 119 w 679"/>
              <a:gd name="T53" fmla="*/ 175 h 478"/>
              <a:gd name="T54" fmla="*/ 128 w 679"/>
              <a:gd name="T55" fmla="*/ 159 h 478"/>
              <a:gd name="T56" fmla="*/ 128 w 679"/>
              <a:gd name="T57" fmla="*/ 144 h 478"/>
              <a:gd name="T58" fmla="*/ 105 w 679"/>
              <a:gd name="T59" fmla="*/ 113 h 478"/>
              <a:gd name="T60" fmla="*/ 96 w 679"/>
              <a:gd name="T61" fmla="*/ 83 h 478"/>
              <a:gd name="T62" fmla="*/ 121 w 679"/>
              <a:gd name="T63" fmla="*/ 27 h 478"/>
              <a:gd name="T64" fmla="*/ 144 w 679"/>
              <a:gd name="T65" fmla="*/ 0 h 478"/>
              <a:gd name="T66" fmla="*/ 159 w 679"/>
              <a:gd name="T67" fmla="*/ 8 h 478"/>
              <a:gd name="T68" fmla="*/ 172 w 679"/>
              <a:gd name="T69" fmla="*/ 13 h 478"/>
              <a:gd name="T70" fmla="*/ 186 w 679"/>
              <a:gd name="T71" fmla="*/ 4 h 478"/>
              <a:gd name="T72" fmla="*/ 201 w 679"/>
              <a:gd name="T73" fmla="*/ 2 h 478"/>
              <a:gd name="T74" fmla="*/ 209 w 679"/>
              <a:gd name="T75" fmla="*/ 2 h 478"/>
              <a:gd name="T76" fmla="*/ 220 w 679"/>
              <a:gd name="T77" fmla="*/ 2 h 478"/>
              <a:gd name="T78" fmla="*/ 234 w 679"/>
              <a:gd name="T79" fmla="*/ 13 h 478"/>
              <a:gd name="T80" fmla="*/ 249 w 679"/>
              <a:gd name="T81" fmla="*/ 33 h 478"/>
              <a:gd name="T82" fmla="*/ 282 w 679"/>
              <a:gd name="T83" fmla="*/ 67 h 478"/>
              <a:gd name="T84" fmla="*/ 368 w 679"/>
              <a:gd name="T85" fmla="*/ 69 h 478"/>
              <a:gd name="T86" fmla="*/ 382 w 679"/>
              <a:gd name="T87" fmla="*/ 75 h 478"/>
              <a:gd name="T88" fmla="*/ 393 w 679"/>
              <a:gd name="T89" fmla="*/ 81 h 478"/>
              <a:gd name="T90" fmla="*/ 537 w 679"/>
              <a:gd name="T91" fmla="*/ 94 h 478"/>
              <a:gd name="T92" fmla="*/ 570 w 679"/>
              <a:gd name="T93" fmla="*/ 104 h 478"/>
              <a:gd name="T94" fmla="*/ 593 w 679"/>
              <a:gd name="T95" fmla="*/ 104 h 478"/>
              <a:gd name="T96" fmla="*/ 608 w 679"/>
              <a:gd name="T97" fmla="*/ 104 h 4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679"/>
              <a:gd name="T148" fmla="*/ 0 h 478"/>
              <a:gd name="T149" fmla="*/ 679 w 679"/>
              <a:gd name="T150" fmla="*/ 478 h 4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679" h="478">
                <a:moveTo>
                  <a:pt x="612" y="104"/>
                </a:moveTo>
                <a:lnTo>
                  <a:pt x="616" y="113"/>
                </a:lnTo>
                <a:lnTo>
                  <a:pt x="622" y="121"/>
                </a:lnTo>
                <a:lnTo>
                  <a:pt x="625" y="132"/>
                </a:lnTo>
                <a:lnTo>
                  <a:pt x="629" y="142"/>
                </a:lnTo>
                <a:lnTo>
                  <a:pt x="633" y="152"/>
                </a:lnTo>
                <a:lnTo>
                  <a:pt x="637" y="163"/>
                </a:lnTo>
                <a:lnTo>
                  <a:pt x="639" y="177"/>
                </a:lnTo>
                <a:lnTo>
                  <a:pt x="639" y="188"/>
                </a:lnTo>
                <a:lnTo>
                  <a:pt x="637" y="204"/>
                </a:lnTo>
                <a:lnTo>
                  <a:pt x="631" y="217"/>
                </a:lnTo>
                <a:lnTo>
                  <a:pt x="622" y="227"/>
                </a:lnTo>
                <a:lnTo>
                  <a:pt x="610" y="236"/>
                </a:lnTo>
                <a:lnTo>
                  <a:pt x="600" y="248"/>
                </a:lnTo>
                <a:lnTo>
                  <a:pt x="593" y="257"/>
                </a:lnTo>
                <a:lnTo>
                  <a:pt x="587" y="267"/>
                </a:lnTo>
                <a:lnTo>
                  <a:pt x="585" y="276"/>
                </a:lnTo>
                <a:lnTo>
                  <a:pt x="587" y="294"/>
                </a:lnTo>
                <a:lnTo>
                  <a:pt x="595" y="311"/>
                </a:lnTo>
                <a:lnTo>
                  <a:pt x="604" y="330"/>
                </a:lnTo>
                <a:lnTo>
                  <a:pt x="618" y="348"/>
                </a:lnTo>
                <a:lnTo>
                  <a:pt x="635" y="365"/>
                </a:lnTo>
                <a:lnTo>
                  <a:pt x="650" y="378"/>
                </a:lnTo>
                <a:lnTo>
                  <a:pt x="666" y="392"/>
                </a:lnTo>
                <a:lnTo>
                  <a:pt x="679" y="395"/>
                </a:lnTo>
                <a:lnTo>
                  <a:pt x="673" y="399"/>
                </a:lnTo>
                <a:lnTo>
                  <a:pt x="670" y="401"/>
                </a:lnTo>
                <a:lnTo>
                  <a:pt x="664" y="405"/>
                </a:lnTo>
                <a:lnTo>
                  <a:pt x="660" y="407"/>
                </a:lnTo>
                <a:lnTo>
                  <a:pt x="652" y="409"/>
                </a:lnTo>
                <a:lnTo>
                  <a:pt x="648" y="411"/>
                </a:lnTo>
                <a:lnTo>
                  <a:pt x="645" y="413"/>
                </a:lnTo>
                <a:lnTo>
                  <a:pt x="641" y="415"/>
                </a:lnTo>
                <a:lnTo>
                  <a:pt x="612" y="415"/>
                </a:lnTo>
                <a:lnTo>
                  <a:pt x="591" y="411"/>
                </a:lnTo>
                <a:lnTo>
                  <a:pt x="570" y="407"/>
                </a:lnTo>
                <a:lnTo>
                  <a:pt x="554" y="403"/>
                </a:lnTo>
                <a:lnTo>
                  <a:pt x="537" y="401"/>
                </a:lnTo>
                <a:lnTo>
                  <a:pt x="522" y="401"/>
                </a:lnTo>
                <a:lnTo>
                  <a:pt x="501" y="405"/>
                </a:lnTo>
                <a:lnTo>
                  <a:pt x="480" y="415"/>
                </a:lnTo>
                <a:lnTo>
                  <a:pt x="456" y="424"/>
                </a:lnTo>
                <a:lnTo>
                  <a:pt x="435" y="434"/>
                </a:lnTo>
                <a:lnTo>
                  <a:pt x="418" y="440"/>
                </a:lnTo>
                <a:lnTo>
                  <a:pt x="401" y="443"/>
                </a:lnTo>
                <a:lnTo>
                  <a:pt x="370" y="449"/>
                </a:lnTo>
                <a:lnTo>
                  <a:pt x="347" y="451"/>
                </a:lnTo>
                <a:lnTo>
                  <a:pt x="328" y="451"/>
                </a:lnTo>
                <a:lnTo>
                  <a:pt x="316" y="453"/>
                </a:lnTo>
                <a:lnTo>
                  <a:pt x="309" y="455"/>
                </a:lnTo>
                <a:lnTo>
                  <a:pt x="305" y="457"/>
                </a:lnTo>
                <a:lnTo>
                  <a:pt x="303" y="461"/>
                </a:lnTo>
                <a:lnTo>
                  <a:pt x="301" y="468"/>
                </a:lnTo>
                <a:lnTo>
                  <a:pt x="288" y="461"/>
                </a:lnTo>
                <a:lnTo>
                  <a:pt x="266" y="461"/>
                </a:lnTo>
                <a:lnTo>
                  <a:pt x="247" y="461"/>
                </a:lnTo>
                <a:lnTo>
                  <a:pt x="224" y="463"/>
                </a:lnTo>
                <a:lnTo>
                  <a:pt x="205" y="465"/>
                </a:lnTo>
                <a:lnTo>
                  <a:pt x="190" y="468"/>
                </a:lnTo>
                <a:lnTo>
                  <a:pt x="178" y="472"/>
                </a:lnTo>
                <a:lnTo>
                  <a:pt x="174" y="472"/>
                </a:lnTo>
                <a:lnTo>
                  <a:pt x="153" y="468"/>
                </a:lnTo>
                <a:lnTo>
                  <a:pt x="136" y="463"/>
                </a:lnTo>
                <a:lnTo>
                  <a:pt x="121" y="459"/>
                </a:lnTo>
                <a:lnTo>
                  <a:pt x="107" y="459"/>
                </a:lnTo>
                <a:lnTo>
                  <a:pt x="86" y="461"/>
                </a:lnTo>
                <a:lnTo>
                  <a:pt x="71" y="465"/>
                </a:lnTo>
                <a:lnTo>
                  <a:pt x="57" y="472"/>
                </a:lnTo>
                <a:lnTo>
                  <a:pt x="48" y="476"/>
                </a:lnTo>
                <a:lnTo>
                  <a:pt x="40" y="478"/>
                </a:lnTo>
                <a:lnTo>
                  <a:pt x="34" y="478"/>
                </a:lnTo>
                <a:lnTo>
                  <a:pt x="28" y="478"/>
                </a:lnTo>
                <a:lnTo>
                  <a:pt x="21" y="476"/>
                </a:lnTo>
                <a:lnTo>
                  <a:pt x="23" y="442"/>
                </a:lnTo>
                <a:lnTo>
                  <a:pt x="25" y="413"/>
                </a:lnTo>
                <a:lnTo>
                  <a:pt x="25" y="388"/>
                </a:lnTo>
                <a:lnTo>
                  <a:pt x="23" y="367"/>
                </a:lnTo>
                <a:lnTo>
                  <a:pt x="21" y="348"/>
                </a:lnTo>
                <a:lnTo>
                  <a:pt x="17" y="334"/>
                </a:lnTo>
                <a:lnTo>
                  <a:pt x="9" y="324"/>
                </a:lnTo>
                <a:lnTo>
                  <a:pt x="0" y="315"/>
                </a:lnTo>
                <a:lnTo>
                  <a:pt x="3" y="300"/>
                </a:lnTo>
                <a:lnTo>
                  <a:pt x="9" y="286"/>
                </a:lnTo>
                <a:lnTo>
                  <a:pt x="17" y="273"/>
                </a:lnTo>
                <a:lnTo>
                  <a:pt x="26" y="263"/>
                </a:lnTo>
                <a:lnTo>
                  <a:pt x="36" y="255"/>
                </a:lnTo>
                <a:lnTo>
                  <a:pt x="48" y="248"/>
                </a:lnTo>
                <a:lnTo>
                  <a:pt x="57" y="238"/>
                </a:lnTo>
                <a:lnTo>
                  <a:pt x="67" y="230"/>
                </a:lnTo>
                <a:lnTo>
                  <a:pt x="69" y="234"/>
                </a:lnTo>
                <a:lnTo>
                  <a:pt x="73" y="242"/>
                </a:lnTo>
                <a:lnTo>
                  <a:pt x="76" y="246"/>
                </a:lnTo>
                <a:lnTo>
                  <a:pt x="80" y="252"/>
                </a:lnTo>
                <a:lnTo>
                  <a:pt x="86" y="255"/>
                </a:lnTo>
                <a:lnTo>
                  <a:pt x="90" y="259"/>
                </a:lnTo>
                <a:lnTo>
                  <a:pt x="98" y="263"/>
                </a:lnTo>
                <a:lnTo>
                  <a:pt x="101" y="263"/>
                </a:lnTo>
                <a:lnTo>
                  <a:pt x="105" y="263"/>
                </a:lnTo>
                <a:lnTo>
                  <a:pt x="109" y="261"/>
                </a:lnTo>
                <a:lnTo>
                  <a:pt x="113" y="257"/>
                </a:lnTo>
                <a:lnTo>
                  <a:pt x="115" y="253"/>
                </a:lnTo>
                <a:lnTo>
                  <a:pt x="119" y="242"/>
                </a:lnTo>
                <a:lnTo>
                  <a:pt x="119" y="228"/>
                </a:lnTo>
                <a:lnTo>
                  <a:pt x="121" y="217"/>
                </a:lnTo>
                <a:lnTo>
                  <a:pt x="119" y="204"/>
                </a:lnTo>
                <a:lnTo>
                  <a:pt x="119" y="190"/>
                </a:lnTo>
                <a:lnTo>
                  <a:pt x="119" y="182"/>
                </a:lnTo>
                <a:lnTo>
                  <a:pt x="119" y="175"/>
                </a:lnTo>
                <a:lnTo>
                  <a:pt x="121" y="171"/>
                </a:lnTo>
                <a:lnTo>
                  <a:pt x="124" y="165"/>
                </a:lnTo>
                <a:lnTo>
                  <a:pt x="124" y="163"/>
                </a:lnTo>
                <a:lnTo>
                  <a:pt x="128" y="159"/>
                </a:lnTo>
                <a:lnTo>
                  <a:pt x="128" y="157"/>
                </a:lnTo>
                <a:lnTo>
                  <a:pt x="128" y="154"/>
                </a:lnTo>
                <a:lnTo>
                  <a:pt x="132" y="150"/>
                </a:lnTo>
                <a:lnTo>
                  <a:pt x="128" y="144"/>
                </a:lnTo>
                <a:lnTo>
                  <a:pt x="124" y="136"/>
                </a:lnTo>
                <a:lnTo>
                  <a:pt x="119" y="127"/>
                </a:lnTo>
                <a:lnTo>
                  <a:pt x="111" y="121"/>
                </a:lnTo>
                <a:lnTo>
                  <a:pt x="105" y="113"/>
                </a:lnTo>
                <a:lnTo>
                  <a:pt x="99" y="106"/>
                </a:lnTo>
                <a:lnTo>
                  <a:pt x="96" y="98"/>
                </a:lnTo>
                <a:lnTo>
                  <a:pt x="94" y="88"/>
                </a:lnTo>
                <a:lnTo>
                  <a:pt x="96" y="83"/>
                </a:lnTo>
                <a:lnTo>
                  <a:pt x="99" y="71"/>
                </a:lnTo>
                <a:lnTo>
                  <a:pt x="105" y="56"/>
                </a:lnTo>
                <a:lnTo>
                  <a:pt x="113" y="40"/>
                </a:lnTo>
                <a:lnTo>
                  <a:pt x="121" y="27"/>
                </a:lnTo>
                <a:lnTo>
                  <a:pt x="128" y="12"/>
                </a:lnTo>
                <a:lnTo>
                  <a:pt x="134" y="4"/>
                </a:lnTo>
                <a:lnTo>
                  <a:pt x="136" y="0"/>
                </a:lnTo>
                <a:lnTo>
                  <a:pt x="144" y="0"/>
                </a:lnTo>
                <a:lnTo>
                  <a:pt x="147" y="0"/>
                </a:lnTo>
                <a:lnTo>
                  <a:pt x="153" y="4"/>
                </a:lnTo>
                <a:lnTo>
                  <a:pt x="157" y="6"/>
                </a:lnTo>
                <a:lnTo>
                  <a:pt x="159" y="8"/>
                </a:lnTo>
                <a:lnTo>
                  <a:pt x="163" y="12"/>
                </a:lnTo>
                <a:lnTo>
                  <a:pt x="167" y="13"/>
                </a:lnTo>
                <a:lnTo>
                  <a:pt x="167" y="17"/>
                </a:lnTo>
                <a:lnTo>
                  <a:pt x="172" y="13"/>
                </a:lnTo>
                <a:lnTo>
                  <a:pt x="176" y="10"/>
                </a:lnTo>
                <a:lnTo>
                  <a:pt x="178" y="8"/>
                </a:lnTo>
                <a:lnTo>
                  <a:pt x="182" y="6"/>
                </a:lnTo>
                <a:lnTo>
                  <a:pt x="186" y="4"/>
                </a:lnTo>
                <a:lnTo>
                  <a:pt x="190" y="2"/>
                </a:lnTo>
                <a:lnTo>
                  <a:pt x="193" y="2"/>
                </a:lnTo>
                <a:lnTo>
                  <a:pt x="197" y="2"/>
                </a:lnTo>
                <a:lnTo>
                  <a:pt x="201" y="2"/>
                </a:lnTo>
                <a:lnTo>
                  <a:pt x="205" y="2"/>
                </a:lnTo>
                <a:lnTo>
                  <a:pt x="209" y="2"/>
                </a:lnTo>
                <a:lnTo>
                  <a:pt x="211" y="2"/>
                </a:lnTo>
                <a:lnTo>
                  <a:pt x="213" y="2"/>
                </a:lnTo>
                <a:lnTo>
                  <a:pt x="215" y="2"/>
                </a:lnTo>
                <a:lnTo>
                  <a:pt x="220" y="2"/>
                </a:lnTo>
                <a:lnTo>
                  <a:pt x="224" y="4"/>
                </a:lnTo>
                <a:lnTo>
                  <a:pt x="228" y="8"/>
                </a:lnTo>
                <a:lnTo>
                  <a:pt x="232" y="10"/>
                </a:lnTo>
                <a:lnTo>
                  <a:pt x="234" y="13"/>
                </a:lnTo>
                <a:lnTo>
                  <a:pt x="240" y="17"/>
                </a:lnTo>
                <a:lnTo>
                  <a:pt x="243" y="17"/>
                </a:lnTo>
                <a:lnTo>
                  <a:pt x="247" y="21"/>
                </a:lnTo>
                <a:lnTo>
                  <a:pt x="249" y="33"/>
                </a:lnTo>
                <a:lnTo>
                  <a:pt x="253" y="42"/>
                </a:lnTo>
                <a:lnTo>
                  <a:pt x="261" y="52"/>
                </a:lnTo>
                <a:lnTo>
                  <a:pt x="270" y="61"/>
                </a:lnTo>
                <a:lnTo>
                  <a:pt x="282" y="67"/>
                </a:lnTo>
                <a:lnTo>
                  <a:pt x="293" y="69"/>
                </a:lnTo>
                <a:lnTo>
                  <a:pt x="305" y="71"/>
                </a:lnTo>
                <a:lnTo>
                  <a:pt x="320" y="69"/>
                </a:lnTo>
                <a:lnTo>
                  <a:pt x="368" y="69"/>
                </a:lnTo>
                <a:lnTo>
                  <a:pt x="372" y="71"/>
                </a:lnTo>
                <a:lnTo>
                  <a:pt x="376" y="73"/>
                </a:lnTo>
                <a:lnTo>
                  <a:pt x="378" y="75"/>
                </a:lnTo>
                <a:lnTo>
                  <a:pt x="382" y="75"/>
                </a:lnTo>
                <a:lnTo>
                  <a:pt x="384" y="77"/>
                </a:lnTo>
                <a:lnTo>
                  <a:pt x="385" y="77"/>
                </a:lnTo>
                <a:lnTo>
                  <a:pt x="389" y="79"/>
                </a:lnTo>
                <a:lnTo>
                  <a:pt x="393" y="81"/>
                </a:lnTo>
                <a:lnTo>
                  <a:pt x="520" y="81"/>
                </a:lnTo>
                <a:lnTo>
                  <a:pt x="526" y="84"/>
                </a:lnTo>
                <a:lnTo>
                  <a:pt x="531" y="88"/>
                </a:lnTo>
                <a:lnTo>
                  <a:pt x="537" y="94"/>
                </a:lnTo>
                <a:lnTo>
                  <a:pt x="543" y="98"/>
                </a:lnTo>
                <a:lnTo>
                  <a:pt x="552" y="100"/>
                </a:lnTo>
                <a:lnTo>
                  <a:pt x="560" y="102"/>
                </a:lnTo>
                <a:lnTo>
                  <a:pt x="570" y="104"/>
                </a:lnTo>
                <a:lnTo>
                  <a:pt x="579" y="104"/>
                </a:lnTo>
                <a:lnTo>
                  <a:pt x="585" y="104"/>
                </a:lnTo>
                <a:lnTo>
                  <a:pt x="589" y="104"/>
                </a:lnTo>
                <a:lnTo>
                  <a:pt x="593" y="104"/>
                </a:lnTo>
                <a:lnTo>
                  <a:pt x="597" y="104"/>
                </a:lnTo>
                <a:lnTo>
                  <a:pt x="600" y="104"/>
                </a:lnTo>
                <a:lnTo>
                  <a:pt x="604" y="104"/>
                </a:lnTo>
                <a:lnTo>
                  <a:pt x="608" y="104"/>
                </a:lnTo>
                <a:lnTo>
                  <a:pt x="612" y="104"/>
                </a:lnTo>
              </a:path>
            </a:pathLst>
          </a:custGeom>
          <a:solidFill>
            <a:srgbClr val="FFD54F"/>
          </a:solidFill>
          <a:ln w="1588">
            <a:solidFill>
              <a:srgbClr val="969696"/>
            </a:solidFill>
            <a:round/>
            <a:headEnd/>
            <a:tailEnd/>
          </a:ln>
          <a:effectLst/>
        </p:spPr>
        <p:txBody>
          <a:bodyPr/>
          <a:lstStyle/>
          <a:p>
            <a:endParaRPr lang="el-GR"/>
          </a:p>
        </p:txBody>
      </p:sp>
      <p:sp>
        <p:nvSpPr>
          <p:cNvPr id="19571" name="Freeform 112"/>
          <p:cNvSpPr>
            <a:spLocks/>
          </p:cNvSpPr>
          <p:nvPr/>
        </p:nvSpPr>
        <p:spPr bwMode="auto">
          <a:xfrm>
            <a:off x="4719315" y="5664200"/>
            <a:ext cx="285750" cy="212725"/>
          </a:xfrm>
          <a:custGeom>
            <a:avLst/>
            <a:gdLst>
              <a:gd name="T0" fmla="*/ 447 w 455"/>
              <a:gd name="T1" fmla="*/ 18 h 321"/>
              <a:gd name="T2" fmla="*/ 424 w 455"/>
              <a:gd name="T3" fmla="*/ 62 h 321"/>
              <a:gd name="T4" fmla="*/ 413 w 455"/>
              <a:gd name="T5" fmla="*/ 94 h 321"/>
              <a:gd name="T6" fmla="*/ 424 w 455"/>
              <a:gd name="T7" fmla="*/ 119 h 321"/>
              <a:gd name="T8" fmla="*/ 443 w 455"/>
              <a:gd name="T9" fmla="*/ 142 h 321"/>
              <a:gd name="T10" fmla="*/ 447 w 455"/>
              <a:gd name="T11" fmla="*/ 160 h 321"/>
              <a:gd name="T12" fmla="*/ 443 w 455"/>
              <a:gd name="T13" fmla="*/ 169 h 321"/>
              <a:gd name="T14" fmla="*/ 438 w 455"/>
              <a:gd name="T15" fmla="*/ 181 h 321"/>
              <a:gd name="T16" fmla="*/ 438 w 455"/>
              <a:gd name="T17" fmla="*/ 210 h 321"/>
              <a:gd name="T18" fmla="*/ 438 w 455"/>
              <a:gd name="T19" fmla="*/ 248 h 321"/>
              <a:gd name="T20" fmla="*/ 428 w 455"/>
              <a:gd name="T21" fmla="*/ 267 h 321"/>
              <a:gd name="T22" fmla="*/ 417 w 455"/>
              <a:gd name="T23" fmla="*/ 269 h 321"/>
              <a:gd name="T24" fmla="*/ 399 w 455"/>
              <a:gd name="T25" fmla="*/ 258 h 321"/>
              <a:gd name="T26" fmla="*/ 388 w 455"/>
              <a:gd name="T27" fmla="*/ 240 h 321"/>
              <a:gd name="T28" fmla="*/ 363 w 455"/>
              <a:gd name="T29" fmla="*/ 254 h 321"/>
              <a:gd name="T30" fmla="*/ 336 w 455"/>
              <a:gd name="T31" fmla="*/ 282 h 321"/>
              <a:gd name="T32" fmla="*/ 319 w 455"/>
              <a:gd name="T33" fmla="*/ 321 h 321"/>
              <a:gd name="T34" fmla="*/ 297 w 455"/>
              <a:gd name="T35" fmla="*/ 315 h 321"/>
              <a:gd name="T36" fmla="*/ 269 w 455"/>
              <a:gd name="T37" fmla="*/ 315 h 321"/>
              <a:gd name="T38" fmla="*/ 221 w 455"/>
              <a:gd name="T39" fmla="*/ 317 h 321"/>
              <a:gd name="T40" fmla="*/ 182 w 455"/>
              <a:gd name="T41" fmla="*/ 304 h 321"/>
              <a:gd name="T42" fmla="*/ 173 w 455"/>
              <a:gd name="T43" fmla="*/ 292 h 321"/>
              <a:gd name="T44" fmla="*/ 169 w 455"/>
              <a:gd name="T45" fmla="*/ 277 h 321"/>
              <a:gd name="T46" fmla="*/ 152 w 455"/>
              <a:gd name="T47" fmla="*/ 267 h 321"/>
              <a:gd name="T48" fmla="*/ 119 w 455"/>
              <a:gd name="T49" fmla="*/ 267 h 321"/>
              <a:gd name="T50" fmla="*/ 59 w 455"/>
              <a:gd name="T51" fmla="*/ 240 h 321"/>
              <a:gd name="T52" fmla="*/ 48 w 455"/>
              <a:gd name="T53" fmla="*/ 229 h 321"/>
              <a:gd name="T54" fmla="*/ 27 w 455"/>
              <a:gd name="T55" fmla="*/ 227 h 321"/>
              <a:gd name="T56" fmla="*/ 11 w 455"/>
              <a:gd name="T57" fmla="*/ 227 h 321"/>
              <a:gd name="T58" fmla="*/ 6 w 455"/>
              <a:gd name="T59" fmla="*/ 213 h 321"/>
              <a:gd name="T60" fmla="*/ 2 w 455"/>
              <a:gd name="T61" fmla="*/ 196 h 321"/>
              <a:gd name="T62" fmla="*/ 0 w 455"/>
              <a:gd name="T63" fmla="*/ 162 h 321"/>
              <a:gd name="T64" fmla="*/ 6 w 455"/>
              <a:gd name="T65" fmla="*/ 123 h 321"/>
              <a:gd name="T66" fmla="*/ 6 w 455"/>
              <a:gd name="T67" fmla="*/ 85 h 321"/>
              <a:gd name="T68" fmla="*/ 8 w 455"/>
              <a:gd name="T69" fmla="*/ 66 h 321"/>
              <a:gd name="T70" fmla="*/ 17 w 455"/>
              <a:gd name="T71" fmla="*/ 62 h 321"/>
              <a:gd name="T72" fmla="*/ 27 w 455"/>
              <a:gd name="T73" fmla="*/ 62 h 321"/>
              <a:gd name="T74" fmla="*/ 71 w 455"/>
              <a:gd name="T75" fmla="*/ 62 h 321"/>
              <a:gd name="T76" fmla="*/ 102 w 455"/>
              <a:gd name="T77" fmla="*/ 56 h 321"/>
              <a:gd name="T78" fmla="*/ 134 w 455"/>
              <a:gd name="T79" fmla="*/ 54 h 321"/>
              <a:gd name="T80" fmla="*/ 152 w 455"/>
              <a:gd name="T81" fmla="*/ 52 h 321"/>
              <a:gd name="T82" fmla="*/ 167 w 455"/>
              <a:gd name="T83" fmla="*/ 50 h 321"/>
              <a:gd name="T84" fmla="*/ 194 w 455"/>
              <a:gd name="T85" fmla="*/ 42 h 321"/>
              <a:gd name="T86" fmla="*/ 221 w 455"/>
              <a:gd name="T87" fmla="*/ 37 h 321"/>
              <a:gd name="T88" fmla="*/ 251 w 455"/>
              <a:gd name="T89" fmla="*/ 29 h 321"/>
              <a:gd name="T90" fmla="*/ 255 w 455"/>
              <a:gd name="T91" fmla="*/ 23 h 321"/>
              <a:gd name="T92" fmla="*/ 255 w 455"/>
              <a:gd name="T93" fmla="*/ 12 h 321"/>
              <a:gd name="T94" fmla="*/ 263 w 455"/>
              <a:gd name="T95" fmla="*/ 6 h 321"/>
              <a:gd name="T96" fmla="*/ 276 w 455"/>
              <a:gd name="T97" fmla="*/ 2 h 321"/>
              <a:gd name="T98" fmla="*/ 294 w 455"/>
              <a:gd name="T99" fmla="*/ 0 h 321"/>
              <a:gd name="T100" fmla="*/ 332 w 455"/>
              <a:gd name="T101" fmla="*/ 2 h 321"/>
              <a:gd name="T102" fmla="*/ 367 w 455"/>
              <a:gd name="T103" fmla="*/ 12 h 321"/>
              <a:gd name="T104" fmla="*/ 405 w 455"/>
              <a:gd name="T105" fmla="*/ 16 h 321"/>
              <a:gd name="T106" fmla="*/ 426 w 455"/>
              <a:gd name="T107" fmla="*/ 12 h 321"/>
              <a:gd name="T108" fmla="*/ 443 w 455"/>
              <a:gd name="T109" fmla="*/ 4 h 32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55"/>
              <a:gd name="T166" fmla="*/ 0 h 321"/>
              <a:gd name="T167" fmla="*/ 455 w 455"/>
              <a:gd name="T168" fmla="*/ 321 h 32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55" h="321">
                <a:moveTo>
                  <a:pt x="455" y="2"/>
                </a:moveTo>
                <a:lnTo>
                  <a:pt x="453" y="8"/>
                </a:lnTo>
                <a:lnTo>
                  <a:pt x="447" y="18"/>
                </a:lnTo>
                <a:lnTo>
                  <a:pt x="440" y="31"/>
                </a:lnTo>
                <a:lnTo>
                  <a:pt x="432" y="46"/>
                </a:lnTo>
                <a:lnTo>
                  <a:pt x="424" y="62"/>
                </a:lnTo>
                <a:lnTo>
                  <a:pt x="418" y="77"/>
                </a:lnTo>
                <a:lnTo>
                  <a:pt x="415" y="89"/>
                </a:lnTo>
                <a:lnTo>
                  <a:pt x="413" y="94"/>
                </a:lnTo>
                <a:lnTo>
                  <a:pt x="415" y="104"/>
                </a:lnTo>
                <a:lnTo>
                  <a:pt x="418" y="112"/>
                </a:lnTo>
                <a:lnTo>
                  <a:pt x="424" y="119"/>
                </a:lnTo>
                <a:lnTo>
                  <a:pt x="430" y="127"/>
                </a:lnTo>
                <a:lnTo>
                  <a:pt x="438" y="133"/>
                </a:lnTo>
                <a:lnTo>
                  <a:pt x="443" y="142"/>
                </a:lnTo>
                <a:lnTo>
                  <a:pt x="447" y="150"/>
                </a:lnTo>
                <a:lnTo>
                  <a:pt x="451" y="156"/>
                </a:lnTo>
                <a:lnTo>
                  <a:pt x="447" y="160"/>
                </a:lnTo>
                <a:lnTo>
                  <a:pt x="447" y="163"/>
                </a:lnTo>
                <a:lnTo>
                  <a:pt x="447" y="165"/>
                </a:lnTo>
                <a:lnTo>
                  <a:pt x="443" y="169"/>
                </a:lnTo>
                <a:lnTo>
                  <a:pt x="443" y="171"/>
                </a:lnTo>
                <a:lnTo>
                  <a:pt x="440" y="177"/>
                </a:lnTo>
                <a:lnTo>
                  <a:pt x="438" y="181"/>
                </a:lnTo>
                <a:lnTo>
                  <a:pt x="438" y="188"/>
                </a:lnTo>
                <a:lnTo>
                  <a:pt x="438" y="196"/>
                </a:lnTo>
                <a:lnTo>
                  <a:pt x="438" y="210"/>
                </a:lnTo>
                <a:lnTo>
                  <a:pt x="440" y="223"/>
                </a:lnTo>
                <a:lnTo>
                  <a:pt x="438" y="234"/>
                </a:lnTo>
                <a:lnTo>
                  <a:pt x="438" y="248"/>
                </a:lnTo>
                <a:lnTo>
                  <a:pt x="434" y="259"/>
                </a:lnTo>
                <a:lnTo>
                  <a:pt x="432" y="263"/>
                </a:lnTo>
                <a:lnTo>
                  <a:pt x="428" y="267"/>
                </a:lnTo>
                <a:lnTo>
                  <a:pt x="424" y="269"/>
                </a:lnTo>
                <a:lnTo>
                  <a:pt x="420" y="269"/>
                </a:lnTo>
                <a:lnTo>
                  <a:pt x="417" y="269"/>
                </a:lnTo>
                <a:lnTo>
                  <a:pt x="409" y="265"/>
                </a:lnTo>
                <a:lnTo>
                  <a:pt x="405" y="261"/>
                </a:lnTo>
                <a:lnTo>
                  <a:pt x="399" y="258"/>
                </a:lnTo>
                <a:lnTo>
                  <a:pt x="395" y="252"/>
                </a:lnTo>
                <a:lnTo>
                  <a:pt x="392" y="248"/>
                </a:lnTo>
                <a:lnTo>
                  <a:pt x="388" y="240"/>
                </a:lnTo>
                <a:lnTo>
                  <a:pt x="386" y="236"/>
                </a:lnTo>
                <a:lnTo>
                  <a:pt x="376" y="244"/>
                </a:lnTo>
                <a:lnTo>
                  <a:pt x="363" y="254"/>
                </a:lnTo>
                <a:lnTo>
                  <a:pt x="353" y="261"/>
                </a:lnTo>
                <a:lnTo>
                  <a:pt x="344" y="269"/>
                </a:lnTo>
                <a:lnTo>
                  <a:pt x="336" y="282"/>
                </a:lnTo>
                <a:lnTo>
                  <a:pt x="328" y="294"/>
                </a:lnTo>
                <a:lnTo>
                  <a:pt x="322" y="306"/>
                </a:lnTo>
                <a:lnTo>
                  <a:pt x="319" y="321"/>
                </a:lnTo>
                <a:lnTo>
                  <a:pt x="313" y="321"/>
                </a:lnTo>
                <a:lnTo>
                  <a:pt x="305" y="317"/>
                </a:lnTo>
                <a:lnTo>
                  <a:pt x="297" y="315"/>
                </a:lnTo>
                <a:lnTo>
                  <a:pt x="290" y="315"/>
                </a:lnTo>
                <a:lnTo>
                  <a:pt x="278" y="315"/>
                </a:lnTo>
                <a:lnTo>
                  <a:pt x="269" y="315"/>
                </a:lnTo>
                <a:lnTo>
                  <a:pt x="259" y="317"/>
                </a:lnTo>
                <a:lnTo>
                  <a:pt x="246" y="321"/>
                </a:lnTo>
                <a:lnTo>
                  <a:pt x="221" y="317"/>
                </a:lnTo>
                <a:lnTo>
                  <a:pt x="202" y="313"/>
                </a:lnTo>
                <a:lnTo>
                  <a:pt x="190" y="309"/>
                </a:lnTo>
                <a:lnTo>
                  <a:pt x="182" y="304"/>
                </a:lnTo>
                <a:lnTo>
                  <a:pt x="175" y="300"/>
                </a:lnTo>
                <a:lnTo>
                  <a:pt x="173" y="296"/>
                </a:lnTo>
                <a:lnTo>
                  <a:pt x="173" y="292"/>
                </a:lnTo>
                <a:lnTo>
                  <a:pt x="173" y="290"/>
                </a:lnTo>
                <a:lnTo>
                  <a:pt x="171" y="282"/>
                </a:lnTo>
                <a:lnTo>
                  <a:pt x="169" y="277"/>
                </a:lnTo>
                <a:lnTo>
                  <a:pt x="165" y="273"/>
                </a:lnTo>
                <a:lnTo>
                  <a:pt x="161" y="271"/>
                </a:lnTo>
                <a:lnTo>
                  <a:pt x="152" y="267"/>
                </a:lnTo>
                <a:lnTo>
                  <a:pt x="138" y="265"/>
                </a:lnTo>
                <a:lnTo>
                  <a:pt x="129" y="265"/>
                </a:lnTo>
                <a:lnTo>
                  <a:pt x="119" y="267"/>
                </a:lnTo>
                <a:lnTo>
                  <a:pt x="113" y="269"/>
                </a:lnTo>
                <a:lnTo>
                  <a:pt x="111" y="269"/>
                </a:lnTo>
                <a:lnTo>
                  <a:pt x="59" y="240"/>
                </a:lnTo>
                <a:lnTo>
                  <a:pt x="59" y="233"/>
                </a:lnTo>
                <a:lnTo>
                  <a:pt x="54" y="231"/>
                </a:lnTo>
                <a:lnTo>
                  <a:pt x="48" y="229"/>
                </a:lnTo>
                <a:lnTo>
                  <a:pt x="40" y="227"/>
                </a:lnTo>
                <a:lnTo>
                  <a:pt x="35" y="227"/>
                </a:lnTo>
                <a:lnTo>
                  <a:pt x="27" y="227"/>
                </a:lnTo>
                <a:lnTo>
                  <a:pt x="21" y="227"/>
                </a:lnTo>
                <a:lnTo>
                  <a:pt x="15" y="227"/>
                </a:lnTo>
                <a:lnTo>
                  <a:pt x="11" y="227"/>
                </a:lnTo>
                <a:lnTo>
                  <a:pt x="10" y="221"/>
                </a:lnTo>
                <a:lnTo>
                  <a:pt x="8" y="217"/>
                </a:lnTo>
                <a:lnTo>
                  <a:pt x="6" y="213"/>
                </a:lnTo>
                <a:lnTo>
                  <a:pt x="4" y="206"/>
                </a:lnTo>
                <a:lnTo>
                  <a:pt x="2" y="202"/>
                </a:lnTo>
                <a:lnTo>
                  <a:pt x="2" y="196"/>
                </a:lnTo>
                <a:lnTo>
                  <a:pt x="0" y="188"/>
                </a:lnTo>
                <a:lnTo>
                  <a:pt x="0" y="181"/>
                </a:lnTo>
                <a:lnTo>
                  <a:pt x="0" y="162"/>
                </a:lnTo>
                <a:lnTo>
                  <a:pt x="2" y="148"/>
                </a:lnTo>
                <a:lnTo>
                  <a:pt x="4" y="137"/>
                </a:lnTo>
                <a:lnTo>
                  <a:pt x="6" y="123"/>
                </a:lnTo>
                <a:lnTo>
                  <a:pt x="8" y="114"/>
                </a:lnTo>
                <a:lnTo>
                  <a:pt x="8" y="100"/>
                </a:lnTo>
                <a:lnTo>
                  <a:pt x="6" y="85"/>
                </a:lnTo>
                <a:lnTo>
                  <a:pt x="2" y="67"/>
                </a:lnTo>
                <a:lnTo>
                  <a:pt x="6" y="66"/>
                </a:lnTo>
                <a:lnTo>
                  <a:pt x="8" y="66"/>
                </a:lnTo>
                <a:lnTo>
                  <a:pt x="11" y="66"/>
                </a:lnTo>
                <a:lnTo>
                  <a:pt x="13" y="62"/>
                </a:lnTo>
                <a:lnTo>
                  <a:pt x="17" y="62"/>
                </a:lnTo>
                <a:lnTo>
                  <a:pt x="21" y="62"/>
                </a:lnTo>
                <a:lnTo>
                  <a:pt x="23" y="62"/>
                </a:lnTo>
                <a:lnTo>
                  <a:pt x="27" y="62"/>
                </a:lnTo>
                <a:lnTo>
                  <a:pt x="44" y="62"/>
                </a:lnTo>
                <a:lnTo>
                  <a:pt x="58" y="62"/>
                </a:lnTo>
                <a:lnTo>
                  <a:pt x="71" y="62"/>
                </a:lnTo>
                <a:lnTo>
                  <a:pt x="81" y="58"/>
                </a:lnTo>
                <a:lnTo>
                  <a:pt x="92" y="56"/>
                </a:lnTo>
                <a:lnTo>
                  <a:pt x="102" y="56"/>
                </a:lnTo>
                <a:lnTo>
                  <a:pt x="115" y="54"/>
                </a:lnTo>
                <a:lnTo>
                  <a:pt x="127" y="54"/>
                </a:lnTo>
                <a:lnTo>
                  <a:pt x="134" y="54"/>
                </a:lnTo>
                <a:lnTo>
                  <a:pt x="140" y="54"/>
                </a:lnTo>
                <a:lnTo>
                  <a:pt x="148" y="52"/>
                </a:lnTo>
                <a:lnTo>
                  <a:pt x="152" y="52"/>
                </a:lnTo>
                <a:lnTo>
                  <a:pt x="157" y="52"/>
                </a:lnTo>
                <a:lnTo>
                  <a:pt x="161" y="50"/>
                </a:lnTo>
                <a:lnTo>
                  <a:pt x="167" y="50"/>
                </a:lnTo>
                <a:lnTo>
                  <a:pt x="173" y="48"/>
                </a:lnTo>
                <a:lnTo>
                  <a:pt x="184" y="46"/>
                </a:lnTo>
                <a:lnTo>
                  <a:pt x="194" y="42"/>
                </a:lnTo>
                <a:lnTo>
                  <a:pt x="202" y="41"/>
                </a:lnTo>
                <a:lnTo>
                  <a:pt x="209" y="39"/>
                </a:lnTo>
                <a:lnTo>
                  <a:pt x="221" y="37"/>
                </a:lnTo>
                <a:lnTo>
                  <a:pt x="228" y="35"/>
                </a:lnTo>
                <a:lnTo>
                  <a:pt x="238" y="33"/>
                </a:lnTo>
                <a:lnTo>
                  <a:pt x="251" y="29"/>
                </a:lnTo>
                <a:lnTo>
                  <a:pt x="255" y="27"/>
                </a:lnTo>
                <a:lnTo>
                  <a:pt x="255" y="23"/>
                </a:lnTo>
                <a:lnTo>
                  <a:pt x="255" y="19"/>
                </a:lnTo>
                <a:lnTo>
                  <a:pt x="255" y="16"/>
                </a:lnTo>
                <a:lnTo>
                  <a:pt x="255" y="12"/>
                </a:lnTo>
                <a:lnTo>
                  <a:pt x="255" y="10"/>
                </a:lnTo>
                <a:lnTo>
                  <a:pt x="259" y="8"/>
                </a:lnTo>
                <a:lnTo>
                  <a:pt x="263" y="6"/>
                </a:lnTo>
                <a:lnTo>
                  <a:pt x="267" y="4"/>
                </a:lnTo>
                <a:lnTo>
                  <a:pt x="271" y="2"/>
                </a:lnTo>
                <a:lnTo>
                  <a:pt x="276" y="2"/>
                </a:lnTo>
                <a:lnTo>
                  <a:pt x="282" y="0"/>
                </a:lnTo>
                <a:lnTo>
                  <a:pt x="290" y="0"/>
                </a:lnTo>
                <a:lnTo>
                  <a:pt x="294" y="0"/>
                </a:lnTo>
                <a:lnTo>
                  <a:pt x="301" y="0"/>
                </a:lnTo>
                <a:lnTo>
                  <a:pt x="317" y="0"/>
                </a:lnTo>
                <a:lnTo>
                  <a:pt x="332" y="2"/>
                </a:lnTo>
                <a:lnTo>
                  <a:pt x="345" y="4"/>
                </a:lnTo>
                <a:lnTo>
                  <a:pt x="357" y="8"/>
                </a:lnTo>
                <a:lnTo>
                  <a:pt x="367" y="12"/>
                </a:lnTo>
                <a:lnTo>
                  <a:pt x="380" y="14"/>
                </a:lnTo>
                <a:lnTo>
                  <a:pt x="390" y="16"/>
                </a:lnTo>
                <a:lnTo>
                  <a:pt x="405" y="16"/>
                </a:lnTo>
                <a:lnTo>
                  <a:pt x="413" y="16"/>
                </a:lnTo>
                <a:lnTo>
                  <a:pt x="418" y="14"/>
                </a:lnTo>
                <a:lnTo>
                  <a:pt x="426" y="12"/>
                </a:lnTo>
                <a:lnTo>
                  <a:pt x="432" y="10"/>
                </a:lnTo>
                <a:lnTo>
                  <a:pt x="438" y="6"/>
                </a:lnTo>
                <a:lnTo>
                  <a:pt x="443" y="4"/>
                </a:lnTo>
                <a:lnTo>
                  <a:pt x="447" y="2"/>
                </a:lnTo>
                <a:lnTo>
                  <a:pt x="455" y="2"/>
                </a:lnTo>
                <a:close/>
              </a:path>
            </a:pathLst>
          </a:custGeom>
          <a:solidFill>
            <a:srgbClr val="FFC000"/>
          </a:solidFill>
          <a:ln w="9525">
            <a:solidFill>
              <a:srgbClr val="969696"/>
            </a:solidFill>
            <a:round/>
            <a:headEnd/>
            <a:tailEnd/>
          </a:ln>
        </p:spPr>
        <p:txBody>
          <a:bodyPr/>
          <a:lstStyle/>
          <a:p>
            <a:endParaRPr lang="el-GR"/>
          </a:p>
        </p:txBody>
      </p:sp>
      <p:sp>
        <p:nvSpPr>
          <p:cNvPr id="19572" name="Freeform 113"/>
          <p:cNvSpPr>
            <a:spLocks/>
          </p:cNvSpPr>
          <p:nvPr/>
        </p:nvSpPr>
        <p:spPr bwMode="auto">
          <a:xfrm>
            <a:off x="4719315" y="5664200"/>
            <a:ext cx="285750" cy="212725"/>
          </a:xfrm>
          <a:custGeom>
            <a:avLst/>
            <a:gdLst>
              <a:gd name="T0" fmla="*/ 447 w 455"/>
              <a:gd name="T1" fmla="*/ 18 h 321"/>
              <a:gd name="T2" fmla="*/ 424 w 455"/>
              <a:gd name="T3" fmla="*/ 62 h 321"/>
              <a:gd name="T4" fmla="*/ 413 w 455"/>
              <a:gd name="T5" fmla="*/ 94 h 321"/>
              <a:gd name="T6" fmla="*/ 424 w 455"/>
              <a:gd name="T7" fmla="*/ 119 h 321"/>
              <a:gd name="T8" fmla="*/ 443 w 455"/>
              <a:gd name="T9" fmla="*/ 142 h 321"/>
              <a:gd name="T10" fmla="*/ 447 w 455"/>
              <a:gd name="T11" fmla="*/ 160 h 321"/>
              <a:gd name="T12" fmla="*/ 443 w 455"/>
              <a:gd name="T13" fmla="*/ 169 h 321"/>
              <a:gd name="T14" fmla="*/ 438 w 455"/>
              <a:gd name="T15" fmla="*/ 181 h 321"/>
              <a:gd name="T16" fmla="*/ 438 w 455"/>
              <a:gd name="T17" fmla="*/ 210 h 321"/>
              <a:gd name="T18" fmla="*/ 438 w 455"/>
              <a:gd name="T19" fmla="*/ 248 h 321"/>
              <a:gd name="T20" fmla="*/ 428 w 455"/>
              <a:gd name="T21" fmla="*/ 267 h 321"/>
              <a:gd name="T22" fmla="*/ 417 w 455"/>
              <a:gd name="T23" fmla="*/ 269 h 321"/>
              <a:gd name="T24" fmla="*/ 399 w 455"/>
              <a:gd name="T25" fmla="*/ 258 h 321"/>
              <a:gd name="T26" fmla="*/ 388 w 455"/>
              <a:gd name="T27" fmla="*/ 240 h 321"/>
              <a:gd name="T28" fmla="*/ 363 w 455"/>
              <a:gd name="T29" fmla="*/ 254 h 321"/>
              <a:gd name="T30" fmla="*/ 336 w 455"/>
              <a:gd name="T31" fmla="*/ 282 h 321"/>
              <a:gd name="T32" fmla="*/ 319 w 455"/>
              <a:gd name="T33" fmla="*/ 321 h 321"/>
              <a:gd name="T34" fmla="*/ 297 w 455"/>
              <a:gd name="T35" fmla="*/ 315 h 321"/>
              <a:gd name="T36" fmla="*/ 269 w 455"/>
              <a:gd name="T37" fmla="*/ 315 h 321"/>
              <a:gd name="T38" fmla="*/ 221 w 455"/>
              <a:gd name="T39" fmla="*/ 317 h 321"/>
              <a:gd name="T40" fmla="*/ 182 w 455"/>
              <a:gd name="T41" fmla="*/ 304 h 321"/>
              <a:gd name="T42" fmla="*/ 173 w 455"/>
              <a:gd name="T43" fmla="*/ 292 h 321"/>
              <a:gd name="T44" fmla="*/ 169 w 455"/>
              <a:gd name="T45" fmla="*/ 277 h 321"/>
              <a:gd name="T46" fmla="*/ 152 w 455"/>
              <a:gd name="T47" fmla="*/ 267 h 321"/>
              <a:gd name="T48" fmla="*/ 119 w 455"/>
              <a:gd name="T49" fmla="*/ 267 h 321"/>
              <a:gd name="T50" fmla="*/ 59 w 455"/>
              <a:gd name="T51" fmla="*/ 240 h 321"/>
              <a:gd name="T52" fmla="*/ 48 w 455"/>
              <a:gd name="T53" fmla="*/ 229 h 321"/>
              <a:gd name="T54" fmla="*/ 27 w 455"/>
              <a:gd name="T55" fmla="*/ 227 h 321"/>
              <a:gd name="T56" fmla="*/ 11 w 455"/>
              <a:gd name="T57" fmla="*/ 227 h 321"/>
              <a:gd name="T58" fmla="*/ 6 w 455"/>
              <a:gd name="T59" fmla="*/ 213 h 321"/>
              <a:gd name="T60" fmla="*/ 2 w 455"/>
              <a:gd name="T61" fmla="*/ 196 h 321"/>
              <a:gd name="T62" fmla="*/ 0 w 455"/>
              <a:gd name="T63" fmla="*/ 162 h 321"/>
              <a:gd name="T64" fmla="*/ 6 w 455"/>
              <a:gd name="T65" fmla="*/ 123 h 321"/>
              <a:gd name="T66" fmla="*/ 6 w 455"/>
              <a:gd name="T67" fmla="*/ 85 h 321"/>
              <a:gd name="T68" fmla="*/ 8 w 455"/>
              <a:gd name="T69" fmla="*/ 66 h 321"/>
              <a:gd name="T70" fmla="*/ 17 w 455"/>
              <a:gd name="T71" fmla="*/ 62 h 321"/>
              <a:gd name="T72" fmla="*/ 27 w 455"/>
              <a:gd name="T73" fmla="*/ 62 h 321"/>
              <a:gd name="T74" fmla="*/ 71 w 455"/>
              <a:gd name="T75" fmla="*/ 62 h 321"/>
              <a:gd name="T76" fmla="*/ 102 w 455"/>
              <a:gd name="T77" fmla="*/ 56 h 321"/>
              <a:gd name="T78" fmla="*/ 134 w 455"/>
              <a:gd name="T79" fmla="*/ 54 h 321"/>
              <a:gd name="T80" fmla="*/ 152 w 455"/>
              <a:gd name="T81" fmla="*/ 52 h 321"/>
              <a:gd name="T82" fmla="*/ 167 w 455"/>
              <a:gd name="T83" fmla="*/ 50 h 321"/>
              <a:gd name="T84" fmla="*/ 194 w 455"/>
              <a:gd name="T85" fmla="*/ 42 h 321"/>
              <a:gd name="T86" fmla="*/ 221 w 455"/>
              <a:gd name="T87" fmla="*/ 37 h 321"/>
              <a:gd name="T88" fmla="*/ 251 w 455"/>
              <a:gd name="T89" fmla="*/ 29 h 321"/>
              <a:gd name="T90" fmla="*/ 255 w 455"/>
              <a:gd name="T91" fmla="*/ 23 h 321"/>
              <a:gd name="T92" fmla="*/ 255 w 455"/>
              <a:gd name="T93" fmla="*/ 12 h 321"/>
              <a:gd name="T94" fmla="*/ 263 w 455"/>
              <a:gd name="T95" fmla="*/ 6 h 321"/>
              <a:gd name="T96" fmla="*/ 276 w 455"/>
              <a:gd name="T97" fmla="*/ 2 h 321"/>
              <a:gd name="T98" fmla="*/ 294 w 455"/>
              <a:gd name="T99" fmla="*/ 0 h 321"/>
              <a:gd name="T100" fmla="*/ 332 w 455"/>
              <a:gd name="T101" fmla="*/ 2 h 321"/>
              <a:gd name="T102" fmla="*/ 367 w 455"/>
              <a:gd name="T103" fmla="*/ 12 h 321"/>
              <a:gd name="T104" fmla="*/ 405 w 455"/>
              <a:gd name="T105" fmla="*/ 16 h 321"/>
              <a:gd name="T106" fmla="*/ 426 w 455"/>
              <a:gd name="T107" fmla="*/ 12 h 321"/>
              <a:gd name="T108" fmla="*/ 443 w 455"/>
              <a:gd name="T109" fmla="*/ 4 h 32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55"/>
              <a:gd name="T166" fmla="*/ 0 h 321"/>
              <a:gd name="T167" fmla="*/ 455 w 455"/>
              <a:gd name="T168" fmla="*/ 321 h 32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55" h="321">
                <a:moveTo>
                  <a:pt x="455" y="2"/>
                </a:moveTo>
                <a:lnTo>
                  <a:pt x="453" y="8"/>
                </a:lnTo>
                <a:lnTo>
                  <a:pt x="447" y="18"/>
                </a:lnTo>
                <a:lnTo>
                  <a:pt x="440" y="31"/>
                </a:lnTo>
                <a:lnTo>
                  <a:pt x="432" y="46"/>
                </a:lnTo>
                <a:lnTo>
                  <a:pt x="424" y="62"/>
                </a:lnTo>
                <a:lnTo>
                  <a:pt x="418" y="77"/>
                </a:lnTo>
                <a:lnTo>
                  <a:pt x="415" y="89"/>
                </a:lnTo>
                <a:lnTo>
                  <a:pt x="413" y="94"/>
                </a:lnTo>
                <a:lnTo>
                  <a:pt x="415" y="104"/>
                </a:lnTo>
                <a:lnTo>
                  <a:pt x="418" y="112"/>
                </a:lnTo>
                <a:lnTo>
                  <a:pt x="424" y="119"/>
                </a:lnTo>
                <a:lnTo>
                  <a:pt x="430" y="127"/>
                </a:lnTo>
                <a:lnTo>
                  <a:pt x="438" y="133"/>
                </a:lnTo>
                <a:lnTo>
                  <a:pt x="443" y="142"/>
                </a:lnTo>
                <a:lnTo>
                  <a:pt x="447" y="150"/>
                </a:lnTo>
                <a:lnTo>
                  <a:pt x="451" y="156"/>
                </a:lnTo>
                <a:lnTo>
                  <a:pt x="447" y="160"/>
                </a:lnTo>
                <a:lnTo>
                  <a:pt x="447" y="163"/>
                </a:lnTo>
                <a:lnTo>
                  <a:pt x="447" y="165"/>
                </a:lnTo>
                <a:lnTo>
                  <a:pt x="443" y="169"/>
                </a:lnTo>
                <a:lnTo>
                  <a:pt x="443" y="171"/>
                </a:lnTo>
                <a:lnTo>
                  <a:pt x="440" y="177"/>
                </a:lnTo>
                <a:lnTo>
                  <a:pt x="438" y="181"/>
                </a:lnTo>
                <a:lnTo>
                  <a:pt x="438" y="188"/>
                </a:lnTo>
                <a:lnTo>
                  <a:pt x="438" y="196"/>
                </a:lnTo>
                <a:lnTo>
                  <a:pt x="438" y="210"/>
                </a:lnTo>
                <a:lnTo>
                  <a:pt x="440" y="223"/>
                </a:lnTo>
                <a:lnTo>
                  <a:pt x="438" y="234"/>
                </a:lnTo>
                <a:lnTo>
                  <a:pt x="438" y="248"/>
                </a:lnTo>
                <a:lnTo>
                  <a:pt x="434" y="259"/>
                </a:lnTo>
                <a:lnTo>
                  <a:pt x="432" y="263"/>
                </a:lnTo>
                <a:lnTo>
                  <a:pt x="428" y="267"/>
                </a:lnTo>
                <a:lnTo>
                  <a:pt x="424" y="269"/>
                </a:lnTo>
                <a:lnTo>
                  <a:pt x="420" y="269"/>
                </a:lnTo>
                <a:lnTo>
                  <a:pt x="417" y="269"/>
                </a:lnTo>
                <a:lnTo>
                  <a:pt x="409" y="265"/>
                </a:lnTo>
                <a:lnTo>
                  <a:pt x="405" y="261"/>
                </a:lnTo>
                <a:lnTo>
                  <a:pt x="399" y="258"/>
                </a:lnTo>
                <a:lnTo>
                  <a:pt x="395" y="252"/>
                </a:lnTo>
                <a:lnTo>
                  <a:pt x="392" y="248"/>
                </a:lnTo>
                <a:lnTo>
                  <a:pt x="388" y="240"/>
                </a:lnTo>
                <a:lnTo>
                  <a:pt x="386" y="236"/>
                </a:lnTo>
                <a:lnTo>
                  <a:pt x="376" y="244"/>
                </a:lnTo>
                <a:lnTo>
                  <a:pt x="363" y="254"/>
                </a:lnTo>
                <a:lnTo>
                  <a:pt x="353" y="261"/>
                </a:lnTo>
                <a:lnTo>
                  <a:pt x="344" y="269"/>
                </a:lnTo>
                <a:lnTo>
                  <a:pt x="336" y="282"/>
                </a:lnTo>
                <a:lnTo>
                  <a:pt x="328" y="294"/>
                </a:lnTo>
                <a:lnTo>
                  <a:pt x="322" y="306"/>
                </a:lnTo>
                <a:lnTo>
                  <a:pt x="319" y="321"/>
                </a:lnTo>
                <a:lnTo>
                  <a:pt x="313" y="321"/>
                </a:lnTo>
                <a:lnTo>
                  <a:pt x="305" y="317"/>
                </a:lnTo>
                <a:lnTo>
                  <a:pt x="297" y="315"/>
                </a:lnTo>
                <a:lnTo>
                  <a:pt x="290" y="315"/>
                </a:lnTo>
                <a:lnTo>
                  <a:pt x="278" y="315"/>
                </a:lnTo>
                <a:lnTo>
                  <a:pt x="269" y="315"/>
                </a:lnTo>
                <a:lnTo>
                  <a:pt x="259" y="317"/>
                </a:lnTo>
                <a:lnTo>
                  <a:pt x="246" y="321"/>
                </a:lnTo>
                <a:lnTo>
                  <a:pt x="221" y="317"/>
                </a:lnTo>
                <a:lnTo>
                  <a:pt x="202" y="313"/>
                </a:lnTo>
                <a:lnTo>
                  <a:pt x="190" y="309"/>
                </a:lnTo>
                <a:lnTo>
                  <a:pt x="182" y="304"/>
                </a:lnTo>
                <a:lnTo>
                  <a:pt x="175" y="300"/>
                </a:lnTo>
                <a:lnTo>
                  <a:pt x="173" y="296"/>
                </a:lnTo>
                <a:lnTo>
                  <a:pt x="173" y="292"/>
                </a:lnTo>
                <a:lnTo>
                  <a:pt x="173" y="290"/>
                </a:lnTo>
                <a:lnTo>
                  <a:pt x="171" y="282"/>
                </a:lnTo>
                <a:lnTo>
                  <a:pt x="169" y="277"/>
                </a:lnTo>
                <a:lnTo>
                  <a:pt x="165" y="273"/>
                </a:lnTo>
                <a:lnTo>
                  <a:pt x="161" y="271"/>
                </a:lnTo>
                <a:lnTo>
                  <a:pt x="152" y="267"/>
                </a:lnTo>
                <a:lnTo>
                  <a:pt x="138" y="265"/>
                </a:lnTo>
                <a:lnTo>
                  <a:pt x="129" y="265"/>
                </a:lnTo>
                <a:lnTo>
                  <a:pt x="119" y="267"/>
                </a:lnTo>
                <a:lnTo>
                  <a:pt x="113" y="269"/>
                </a:lnTo>
                <a:lnTo>
                  <a:pt x="111" y="269"/>
                </a:lnTo>
                <a:lnTo>
                  <a:pt x="59" y="240"/>
                </a:lnTo>
                <a:lnTo>
                  <a:pt x="59" y="233"/>
                </a:lnTo>
                <a:lnTo>
                  <a:pt x="54" y="231"/>
                </a:lnTo>
                <a:lnTo>
                  <a:pt x="48" y="229"/>
                </a:lnTo>
                <a:lnTo>
                  <a:pt x="40" y="227"/>
                </a:lnTo>
                <a:lnTo>
                  <a:pt x="35" y="227"/>
                </a:lnTo>
                <a:lnTo>
                  <a:pt x="27" y="227"/>
                </a:lnTo>
                <a:lnTo>
                  <a:pt x="21" y="227"/>
                </a:lnTo>
                <a:lnTo>
                  <a:pt x="15" y="227"/>
                </a:lnTo>
                <a:lnTo>
                  <a:pt x="11" y="227"/>
                </a:lnTo>
                <a:lnTo>
                  <a:pt x="10" y="221"/>
                </a:lnTo>
                <a:lnTo>
                  <a:pt x="8" y="217"/>
                </a:lnTo>
                <a:lnTo>
                  <a:pt x="6" y="213"/>
                </a:lnTo>
                <a:lnTo>
                  <a:pt x="4" y="206"/>
                </a:lnTo>
                <a:lnTo>
                  <a:pt x="2" y="202"/>
                </a:lnTo>
                <a:lnTo>
                  <a:pt x="2" y="196"/>
                </a:lnTo>
                <a:lnTo>
                  <a:pt x="0" y="188"/>
                </a:lnTo>
                <a:lnTo>
                  <a:pt x="0" y="181"/>
                </a:lnTo>
                <a:lnTo>
                  <a:pt x="0" y="162"/>
                </a:lnTo>
                <a:lnTo>
                  <a:pt x="2" y="148"/>
                </a:lnTo>
                <a:lnTo>
                  <a:pt x="4" y="137"/>
                </a:lnTo>
                <a:lnTo>
                  <a:pt x="6" y="123"/>
                </a:lnTo>
                <a:lnTo>
                  <a:pt x="8" y="114"/>
                </a:lnTo>
                <a:lnTo>
                  <a:pt x="8" y="100"/>
                </a:lnTo>
                <a:lnTo>
                  <a:pt x="6" y="85"/>
                </a:lnTo>
                <a:lnTo>
                  <a:pt x="2" y="67"/>
                </a:lnTo>
                <a:lnTo>
                  <a:pt x="6" y="66"/>
                </a:lnTo>
                <a:lnTo>
                  <a:pt x="8" y="66"/>
                </a:lnTo>
                <a:lnTo>
                  <a:pt x="11" y="66"/>
                </a:lnTo>
                <a:lnTo>
                  <a:pt x="13" y="62"/>
                </a:lnTo>
                <a:lnTo>
                  <a:pt x="17" y="62"/>
                </a:lnTo>
                <a:lnTo>
                  <a:pt x="21" y="62"/>
                </a:lnTo>
                <a:lnTo>
                  <a:pt x="23" y="62"/>
                </a:lnTo>
                <a:lnTo>
                  <a:pt x="27" y="62"/>
                </a:lnTo>
                <a:lnTo>
                  <a:pt x="44" y="62"/>
                </a:lnTo>
                <a:lnTo>
                  <a:pt x="58" y="62"/>
                </a:lnTo>
                <a:lnTo>
                  <a:pt x="71" y="62"/>
                </a:lnTo>
                <a:lnTo>
                  <a:pt x="81" y="58"/>
                </a:lnTo>
                <a:lnTo>
                  <a:pt x="92" y="56"/>
                </a:lnTo>
                <a:lnTo>
                  <a:pt x="102" y="56"/>
                </a:lnTo>
                <a:lnTo>
                  <a:pt x="115" y="54"/>
                </a:lnTo>
                <a:lnTo>
                  <a:pt x="127" y="54"/>
                </a:lnTo>
                <a:lnTo>
                  <a:pt x="134" y="54"/>
                </a:lnTo>
                <a:lnTo>
                  <a:pt x="140" y="54"/>
                </a:lnTo>
                <a:lnTo>
                  <a:pt x="148" y="52"/>
                </a:lnTo>
                <a:lnTo>
                  <a:pt x="152" y="52"/>
                </a:lnTo>
                <a:lnTo>
                  <a:pt x="157" y="52"/>
                </a:lnTo>
                <a:lnTo>
                  <a:pt x="161" y="50"/>
                </a:lnTo>
                <a:lnTo>
                  <a:pt x="167" y="50"/>
                </a:lnTo>
                <a:lnTo>
                  <a:pt x="173" y="48"/>
                </a:lnTo>
                <a:lnTo>
                  <a:pt x="184" y="46"/>
                </a:lnTo>
                <a:lnTo>
                  <a:pt x="194" y="42"/>
                </a:lnTo>
                <a:lnTo>
                  <a:pt x="202" y="41"/>
                </a:lnTo>
                <a:lnTo>
                  <a:pt x="209" y="39"/>
                </a:lnTo>
                <a:lnTo>
                  <a:pt x="221" y="37"/>
                </a:lnTo>
                <a:lnTo>
                  <a:pt x="228" y="35"/>
                </a:lnTo>
                <a:lnTo>
                  <a:pt x="238" y="33"/>
                </a:lnTo>
                <a:lnTo>
                  <a:pt x="251" y="29"/>
                </a:lnTo>
                <a:lnTo>
                  <a:pt x="255" y="27"/>
                </a:lnTo>
                <a:lnTo>
                  <a:pt x="255" y="23"/>
                </a:lnTo>
                <a:lnTo>
                  <a:pt x="255" y="19"/>
                </a:lnTo>
                <a:lnTo>
                  <a:pt x="255" y="16"/>
                </a:lnTo>
                <a:lnTo>
                  <a:pt x="255" y="12"/>
                </a:lnTo>
                <a:lnTo>
                  <a:pt x="255" y="10"/>
                </a:lnTo>
                <a:lnTo>
                  <a:pt x="259" y="8"/>
                </a:lnTo>
                <a:lnTo>
                  <a:pt x="263" y="6"/>
                </a:lnTo>
                <a:lnTo>
                  <a:pt x="267" y="4"/>
                </a:lnTo>
                <a:lnTo>
                  <a:pt x="271" y="2"/>
                </a:lnTo>
                <a:lnTo>
                  <a:pt x="276" y="2"/>
                </a:lnTo>
                <a:lnTo>
                  <a:pt x="282" y="0"/>
                </a:lnTo>
                <a:lnTo>
                  <a:pt x="290" y="0"/>
                </a:lnTo>
                <a:lnTo>
                  <a:pt x="294" y="0"/>
                </a:lnTo>
                <a:lnTo>
                  <a:pt x="301" y="0"/>
                </a:lnTo>
                <a:lnTo>
                  <a:pt x="317" y="0"/>
                </a:lnTo>
                <a:lnTo>
                  <a:pt x="332" y="2"/>
                </a:lnTo>
                <a:lnTo>
                  <a:pt x="345" y="4"/>
                </a:lnTo>
                <a:lnTo>
                  <a:pt x="357" y="8"/>
                </a:lnTo>
                <a:lnTo>
                  <a:pt x="367" y="12"/>
                </a:lnTo>
                <a:lnTo>
                  <a:pt x="380" y="14"/>
                </a:lnTo>
                <a:lnTo>
                  <a:pt x="390" y="16"/>
                </a:lnTo>
                <a:lnTo>
                  <a:pt x="405" y="16"/>
                </a:lnTo>
                <a:lnTo>
                  <a:pt x="413" y="16"/>
                </a:lnTo>
                <a:lnTo>
                  <a:pt x="418" y="14"/>
                </a:lnTo>
                <a:lnTo>
                  <a:pt x="426" y="12"/>
                </a:lnTo>
                <a:lnTo>
                  <a:pt x="432" y="10"/>
                </a:lnTo>
                <a:lnTo>
                  <a:pt x="438" y="6"/>
                </a:lnTo>
                <a:lnTo>
                  <a:pt x="443" y="4"/>
                </a:lnTo>
                <a:lnTo>
                  <a:pt x="447" y="2"/>
                </a:lnTo>
                <a:lnTo>
                  <a:pt x="455" y="2"/>
                </a:lnTo>
              </a:path>
            </a:pathLst>
          </a:custGeom>
          <a:solidFill>
            <a:srgbClr val="FFD54F"/>
          </a:solidFill>
          <a:ln w="1588">
            <a:solidFill>
              <a:srgbClr val="969696"/>
            </a:solidFill>
            <a:round/>
            <a:headEnd/>
            <a:tailEnd/>
          </a:ln>
          <a:effectLst/>
        </p:spPr>
        <p:txBody>
          <a:bodyPr/>
          <a:lstStyle/>
          <a:p>
            <a:endParaRPr lang="el-GR"/>
          </a:p>
        </p:txBody>
      </p:sp>
      <p:sp>
        <p:nvSpPr>
          <p:cNvPr id="19573" name="Freeform 114"/>
          <p:cNvSpPr>
            <a:spLocks/>
          </p:cNvSpPr>
          <p:nvPr/>
        </p:nvSpPr>
        <p:spPr bwMode="auto">
          <a:xfrm>
            <a:off x="4322440" y="5492750"/>
            <a:ext cx="404813" cy="331788"/>
          </a:xfrm>
          <a:custGeom>
            <a:avLst/>
            <a:gdLst>
              <a:gd name="T0" fmla="*/ 617 w 647"/>
              <a:gd name="T1" fmla="*/ 490 h 499"/>
              <a:gd name="T2" fmla="*/ 601 w 647"/>
              <a:gd name="T3" fmla="*/ 499 h 499"/>
              <a:gd name="T4" fmla="*/ 553 w 647"/>
              <a:gd name="T5" fmla="*/ 486 h 499"/>
              <a:gd name="T6" fmla="*/ 534 w 647"/>
              <a:gd name="T7" fmla="*/ 474 h 499"/>
              <a:gd name="T8" fmla="*/ 501 w 647"/>
              <a:gd name="T9" fmla="*/ 476 h 499"/>
              <a:gd name="T10" fmla="*/ 442 w 647"/>
              <a:gd name="T11" fmla="*/ 480 h 499"/>
              <a:gd name="T12" fmla="*/ 409 w 647"/>
              <a:gd name="T13" fmla="*/ 476 h 499"/>
              <a:gd name="T14" fmla="*/ 358 w 647"/>
              <a:gd name="T15" fmla="*/ 453 h 499"/>
              <a:gd name="T16" fmla="*/ 54 w 647"/>
              <a:gd name="T17" fmla="*/ 434 h 499"/>
              <a:gd name="T18" fmla="*/ 25 w 647"/>
              <a:gd name="T19" fmla="*/ 407 h 499"/>
              <a:gd name="T20" fmla="*/ 2 w 647"/>
              <a:gd name="T21" fmla="*/ 384 h 499"/>
              <a:gd name="T22" fmla="*/ 16 w 647"/>
              <a:gd name="T23" fmla="*/ 365 h 499"/>
              <a:gd name="T24" fmla="*/ 22 w 647"/>
              <a:gd name="T25" fmla="*/ 340 h 499"/>
              <a:gd name="T26" fmla="*/ 8 w 647"/>
              <a:gd name="T27" fmla="*/ 311 h 499"/>
              <a:gd name="T28" fmla="*/ 4 w 647"/>
              <a:gd name="T29" fmla="*/ 282 h 499"/>
              <a:gd name="T30" fmla="*/ 25 w 647"/>
              <a:gd name="T31" fmla="*/ 255 h 499"/>
              <a:gd name="T32" fmla="*/ 39 w 647"/>
              <a:gd name="T33" fmla="*/ 230 h 499"/>
              <a:gd name="T34" fmla="*/ 45 w 647"/>
              <a:gd name="T35" fmla="*/ 177 h 499"/>
              <a:gd name="T36" fmla="*/ 45 w 647"/>
              <a:gd name="T37" fmla="*/ 123 h 499"/>
              <a:gd name="T38" fmla="*/ 48 w 647"/>
              <a:gd name="T39" fmla="*/ 102 h 499"/>
              <a:gd name="T40" fmla="*/ 66 w 647"/>
              <a:gd name="T41" fmla="*/ 110 h 499"/>
              <a:gd name="T42" fmla="*/ 98 w 647"/>
              <a:gd name="T43" fmla="*/ 177 h 499"/>
              <a:gd name="T44" fmla="*/ 137 w 647"/>
              <a:gd name="T45" fmla="*/ 196 h 499"/>
              <a:gd name="T46" fmla="*/ 162 w 647"/>
              <a:gd name="T47" fmla="*/ 186 h 499"/>
              <a:gd name="T48" fmla="*/ 162 w 647"/>
              <a:gd name="T49" fmla="*/ 152 h 499"/>
              <a:gd name="T50" fmla="*/ 158 w 647"/>
              <a:gd name="T51" fmla="*/ 111 h 499"/>
              <a:gd name="T52" fmla="*/ 148 w 647"/>
              <a:gd name="T53" fmla="*/ 79 h 499"/>
              <a:gd name="T54" fmla="*/ 156 w 647"/>
              <a:gd name="T55" fmla="*/ 46 h 499"/>
              <a:gd name="T56" fmla="*/ 175 w 647"/>
              <a:gd name="T57" fmla="*/ 4 h 499"/>
              <a:gd name="T58" fmla="*/ 192 w 647"/>
              <a:gd name="T59" fmla="*/ 10 h 499"/>
              <a:gd name="T60" fmla="*/ 208 w 647"/>
              <a:gd name="T61" fmla="*/ 31 h 499"/>
              <a:gd name="T62" fmla="*/ 212 w 647"/>
              <a:gd name="T63" fmla="*/ 56 h 499"/>
              <a:gd name="T64" fmla="*/ 217 w 647"/>
              <a:gd name="T65" fmla="*/ 73 h 499"/>
              <a:gd name="T66" fmla="*/ 219 w 647"/>
              <a:gd name="T67" fmla="*/ 100 h 499"/>
              <a:gd name="T68" fmla="*/ 219 w 647"/>
              <a:gd name="T69" fmla="*/ 119 h 499"/>
              <a:gd name="T70" fmla="*/ 223 w 647"/>
              <a:gd name="T71" fmla="*/ 142 h 499"/>
              <a:gd name="T72" fmla="*/ 273 w 647"/>
              <a:gd name="T73" fmla="*/ 161 h 499"/>
              <a:gd name="T74" fmla="*/ 365 w 647"/>
              <a:gd name="T75" fmla="*/ 163 h 499"/>
              <a:gd name="T76" fmla="*/ 434 w 647"/>
              <a:gd name="T77" fmla="*/ 146 h 499"/>
              <a:gd name="T78" fmla="*/ 455 w 647"/>
              <a:gd name="T79" fmla="*/ 117 h 499"/>
              <a:gd name="T80" fmla="*/ 469 w 647"/>
              <a:gd name="T81" fmla="*/ 90 h 499"/>
              <a:gd name="T82" fmla="*/ 500 w 647"/>
              <a:gd name="T83" fmla="*/ 83 h 499"/>
              <a:gd name="T84" fmla="*/ 525 w 647"/>
              <a:gd name="T85" fmla="*/ 123 h 499"/>
              <a:gd name="T86" fmla="*/ 536 w 647"/>
              <a:gd name="T87" fmla="*/ 154 h 499"/>
              <a:gd name="T88" fmla="*/ 515 w 647"/>
              <a:gd name="T89" fmla="*/ 182 h 499"/>
              <a:gd name="T90" fmla="*/ 484 w 647"/>
              <a:gd name="T91" fmla="*/ 188 h 499"/>
              <a:gd name="T92" fmla="*/ 459 w 647"/>
              <a:gd name="T93" fmla="*/ 177 h 499"/>
              <a:gd name="T94" fmla="*/ 448 w 647"/>
              <a:gd name="T95" fmla="*/ 190 h 499"/>
              <a:gd name="T96" fmla="*/ 500 w 647"/>
              <a:gd name="T97" fmla="*/ 225 h 499"/>
              <a:gd name="T98" fmla="*/ 544 w 647"/>
              <a:gd name="T99" fmla="*/ 230 h 499"/>
              <a:gd name="T100" fmla="*/ 571 w 647"/>
              <a:gd name="T101" fmla="*/ 225 h 499"/>
              <a:gd name="T102" fmla="*/ 588 w 647"/>
              <a:gd name="T103" fmla="*/ 225 h 499"/>
              <a:gd name="T104" fmla="*/ 588 w 647"/>
              <a:gd name="T105" fmla="*/ 240 h 499"/>
              <a:gd name="T106" fmla="*/ 584 w 647"/>
              <a:gd name="T107" fmla="*/ 257 h 499"/>
              <a:gd name="T108" fmla="*/ 592 w 647"/>
              <a:gd name="T109" fmla="*/ 267 h 499"/>
              <a:gd name="T110" fmla="*/ 588 w 647"/>
              <a:gd name="T111" fmla="*/ 303 h 499"/>
              <a:gd name="T112" fmla="*/ 611 w 647"/>
              <a:gd name="T113" fmla="*/ 325 h 499"/>
              <a:gd name="T114" fmla="*/ 642 w 647"/>
              <a:gd name="T115" fmla="*/ 359 h 499"/>
              <a:gd name="T116" fmla="*/ 636 w 647"/>
              <a:gd name="T117" fmla="*/ 407 h 499"/>
              <a:gd name="T118" fmla="*/ 636 w 647"/>
              <a:gd name="T119" fmla="*/ 455 h 499"/>
              <a:gd name="T120" fmla="*/ 642 w 647"/>
              <a:gd name="T121" fmla="*/ 476 h 49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7"/>
              <a:gd name="T184" fmla="*/ 0 h 499"/>
              <a:gd name="T185" fmla="*/ 647 w 647"/>
              <a:gd name="T186" fmla="*/ 499 h 49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7" h="499">
                <a:moveTo>
                  <a:pt x="647" y="486"/>
                </a:moveTo>
                <a:lnTo>
                  <a:pt x="636" y="486"/>
                </a:lnTo>
                <a:lnTo>
                  <a:pt x="626" y="488"/>
                </a:lnTo>
                <a:lnTo>
                  <a:pt x="617" y="490"/>
                </a:lnTo>
                <a:lnTo>
                  <a:pt x="611" y="492"/>
                </a:lnTo>
                <a:lnTo>
                  <a:pt x="607" y="495"/>
                </a:lnTo>
                <a:lnTo>
                  <a:pt x="603" y="497"/>
                </a:lnTo>
                <a:lnTo>
                  <a:pt x="601" y="499"/>
                </a:lnTo>
                <a:lnTo>
                  <a:pt x="588" y="497"/>
                </a:lnTo>
                <a:lnTo>
                  <a:pt x="574" y="495"/>
                </a:lnTo>
                <a:lnTo>
                  <a:pt x="563" y="492"/>
                </a:lnTo>
                <a:lnTo>
                  <a:pt x="553" y="486"/>
                </a:lnTo>
                <a:lnTo>
                  <a:pt x="544" y="482"/>
                </a:lnTo>
                <a:lnTo>
                  <a:pt x="540" y="478"/>
                </a:lnTo>
                <a:lnTo>
                  <a:pt x="536" y="476"/>
                </a:lnTo>
                <a:lnTo>
                  <a:pt x="534" y="474"/>
                </a:lnTo>
                <a:lnTo>
                  <a:pt x="528" y="480"/>
                </a:lnTo>
                <a:lnTo>
                  <a:pt x="523" y="480"/>
                </a:lnTo>
                <a:lnTo>
                  <a:pt x="511" y="480"/>
                </a:lnTo>
                <a:lnTo>
                  <a:pt x="501" y="476"/>
                </a:lnTo>
                <a:lnTo>
                  <a:pt x="488" y="474"/>
                </a:lnTo>
                <a:lnTo>
                  <a:pt x="473" y="474"/>
                </a:lnTo>
                <a:lnTo>
                  <a:pt x="459" y="474"/>
                </a:lnTo>
                <a:lnTo>
                  <a:pt x="442" y="480"/>
                </a:lnTo>
                <a:lnTo>
                  <a:pt x="434" y="480"/>
                </a:lnTo>
                <a:lnTo>
                  <a:pt x="425" y="478"/>
                </a:lnTo>
                <a:lnTo>
                  <a:pt x="417" y="476"/>
                </a:lnTo>
                <a:lnTo>
                  <a:pt x="409" y="476"/>
                </a:lnTo>
                <a:lnTo>
                  <a:pt x="404" y="474"/>
                </a:lnTo>
                <a:lnTo>
                  <a:pt x="396" y="472"/>
                </a:lnTo>
                <a:lnTo>
                  <a:pt x="392" y="472"/>
                </a:lnTo>
                <a:lnTo>
                  <a:pt x="358" y="453"/>
                </a:lnTo>
                <a:lnTo>
                  <a:pt x="273" y="440"/>
                </a:lnTo>
                <a:lnTo>
                  <a:pt x="208" y="442"/>
                </a:lnTo>
                <a:lnTo>
                  <a:pt x="60" y="447"/>
                </a:lnTo>
                <a:lnTo>
                  <a:pt x="54" y="434"/>
                </a:lnTo>
                <a:lnTo>
                  <a:pt x="47" y="422"/>
                </a:lnTo>
                <a:lnTo>
                  <a:pt x="41" y="415"/>
                </a:lnTo>
                <a:lnTo>
                  <a:pt x="33" y="411"/>
                </a:lnTo>
                <a:lnTo>
                  <a:pt x="25" y="407"/>
                </a:lnTo>
                <a:lnTo>
                  <a:pt x="16" y="403"/>
                </a:lnTo>
                <a:lnTo>
                  <a:pt x="8" y="397"/>
                </a:lnTo>
                <a:lnTo>
                  <a:pt x="0" y="388"/>
                </a:lnTo>
                <a:lnTo>
                  <a:pt x="2" y="384"/>
                </a:lnTo>
                <a:lnTo>
                  <a:pt x="4" y="380"/>
                </a:lnTo>
                <a:lnTo>
                  <a:pt x="8" y="374"/>
                </a:lnTo>
                <a:lnTo>
                  <a:pt x="10" y="371"/>
                </a:lnTo>
                <a:lnTo>
                  <a:pt x="16" y="365"/>
                </a:lnTo>
                <a:lnTo>
                  <a:pt x="20" y="359"/>
                </a:lnTo>
                <a:lnTo>
                  <a:pt x="22" y="351"/>
                </a:lnTo>
                <a:lnTo>
                  <a:pt x="22" y="346"/>
                </a:lnTo>
                <a:lnTo>
                  <a:pt x="22" y="340"/>
                </a:lnTo>
                <a:lnTo>
                  <a:pt x="20" y="334"/>
                </a:lnTo>
                <a:lnTo>
                  <a:pt x="16" y="326"/>
                </a:lnTo>
                <a:lnTo>
                  <a:pt x="12" y="321"/>
                </a:lnTo>
                <a:lnTo>
                  <a:pt x="8" y="311"/>
                </a:lnTo>
                <a:lnTo>
                  <a:pt x="6" y="303"/>
                </a:lnTo>
                <a:lnTo>
                  <a:pt x="4" y="296"/>
                </a:lnTo>
                <a:lnTo>
                  <a:pt x="2" y="290"/>
                </a:lnTo>
                <a:lnTo>
                  <a:pt x="4" y="282"/>
                </a:lnTo>
                <a:lnTo>
                  <a:pt x="8" y="275"/>
                </a:lnTo>
                <a:lnTo>
                  <a:pt x="12" y="269"/>
                </a:lnTo>
                <a:lnTo>
                  <a:pt x="20" y="261"/>
                </a:lnTo>
                <a:lnTo>
                  <a:pt x="25" y="255"/>
                </a:lnTo>
                <a:lnTo>
                  <a:pt x="29" y="248"/>
                </a:lnTo>
                <a:lnTo>
                  <a:pt x="33" y="244"/>
                </a:lnTo>
                <a:lnTo>
                  <a:pt x="35" y="240"/>
                </a:lnTo>
                <a:lnTo>
                  <a:pt x="39" y="230"/>
                </a:lnTo>
                <a:lnTo>
                  <a:pt x="43" y="219"/>
                </a:lnTo>
                <a:lnTo>
                  <a:pt x="45" y="205"/>
                </a:lnTo>
                <a:lnTo>
                  <a:pt x="45" y="190"/>
                </a:lnTo>
                <a:lnTo>
                  <a:pt x="45" y="177"/>
                </a:lnTo>
                <a:lnTo>
                  <a:pt x="45" y="161"/>
                </a:lnTo>
                <a:lnTo>
                  <a:pt x="45" y="148"/>
                </a:lnTo>
                <a:lnTo>
                  <a:pt x="43" y="133"/>
                </a:lnTo>
                <a:lnTo>
                  <a:pt x="45" y="123"/>
                </a:lnTo>
                <a:lnTo>
                  <a:pt x="45" y="117"/>
                </a:lnTo>
                <a:lnTo>
                  <a:pt x="47" y="111"/>
                </a:lnTo>
                <a:lnTo>
                  <a:pt x="47" y="106"/>
                </a:lnTo>
                <a:lnTo>
                  <a:pt x="48" y="102"/>
                </a:lnTo>
                <a:lnTo>
                  <a:pt x="54" y="98"/>
                </a:lnTo>
                <a:lnTo>
                  <a:pt x="54" y="94"/>
                </a:lnTo>
                <a:lnTo>
                  <a:pt x="60" y="90"/>
                </a:lnTo>
                <a:lnTo>
                  <a:pt x="66" y="110"/>
                </a:lnTo>
                <a:lnTo>
                  <a:pt x="72" y="129"/>
                </a:lnTo>
                <a:lnTo>
                  <a:pt x="77" y="146"/>
                </a:lnTo>
                <a:lnTo>
                  <a:pt x="89" y="161"/>
                </a:lnTo>
                <a:lnTo>
                  <a:pt x="98" y="177"/>
                </a:lnTo>
                <a:lnTo>
                  <a:pt x="110" y="188"/>
                </a:lnTo>
                <a:lnTo>
                  <a:pt x="118" y="192"/>
                </a:lnTo>
                <a:lnTo>
                  <a:pt x="127" y="194"/>
                </a:lnTo>
                <a:lnTo>
                  <a:pt x="137" y="196"/>
                </a:lnTo>
                <a:lnTo>
                  <a:pt x="146" y="198"/>
                </a:lnTo>
                <a:lnTo>
                  <a:pt x="154" y="196"/>
                </a:lnTo>
                <a:lnTo>
                  <a:pt x="160" y="192"/>
                </a:lnTo>
                <a:lnTo>
                  <a:pt x="162" y="186"/>
                </a:lnTo>
                <a:lnTo>
                  <a:pt x="166" y="179"/>
                </a:lnTo>
                <a:lnTo>
                  <a:pt x="166" y="171"/>
                </a:lnTo>
                <a:lnTo>
                  <a:pt x="166" y="159"/>
                </a:lnTo>
                <a:lnTo>
                  <a:pt x="162" y="152"/>
                </a:lnTo>
                <a:lnTo>
                  <a:pt x="162" y="142"/>
                </a:lnTo>
                <a:lnTo>
                  <a:pt x="162" y="133"/>
                </a:lnTo>
                <a:lnTo>
                  <a:pt x="160" y="121"/>
                </a:lnTo>
                <a:lnTo>
                  <a:pt x="158" y="111"/>
                </a:lnTo>
                <a:lnTo>
                  <a:pt x="156" y="104"/>
                </a:lnTo>
                <a:lnTo>
                  <a:pt x="152" y="94"/>
                </a:lnTo>
                <a:lnTo>
                  <a:pt x="150" y="86"/>
                </a:lnTo>
                <a:lnTo>
                  <a:pt x="148" y="79"/>
                </a:lnTo>
                <a:lnTo>
                  <a:pt x="148" y="73"/>
                </a:lnTo>
                <a:lnTo>
                  <a:pt x="150" y="67"/>
                </a:lnTo>
                <a:lnTo>
                  <a:pt x="152" y="60"/>
                </a:lnTo>
                <a:lnTo>
                  <a:pt x="156" y="46"/>
                </a:lnTo>
                <a:lnTo>
                  <a:pt x="162" y="35"/>
                </a:lnTo>
                <a:lnTo>
                  <a:pt x="166" y="23"/>
                </a:lnTo>
                <a:lnTo>
                  <a:pt x="173" y="10"/>
                </a:lnTo>
                <a:lnTo>
                  <a:pt x="175" y="4"/>
                </a:lnTo>
                <a:lnTo>
                  <a:pt x="179" y="0"/>
                </a:lnTo>
                <a:lnTo>
                  <a:pt x="183" y="4"/>
                </a:lnTo>
                <a:lnTo>
                  <a:pt x="189" y="6"/>
                </a:lnTo>
                <a:lnTo>
                  <a:pt x="192" y="10"/>
                </a:lnTo>
                <a:lnTo>
                  <a:pt x="196" y="17"/>
                </a:lnTo>
                <a:lnTo>
                  <a:pt x="200" y="21"/>
                </a:lnTo>
                <a:lnTo>
                  <a:pt x="204" y="27"/>
                </a:lnTo>
                <a:lnTo>
                  <a:pt x="208" y="31"/>
                </a:lnTo>
                <a:lnTo>
                  <a:pt x="208" y="38"/>
                </a:lnTo>
                <a:lnTo>
                  <a:pt x="208" y="44"/>
                </a:lnTo>
                <a:lnTo>
                  <a:pt x="208" y="52"/>
                </a:lnTo>
                <a:lnTo>
                  <a:pt x="212" y="56"/>
                </a:lnTo>
                <a:lnTo>
                  <a:pt x="214" y="60"/>
                </a:lnTo>
                <a:lnTo>
                  <a:pt x="215" y="63"/>
                </a:lnTo>
                <a:lnTo>
                  <a:pt x="217" y="67"/>
                </a:lnTo>
                <a:lnTo>
                  <a:pt x="217" y="73"/>
                </a:lnTo>
                <a:lnTo>
                  <a:pt x="219" y="79"/>
                </a:lnTo>
                <a:lnTo>
                  <a:pt x="219" y="86"/>
                </a:lnTo>
                <a:lnTo>
                  <a:pt x="219" y="94"/>
                </a:lnTo>
                <a:lnTo>
                  <a:pt x="219" y="100"/>
                </a:lnTo>
                <a:lnTo>
                  <a:pt x="219" y="106"/>
                </a:lnTo>
                <a:lnTo>
                  <a:pt x="219" y="110"/>
                </a:lnTo>
                <a:lnTo>
                  <a:pt x="219" y="115"/>
                </a:lnTo>
                <a:lnTo>
                  <a:pt x="219" y="119"/>
                </a:lnTo>
                <a:lnTo>
                  <a:pt x="219" y="125"/>
                </a:lnTo>
                <a:lnTo>
                  <a:pt x="219" y="133"/>
                </a:lnTo>
                <a:lnTo>
                  <a:pt x="221" y="138"/>
                </a:lnTo>
                <a:lnTo>
                  <a:pt x="223" y="142"/>
                </a:lnTo>
                <a:lnTo>
                  <a:pt x="229" y="148"/>
                </a:lnTo>
                <a:lnTo>
                  <a:pt x="239" y="154"/>
                </a:lnTo>
                <a:lnTo>
                  <a:pt x="256" y="159"/>
                </a:lnTo>
                <a:lnTo>
                  <a:pt x="273" y="161"/>
                </a:lnTo>
                <a:lnTo>
                  <a:pt x="296" y="163"/>
                </a:lnTo>
                <a:lnTo>
                  <a:pt x="319" y="167"/>
                </a:lnTo>
                <a:lnTo>
                  <a:pt x="342" y="167"/>
                </a:lnTo>
                <a:lnTo>
                  <a:pt x="365" y="163"/>
                </a:lnTo>
                <a:lnTo>
                  <a:pt x="384" y="161"/>
                </a:lnTo>
                <a:lnTo>
                  <a:pt x="404" y="156"/>
                </a:lnTo>
                <a:lnTo>
                  <a:pt x="419" y="152"/>
                </a:lnTo>
                <a:lnTo>
                  <a:pt x="434" y="146"/>
                </a:lnTo>
                <a:lnTo>
                  <a:pt x="444" y="140"/>
                </a:lnTo>
                <a:lnTo>
                  <a:pt x="452" y="133"/>
                </a:lnTo>
                <a:lnTo>
                  <a:pt x="454" y="129"/>
                </a:lnTo>
                <a:lnTo>
                  <a:pt x="455" y="117"/>
                </a:lnTo>
                <a:lnTo>
                  <a:pt x="457" y="108"/>
                </a:lnTo>
                <a:lnTo>
                  <a:pt x="461" y="100"/>
                </a:lnTo>
                <a:lnTo>
                  <a:pt x="465" y="94"/>
                </a:lnTo>
                <a:lnTo>
                  <a:pt x="469" y="90"/>
                </a:lnTo>
                <a:lnTo>
                  <a:pt x="477" y="86"/>
                </a:lnTo>
                <a:lnTo>
                  <a:pt x="486" y="85"/>
                </a:lnTo>
                <a:lnTo>
                  <a:pt x="494" y="81"/>
                </a:lnTo>
                <a:lnTo>
                  <a:pt x="500" y="83"/>
                </a:lnTo>
                <a:lnTo>
                  <a:pt x="505" y="90"/>
                </a:lnTo>
                <a:lnTo>
                  <a:pt x="511" y="100"/>
                </a:lnTo>
                <a:lnTo>
                  <a:pt x="519" y="111"/>
                </a:lnTo>
                <a:lnTo>
                  <a:pt x="525" y="123"/>
                </a:lnTo>
                <a:lnTo>
                  <a:pt x="530" y="136"/>
                </a:lnTo>
                <a:lnTo>
                  <a:pt x="536" y="142"/>
                </a:lnTo>
                <a:lnTo>
                  <a:pt x="540" y="146"/>
                </a:lnTo>
                <a:lnTo>
                  <a:pt x="536" y="154"/>
                </a:lnTo>
                <a:lnTo>
                  <a:pt x="532" y="161"/>
                </a:lnTo>
                <a:lnTo>
                  <a:pt x="528" y="171"/>
                </a:lnTo>
                <a:lnTo>
                  <a:pt x="523" y="177"/>
                </a:lnTo>
                <a:lnTo>
                  <a:pt x="515" y="182"/>
                </a:lnTo>
                <a:lnTo>
                  <a:pt x="507" y="186"/>
                </a:lnTo>
                <a:lnTo>
                  <a:pt x="500" y="188"/>
                </a:lnTo>
                <a:lnTo>
                  <a:pt x="492" y="188"/>
                </a:lnTo>
                <a:lnTo>
                  <a:pt x="484" y="188"/>
                </a:lnTo>
                <a:lnTo>
                  <a:pt x="477" y="186"/>
                </a:lnTo>
                <a:lnTo>
                  <a:pt x="473" y="182"/>
                </a:lnTo>
                <a:lnTo>
                  <a:pt x="465" y="181"/>
                </a:lnTo>
                <a:lnTo>
                  <a:pt x="459" y="177"/>
                </a:lnTo>
                <a:lnTo>
                  <a:pt x="454" y="177"/>
                </a:lnTo>
                <a:lnTo>
                  <a:pt x="446" y="175"/>
                </a:lnTo>
                <a:lnTo>
                  <a:pt x="438" y="177"/>
                </a:lnTo>
                <a:lnTo>
                  <a:pt x="448" y="190"/>
                </a:lnTo>
                <a:lnTo>
                  <a:pt x="457" y="202"/>
                </a:lnTo>
                <a:lnTo>
                  <a:pt x="473" y="209"/>
                </a:lnTo>
                <a:lnTo>
                  <a:pt x="486" y="219"/>
                </a:lnTo>
                <a:lnTo>
                  <a:pt x="500" y="225"/>
                </a:lnTo>
                <a:lnTo>
                  <a:pt x="515" y="229"/>
                </a:lnTo>
                <a:lnTo>
                  <a:pt x="526" y="230"/>
                </a:lnTo>
                <a:lnTo>
                  <a:pt x="534" y="232"/>
                </a:lnTo>
                <a:lnTo>
                  <a:pt x="544" y="230"/>
                </a:lnTo>
                <a:lnTo>
                  <a:pt x="553" y="230"/>
                </a:lnTo>
                <a:lnTo>
                  <a:pt x="559" y="229"/>
                </a:lnTo>
                <a:lnTo>
                  <a:pt x="565" y="227"/>
                </a:lnTo>
                <a:lnTo>
                  <a:pt x="571" y="225"/>
                </a:lnTo>
                <a:lnTo>
                  <a:pt x="574" y="223"/>
                </a:lnTo>
                <a:lnTo>
                  <a:pt x="580" y="223"/>
                </a:lnTo>
                <a:lnTo>
                  <a:pt x="588" y="223"/>
                </a:lnTo>
                <a:lnTo>
                  <a:pt x="588" y="225"/>
                </a:lnTo>
                <a:lnTo>
                  <a:pt x="588" y="227"/>
                </a:lnTo>
                <a:lnTo>
                  <a:pt x="588" y="230"/>
                </a:lnTo>
                <a:lnTo>
                  <a:pt x="588" y="234"/>
                </a:lnTo>
                <a:lnTo>
                  <a:pt x="588" y="240"/>
                </a:lnTo>
                <a:lnTo>
                  <a:pt x="588" y="248"/>
                </a:lnTo>
                <a:lnTo>
                  <a:pt x="588" y="252"/>
                </a:lnTo>
                <a:lnTo>
                  <a:pt x="584" y="255"/>
                </a:lnTo>
                <a:lnTo>
                  <a:pt x="584" y="257"/>
                </a:lnTo>
                <a:lnTo>
                  <a:pt x="588" y="259"/>
                </a:lnTo>
                <a:lnTo>
                  <a:pt x="588" y="261"/>
                </a:lnTo>
                <a:lnTo>
                  <a:pt x="588" y="265"/>
                </a:lnTo>
                <a:lnTo>
                  <a:pt x="592" y="267"/>
                </a:lnTo>
                <a:lnTo>
                  <a:pt x="592" y="269"/>
                </a:lnTo>
                <a:lnTo>
                  <a:pt x="588" y="269"/>
                </a:lnTo>
                <a:lnTo>
                  <a:pt x="588" y="290"/>
                </a:lnTo>
                <a:lnTo>
                  <a:pt x="588" y="303"/>
                </a:lnTo>
                <a:lnTo>
                  <a:pt x="588" y="313"/>
                </a:lnTo>
                <a:lnTo>
                  <a:pt x="596" y="321"/>
                </a:lnTo>
                <a:lnTo>
                  <a:pt x="601" y="325"/>
                </a:lnTo>
                <a:lnTo>
                  <a:pt x="611" y="325"/>
                </a:lnTo>
                <a:lnTo>
                  <a:pt x="622" y="326"/>
                </a:lnTo>
                <a:lnTo>
                  <a:pt x="636" y="326"/>
                </a:lnTo>
                <a:lnTo>
                  <a:pt x="640" y="344"/>
                </a:lnTo>
                <a:lnTo>
                  <a:pt x="642" y="359"/>
                </a:lnTo>
                <a:lnTo>
                  <a:pt x="642" y="373"/>
                </a:lnTo>
                <a:lnTo>
                  <a:pt x="640" y="382"/>
                </a:lnTo>
                <a:lnTo>
                  <a:pt x="638" y="396"/>
                </a:lnTo>
                <a:lnTo>
                  <a:pt x="636" y="407"/>
                </a:lnTo>
                <a:lnTo>
                  <a:pt x="634" y="421"/>
                </a:lnTo>
                <a:lnTo>
                  <a:pt x="634" y="440"/>
                </a:lnTo>
                <a:lnTo>
                  <a:pt x="634" y="447"/>
                </a:lnTo>
                <a:lnTo>
                  <a:pt x="636" y="455"/>
                </a:lnTo>
                <a:lnTo>
                  <a:pt x="636" y="461"/>
                </a:lnTo>
                <a:lnTo>
                  <a:pt x="638" y="465"/>
                </a:lnTo>
                <a:lnTo>
                  <a:pt x="640" y="472"/>
                </a:lnTo>
                <a:lnTo>
                  <a:pt x="642" y="476"/>
                </a:lnTo>
                <a:lnTo>
                  <a:pt x="644" y="480"/>
                </a:lnTo>
                <a:lnTo>
                  <a:pt x="645" y="486"/>
                </a:lnTo>
                <a:lnTo>
                  <a:pt x="647" y="486"/>
                </a:lnTo>
                <a:close/>
              </a:path>
            </a:pathLst>
          </a:custGeom>
          <a:solidFill>
            <a:srgbClr val="FFC000"/>
          </a:solidFill>
          <a:ln w="9525">
            <a:solidFill>
              <a:srgbClr val="969696"/>
            </a:solidFill>
            <a:round/>
            <a:headEnd/>
            <a:tailEnd/>
          </a:ln>
        </p:spPr>
        <p:txBody>
          <a:bodyPr/>
          <a:lstStyle/>
          <a:p>
            <a:endParaRPr lang="el-GR"/>
          </a:p>
        </p:txBody>
      </p:sp>
      <p:sp>
        <p:nvSpPr>
          <p:cNvPr id="19574" name="Freeform 115"/>
          <p:cNvSpPr>
            <a:spLocks/>
          </p:cNvSpPr>
          <p:nvPr/>
        </p:nvSpPr>
        <p:spPr bwMode="auto">
          <a:xfrm>
            <a:off x="4322440" y="5492750"/>
            <a:ext cx="404813" cy="331788"/>
          </a:xfrm>
          <a:custGeom>
            <a:avLst/>
            <a:gdLst>
              <a:gd name="T0" fmla="*/ 617 w 647"/>
              <a:gd name="T1" fmla="*/ 490 h 499"/>
              <a:gd name="T2" fmla="*/ 601 w 647"/>
              <a:gd name="T3" fmla="*/ 499 h 499"/>
              <a:gd name="T4" fmla="*/ 553 w 647"/>
              <a:gd name="T5" fmla="*/ 486 h 499"/>
              <a:gd name="T6" fmla="*/ 534 w 647"/>
              <a:gd name="T7" fmla="*/ 474 h 499"/>
              <a:gd name="T8" fmla="*/ 501 w 647"/>
              <a:gd name="T9" fmla="*/ 476 h 499"/>
              <a:gd name="T10" fmla="*/ 442 w 647"/>
              <a:gd name="T11" fmla="*/ 480 h 499"/>
              <a:gd name="T12" fmla="*/ 409 w 647"/>
              <a:gd name="T13" fmla="*/ 476 h 499"/>
              <a:gd name="T14" fmla="*/ 358 w 647"/>
              <a:gd name="T15" fmla="*/ 453 h 499"/>
              <a:gd name="T16" fmla="*/ 54 w 647"/>
              <a:gd name="T17" fmla="*/ 434 h 499"/>
              <a:gd name="T18" fmla="*/ 25 w 647"/>
              <a:gd name="T19" fmla="*/ 407 h 499"/>
              <a:gd name="T20" fmla="*/ 2 w 647"/>
              <a:gd name="T21" fmla="*/ 384 h 499"/>
              <a:gd name="T22" fmla="*/ 16 w 647"/>
              <a:gd name="T23" fmla="*/ 365 h 499"/>
              <a:gd name="T24" fmla="*/ 22 w 647"/>
              <a:gd name="T25" fmla="*/ 340 h 499"/>
              <a:gd name="T26" fmla="*/ 8 w 647"/>
              <a:gd name="T27" fmla="*/ 311 h 499"/>
              <a:gd name="T28" fmla="*/ 4 w 647"/>
              <a:gd name="T29" fmla="*/ 282 h 499"/>
              <a:gd name="T30" fmla="*/ 25 w 647"/>
              <a:gd name="T31" fmla="*/ 255 h 499"/>
              <a:gd name="T32" fmla="*/ 39 w 647"/>
              <a:gd name="T33" fmla="*/ 230 h 499"/>
              <a:gd name="T34" fmla="*/ 45 w 647"/>
              <a:gd name="T35" fmla="*/ 177 h 499"/>
              <a:gd name="T36" fmla="*/ 45 w 647"/>
              <a:gd name="T37" fmla="*/ 123 h 499"/>
              <a:gd name="T38" fmla="*/ 48 w 647"/>
              <a:gd name="T39" fmla="*/ 102 h 499"/>
              <a:gd name="T40" fmla="*/ 66 w 647"/>
              <a:gd name="T41" fmla="*/ 110 h 499"/>
              <a:gd name="T42" fmla="*/ 98 w 647"/>
              <a:gd name="T43" fmla="*/ 177 h 499"/>
              <a:gd name="T44" fmla="*/ 137 w 647"/>
              <a:gd name="T45" fmla="*/ 196 h 499"/>
              <a:gd name="T46" fmla="*/ 162 w 647"/>
              <a:gd name="T47" fmla="*/ 186 h 499"/>
              <a:gd name="T48" fmla="*/ 162 w 647"/>
              <a:gd name="T49" fmla="*/ 152 h 499"/>
              <a:gd name="T50" fmla="*/ 158 w 647"/>
              <a:gd name="T51" fmla="*/ 111 h 499"/>
              <a:gd name="T52" fmla="*/ 148 w 647"/>
              <a:gd name="T53" fmla="*/ 79 h 499"/>
              <a:gd name="T54" fmla="*/ 156 w 647"/>
              <a:gd name="T55" fmla="*/ 46 h 499"/>
              <a:gd name="T56" fmla="*/ 175 w 647"/>
              <a:gd name="T57" fmla="*/ 4 h 499"/>
              <a:gd name="T58" fmla="*/ 192 w 647"/>
              <a:gd name="T59" fmla="*/ 10 h 499"/>
              <a:gd name="T60" fmla="*/ 208 w 647"/>
              <a:gd name="T61" fmla="*/ 31 h 499"/>
              <a:gd name="T62" fmla="*/ 212 w 647"/>
              <a:gd name="T63" fmla="*/ 56 h 499"/>
              <a:gd name="T64" fmla="*/ 217 w 647"/>
              <a:gd name="T65" fmla="*/ 73 h 499"/>
              <a:gd name="T66" fmla="*/ 219 w 647"/>
              <a:gd name="T67" fmla="*/ 100 h 499"/>
              <a:gd name="T68" fmla="*/ 219 w 647"/>
              <a:gd name="T69" fmla="*/ 119 h 499"/>
              <a:gd name="T70" fmla="*/ 223 w 647"/>
              <a:gd name="T71" fmla="*/ 142 h 499"/>
              <a:gd name="T72" fmla="*/ 273 w 647"/>
              <a:gd name="T73" fmla="*/ 161 h 499"/>
              <a:gd name="T74" fmla="*/ 365 w 647"/>
              <a:gd name="T75" fmla="*/ 163 h 499"/>
              <a:gd name="T76" fmla="*/ 434 w 647"/>
              <a:gd name="T77" fmla="*/ 146 h 499"/>
              <a:gd name="T78" fmla="*/ 455 w 647"/>
              <a:gd name="T79" fmla="*/ 117 h 499"/>
              <a:gd name="T80" fmla="*/ 469 w 647"/>
              <a:gd name="T81" fmla="*/ 90 h 499"/>
              <a:gd name="T82" fmla="*/ 500 w 647"/>
              <a:gd name="T83" fmla="*/ 83 h 499"/>
              <a:gd name="T84" fmla="*/ 525 w 647"/>
              <a:gd name="T85" fmla="*/ 123 h 499"/>
              <a:gd name="T86" fmla="*/ 536 w 647"/>
              <a:gd name="T87" fmla="*/ 154 h 499"/>
              <a:gd name="T88" fmla="*/ 515 w 647"/>
              <a:gd name="T89" fmla="*/ 182 h 499"/>
              <a:gd name="T90" fmla="*/ 484 w 647"/>
              <a:gd name="T91" fmla="*/ 188 h 499"/>
              <a:gd name="T92" fmla="*/ 459 w 647"/>
              <a:gd name="T93" fmla="*/ 177 h 499"/>
              <a:gd name="T94" fmla="*/ 448 w 647"/>
              <a:gd name="T95" fmla="*/ 190 h 499"/>
              <a:gd name="T96" fmla="*/ 500 w 647"/>
              <a:gd name="T97" fmla="*/ 225 h 499"/>
              <a:gd name="T98" fmla="*/ 544 w 647"/>
              <a:gd name="T99" fmla="*/ 230 h 499"/>
              <a:gd name="T100" fmla="*/ 571 w 647"/>
              <a:gd name="T101" fmla="*/ 225 h 499"/>
              <a:gd name="T102" fmla="*/ 588 w 647"/>
              <a:gd name="T103" fmla="*/ 225 h 499"/>
              <a:gd name="T104" fmla="*/ 588 w 647"/>
              <a:gd name="T105" fmla="*/ 240 h 499"/>
              <a:gd name="T106" fmla="*/ 584 w 647"/>
              <a:gd name="T107" fmla="*/ 257 h 499"/>
              <a:gd name="T108" fmla="*/ 592 w 647"/>
              <a:gd name="T109" fmla="*/ 267 h 499"/>
              <a:gd name="T110" fmla="*/ 588 w 647"/>
              <a:gd name="T111" fmla="*/ 303 h 499"/>
              <a:gd name="T112" fmla="*/ 611 w 647"/>
              <a:gd name="T113" fmla="*/ 325 h 499"/>
              <a:gd name="T114" fmla="*/ 642 w 647"/>
              <a:gd name="T115" fmla="*/ 359 h 499"/>
              <a:gd name="T116" fmla="*/ 636 w 647"/>
              <a:gd name="T117" fmla="*/ 407 h 499"/>
              <a:gd name="T118" fmla="*/ 636 w 647"/>
              <a:gd name="T119" fmla="*/ 455 h 499"/>
              <a:gd name="T120" fmla="*/ 642 w 647"/>
              <a:gd name="T121" fmla="*/ 476 h 49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647"/>
              <a:gd name="T184" fmla="*/ 0 h 499"/>
              <a:gd name="T185" fmla="*/ 647 w 647"/>
              <a:gd name="T186" fmla="*/ 499 h 49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647" h="499">
                <a:moveTo>
                  <a:pt x="647" y="486"/>
                </a:moveTo>
                <a:lnTo>
                  <a:pt x="636" y="486"/>
                </a:lnTo>
                <a:lnTo>
                  <a:pt x="626" y="488"/>
                </a:lnTo>
                <a:lnTo>
                  <a:pt x="617" y="490"/>
                </a:lnTo>
                <a:lnTo>
                  <a:pt x="611" y="492"/>
                </a:lnTo>
                <a:lnTo>
                  <a:pt x="607" y="495"/>
                </a:lnTo>
                <a:lnTo>
                  <a:pt x="603" y="497"/>
                </a:lnTo>
                <a:lnTo>
                  <a:pt x="601" y="499"/>
                </a:lnTo>
                <a:lnTo>
                  <a:pt x="588" y="497"/>
                </a:lnTo>
                <a:lnTo>
                  <a:pt x="574" y="495"/>
                </a:lnTo>
                <a:lnTo>
                  <a:pt x="563" y="492"/>
                </a:lnTo>
                <a:lnTo>
                  <a:pt x="553" y="486"/>
                </a:lnTo>
                <a:lnTo>
                  <a:pt x="544" y="482"/>
                </a:lnTo>
                <a:lnTo>
                  <a:pt x="540" y="478"/>
                </a:lnTo>
                <a:lnTo>
                  <a:pt x="536" y="476"/>
                </a:lnTo>
                <a:lnTo>
                  <a:pt x="534" y="474"/>
                </a:lnTo>
                <a:lnTo>
                  <a:pt x="528" y="480"/>
                </a:lnTo>
                <a:lnTo>
                  <a:pt x="523" y="480"/>
                </a:lnTo>
                <a:lnTo>
                  <a:pt x="511" y="480"/>
                </a:lnTo>
                <a:lnTo>
                  <a:pt x="501" y="476"/>
                </a:lnTo>
                <a:lnTo>
                  <a:pt x="488" y="474"/>
                </a:lnTo>
                <a:lnTo>
                  <a:pt x="473" y="474"/>
                </a:lnTo>
                <a:lnTo>
                  <a:pt x="459" y="474"/>
                </a:lnTo>
                <a:lnTo>
                  <a:pt x="442" y="480"/>
                </a:lnTo>
                <a:lnTo>
                  <a:pt x="434" y="480"/>
                </a:lnTo>
                <a:lnTo>
                  <a:pt x="425" y="478"/>
                </a:lnTo>
                <a:lnTo>
                  <a:pt x="417" y="476"/>
                </a:lnTo>
                <a:lnTo>
                  <a:pt x="409" y="476"/>
                </a:lnTo>
                <a:lnTo>
                  <a:pt x="404" y="474"/>
                </a:lnTo>
                <a:lnTo>
                  <a:pt x="396" y="472"/>
                </a:lnTo>
                <a:lnTo>
                  <a:pt x="392" y="472"/>
                </a:lnTo>
                <a:lnTo>
                  <a:pt x="358" y="453"/>
                </a:lnTo>
                <a:lnTo>
                  <a:pt x="273" y="440"/>
                </a:lnTo>
                <a:lnTo>
                  <a:pt x="208" y="442"/>
                </a:lnTo>
                <a:lnTo>
                  <a:pt x="60" y="447"/>
                </a:lnTo>
                <a:lnTo>
                  <a:pt x="54" y="434"/>
                </a:lnTo>
                <a:lnTo>
                  <a:pt x="47" y="422"/>
                </a:lnTo>
                <a:lnTo>
                  <a:pt x="41" y="415"/>
                </a:lnTo>
                <a:lnTo>
                  <a:pt x="33" y="411"/>
                </a:lnTo>
                <a:lnTo>
                  <a:pt x="25" y="407"/>
                </a:lnTo>
                <a:lnTo>
                  <a:pt x="16" y="403"/>
                </a:lnTo>
                <a:lnTo>
                  <a:pt x="8" y="397"/>
                </a:lnTo>
                <a:lnTo>
                  <a:pt x="0" y="388"/>
                </a:lnTo>
                <a:lnTo>
                  <a:pt x="2" y="384"/>
                </a:lnTo>
                <a:lnTo>
                  <a:pt x="4" y="380"/>
                </a:lnTo>
                <a:lnTo>
                  <a:pt x="8" y="374"/>
                </a:lnTo>
                <a:lnTo>
                  <a:pt x="10" y="371"/>
                </a:lnTo>
                <a:lnTo>
                  <a:pt x="16" y="365"/>
                </a:lnTo>
                <a:lnTo>
                  <a:pt x="20" y="359"/>
                </a:lnTo>
                <a:lnTo>
                  <a:pt x="22" y="351"/>
                </a:lnTo>
                <a:lnTo>
                  <a:pt x="22" y="346"/>
                </a:lnTo>
                <a:lnTo>
                  <a:pt x="22" y="340"/>
                </a:lnTo>
                <a:lnTo>
                  <a:pt x="20" y="334"/>
                </a:lnTo>
                <a:lnTo>
                  <a:pt x="16" y="326"/>
                </a:lnTo>
                <a:lnTo>
                  <a:pt x="12" y="321"/>
                </a:lnTo>
                <a:lnTo>
                  <a:pt x="8" y="311"/>
                </a:lnTo>
                <a:lnTo>
                  <a:pt x="6" y="303"/>
                </a:lnTo>
                <a:lnTo>
                  <a:pt x="4" y="296"/>
                </a:lnTo>
                <a:lnTo>
                  <a:pt x="2" y="290"/>
                </a:lnTo>
                <a:lnTo>
                  <a:pt x="4" y="282"/>
                </a:lnTo>
                <a:lnTo>
                  <a:pt x="8" y="275"/>
                </a:lnTo>
                <a:lnTo>
                  <a:pt x="12" y="269"/>
                </a:lnTo>
                <a:lnTo>
                  <a:pt x="20" y="261"/>
                </a:lnTo>
                <a:lnTo>
                  <a:pt x="25" y="255"/>
                </a:lnTo>
                <a:lnTo>
                  <a:pt x="29" y="248"/>
                </a:lnTo>
                <a:lnTo>
                  <a:pt x="33" y="244"/>
                </a:lnTo>
                <a:lnTo>
                  <a:pt x="35" y="240"/>
                </a:lnTo>
                <a:lnTo>
                  <a:pt x="39" y="230"/>
                </a:lnTo>
                <a:lnTo>
                  <a:pt x="43" y="219"/>
                </a:lnTo>
                <a:lnTo>
                  <a:pt x="45" y="205"/>
                </a:lnTo>
                <a:lnTo>
                  <a:pt x="45" y="190"/>
                </a:lnTo>
                <a:lnTo>
                  <a:pt x="45" y="177"/>
                </a:lnTo>
                <a:lnTo>
                  <a:pt x="45" y="161"/>
                </a:lnTo>
                <a:lnTo>
                  <a:pt x="45" y="148"/>
                </a:lnTo>
                <a:lnTo>
                  <a:pt x="43" y="133"/>
                </a:lnTo>
                <a:lnTo>
                  <a:pt x="45" y="123"/>
                </a:lnTo>
                <a:lnTo>
                  <a:pt x="45" y="117"/>
                </a:lnTo>
                <a:lnTo>
                  <a:pt x="47" y="111"/>
                </a:lnTo>
                <a:lnTo>
                  <a:pt x="47" y="106"/>
                </a:lnTo>
                <a:lnTo>
                  <a:pt x="48" y="102"/>
                </a:lnTo>
                <a:lnTo>
                  <a:pt x="54" y="98"/>
                </a:lnTo>
                <a:lnTo>
                  <a:pt x="54" y="94"/>
                </a:lnTo>
                <a:lnTo>
                  <a:pt x="60" y="90"/>
                </a:lnTo>
                <a:lnTo>
                  <a:pt x="66" y="110"/>
                </a:lnTo>
                <a:lnTo>
                  <a:pt x="72" y="129"/>
                </a:lnTo>
                <a:lnTo>
                  <a:pt x="77" y="146"/>
                </a:lnTo>
                <a:lnTo>
                  <a:pt x="89" y="161"/>
                </a:lnTo>
                <a:lnTo>
                  <a:pt x="98" y="177"/>
                </a:lnTo>
                <a:lnTo>
                  <a:pt x="110" y="188"/>
                </a:lnTo>
                <a:lnTo>
                  <a:pt x="118" y="192"/>
                </a:lnTo>
                <a:lnTo>
                  <a:pt x="127" y="194"/>
                </a:lnTo>
                <a:lnTo>
                  <a:pt x="137" y="196"/>
                </a:lnTo>
                <a:lnTo>
                  <a:pt x="146" y="198"/>
                </a:lnTo>
                <a:lnTo>
                  <a:pt x="154" y="196"/>
                </a:lnTo>
                <a:lnTo>
                  <a:pt x="160" y="192"/>
                </a:lnTo>
                <a:lnTo>
                  <a:pt x="162" y="186"/>
                </a:lnTo>
                <a:lnTo>
                  <a:pt x="166" y="179"/>
                </a:lnTo>
                <a:lnTo>
                  <a:pt x="166" y="171"/>
                </a:lnTo>
                <a:lnTo>
                  <a:pt x="166" y="159"/>
                </a:lnTo>
                <a:lnTo>
                  <a:pt x="162" y="152"/>
                </a:lnTo>
                <a:lnTo>
                  <a:pt x="162" y="142"/>
                </a:lnTo>
                <a:lnTo>
                  <a:pt x="162" y="133"/>
                </a:lnTo>
                <a:lnTo>
                  <a:pt x="160" y="121"/>
                </a:lnTo>
                <a:lnTo>
                  <a:pt x="158" y="111"/>
                </a:lnTo>
                <a:lnTo>
                  <a:pt x="156" y="104"/>
                </a:lnTo>
                <a:lnTo>
                  <a:pt x="152" y="94"/>
                </a:lnTo>
                <a:lnTo>
                  <a:pt x="150" y="86"/>
                </a:lnTo>
                <a:lnTo>
                  <a:pt x="148" y="79"/>
                </a:lnTo>
                <a:lnTo>
                  <a:pt x="148" y="73"/>
                </a:lnTo>
                <a:lnTo>
                  <a:pt x="150" y="67"/>
                </a:lnTo>
                <a:lnTo>
                  <a:pt x="152" y="60"/>
                </a:lnTo>
                <a:lnTo>
                  <a:pt x="156" y="46"/>
                </a:lnTo>
                <a:lnTo>
                  <a:pt x="162" y="35"/>
                </a:lnTo>
                <a:lnTo>
                  <a:pt x="166" y="23"/>
                </a:lnTo>
                <a:lnTo>
                  <a:pt x="173" y="10"/>
                </a:lnTo>
                <a:lnTo>
                  <a:pt x="175" y="4"/>
                </a:lnTo>
                <a:lnTo>
                  <a:pt x="179" y="0"/>
                </a:lnTo>
                <a:lnTo>
                  <a:pt x="183" y="4"/>
                </a:lnTo>
                <a:lnTo>
                  <a:pt x="189" y="6"/>
                </a:lnTo>
                <a:lnTo>
                  <a:pt x="192" y="10"/>
                </a:lnTo>
                <a:lnTo>
                  <a:pt x="196" y="17"/>
                </a:lnTo>
                <a:lnTo>
                  <a:pt x="200" y="21"/>
                </a:lnTo>
                <a:lnTo>
                  <a:pt x="204" y="27"/>
                </a:lnTo>
                <a:lnTo>
                  <a:pt x="208" y="31"/>
                </a:lnTo>
                <a:lnTo>
                  <a:pt x="208" y="38"/>
                </a:lnTo>
                <a:lnTo>
                  <a:pt x="208" y="44"/>
                </a:lnTo>
                <a:lnTo>
                  <a:pt x="208" y="52"/>
                </a:lnTo>
                <a:lnTo>
                  <a:pt x="212" y="56"/>
                </a:lnTo>
                <a:lnTo>
                  <a:pt x="214" y="60"/>
                </a:lnTo>
                <a:lnTo>
                  <a:pt x="215" y="63"/>
                </a:lnTo>
                <a:lnTo>
                  <a:pt x="217" y="67"/>
                </a:lnTo>
                <a:lnTo>
                  <a:pt x="217" y="73"/>
                </a:lnTo>
                <a:lnTo>
                  <a:pt x="219" y="79"/>
                </a:lnTo>
                <a:lnTo>
                  <a:pt x="219" y="86"/>
                </a:lnTo>
                <a:lnTo>
                  <a:pt x="219" y="94"/>
                </a:lnTo>
                <a:lnTo>
                  <a:pt x="219" y="100"/>
                </a:lnTo>
                <a:lnTo>
                  <a:pt x="219" y="106"/>
                </a:lnTo>
                <a:lnTo>
                  <a:pt x="219" y="110"/>
                </a:lnTo>
                <a:lnTo>
                  <a:pt x="219" y="115"/>
                </a:lnTo>
                <a:lnTo>
                  <a:pt x="219" y="119"/>
                </a:lnTo>
                <a:lnTo>
                  <a:pt x="219" y="125"/>
                </a:lnTo>
                <a:lnTo>
                  <a:pt x="219" y="133"/>
                </a:lnTo>
                <a:lnTo>
                  <a:pt x="221" y="138"/>
                </a:lnTo>
                <a:lnTo>
                  <a:pt x="223" y="142"/>
                </a:lnTo>
                <a:lnTo>
                  <a:pt x="229" y="148"/>
                </a:lnTo>
                <a:lnTo>
                  <a:pt x="239" y="154"/>
                </a:lnTo>
                <a:lnTo>
                  <a:pt x="256" y="159"/>
                </a:lnTo>
                <a:lnTo>
                  <a:pt x="273" y="161"/>
                </a:lnTo>
                <a:lnTo>
                  <a:pt x="296" y="163"/>
                </a:lnTo>
                <a:lnTo>
                  <a:pt x="319" y="167"/>
                </a:lnTo>
                <a:lnTo>
                  <a:pt x="342" y="167"/>
                </a:lnTo>
                <a:lnTo>
                  <a:pt x="365" y="163"/>
                </a:lnTo>
                <a:lnTo>
                  <a:pt x="384" y="161"/>
                </a:lnTo>
                <a:lnTo>
                  <a:pt x="404" y="156"/>
                </a:lnTo>
                <a:lnTo>
                  <a:pt x="419" y="152"/>
                </a:lnTo>
                <a:lnTo>
                  <a:pt x="434" y="146"/>
                </a:lnTo>
                <a:lnTo>
                  <a:pt x="444" y="140"/>
                </a:lnTo>
                <a:lnTo>
                  <a:pt x="452" y="133"/>
                </a:lnTo>
                <a:lnTo>
                  <a:pt x="454" y="129"/>
                </a:lnTo>
                <a:lnTo>
                  <a:pt x="455" y="117"/>
                </a:lnTo>
                <a:lnTo>
                  <a:pt x="457" y="108"/>
                </a:lnTo>
                <a:lnTo>
                  <a:pt x="461" y="100"/>
                </a:lnTo>
                <a:lnTo>
                  <a:pt x="465" y="94"/>
                </a:lnTo>
                <a:lnTo>
                  <a:pt x="469" y="90"/>
                </a:lnTo>
                <a:lnTo>
                  <a:pt x="477" y="86"/>
                </a:lnTo>
                <a:lnTo>
                  <a:pt x="486" y="85"/>
                </a:lnTo>
                <a:lnTo>
                  <a:pt x="494" y="81"/>
                </a:lnTo>
                <a:lnTo>
                  <a:pt x="500" y="83"/>
                </a:lnTo>
                <a:lnTo>
                  <a:pt x="505" y="90"/>
                </a:lnTo>
                <a:lnTo>
                  <a:pt x="511" y="100"/>
                </a:lnTo>
                <a:lnTo>
                  <a:pt x="519" y="111"/>
                </a:lnTo>
                <a:lnTo>
                  <a:pt x="525" y="123"/>
                </a:lnTo>
                <a:lnTo>
                  <a:pt x="530" y="136"/>
                </a:lnTo>
                <a:lnTo>
                  <a:pt x="536" y="142"/>
                </a:lnTo>
                <a:lnTo>
                  <a:pt x="540" y="146"/>
                </a:lnTo>
                <a:lnTo>
                  <a:pt x="536" y="154"/>
                </a:lnTo>
                <a:lnTo>
                  <a:pt x="532" y="161"/>
                </a:lnTo>
                <a:lnTo>
                  <a:pt x="528" y="171"/>
                </a:lnTo>
                <a:lnTo>
                  <a:pt x="523" y="177"/>
                </a:lnTo>
                <a:lnTo>
                  <a:pt x="515" y="182"/>
                </a:lnTo>
                <a:lnTo>
                  <a:pt x="507" y="186"/>
                </a:lnTo>
                <a:lnTo>
                  <a:pt x="500" y="188"/>
                </a:lnTo>
                <a:lnTo>
                  <a:pt x="492" y="188"/>
                </a:lnTo>
                <a:lnTo>
                  <a:pt x="484" y="188"/>
                </a:lnTo>
                <a:lnTo>
                  <a:pt x="477" y="186"/>
                </a:lnTo>
                <a:lnTo>
                  <a:pt x="473" y="182"/>
                </a:lnTo>
                <a:lnTo>
                  <a:pt x="465" y="181"/>
                </a:lnTo>
                <a:lnTo>
                  <a:pt x="459" y="177"/>
                </a:lnTo>
                <a:lnTo>
                  <a:pt x="454" y="177"/>
                </a:lnTo>
                <a:lnTo>
                  <a:pt x="446" y="175"/>
                </a:lnTo>
                <a:lnTo>
                  <a:pt x="438" y="177"/>
                </a:lnTo>
                <a:lnTo>
                  <a:pt x="448" y="190"/>
                </a:lnTo>
                <a:lnTo>
                  <a:pt x="457" y="202"/>
                </a:lnTo>
                <a:lnTo>
                  <a:pt x="473" y="209"/>
                </a:lnTo>
                <a:lnTo>
                  <a:pt x="486" y="219"/>
                </a:lnTo>
                <a:lnTo>
                  <a:pt x="500" y="225"/>
                </a:lnTo>
                <a:lnTo>
                  <a:pt x="515" y="229"/>
                </a:lnTo>
                <a:lnTo>
                  <a:pt x="526" y="230"/>
                </a:lnTo>
                <a:lnTo>
                  <a:pt x="534" y="232"/>
                </a:lnTo>
                <a:lnTo>
                  <a:pt x="544" y="230"/>
                </a:lnTo>
                <a:lnTo>
                  <a:pt x="553" y="230"/>
                </a:lnTo>
                <a:lnTo>
                  <a:pt x="559" y="229"/>
                </a:lnTo>
                <a:lnTo>
                  <a:pt x="565" y="227"/>
                </a:lnTo>
                <a:lnTo>
                  <a:pt x="571" y="225"/>
                </a:lnTo>
                <a:lnTo>
                  <a:pt x="574" y="223"/>
                </a:lnTo>
                <a:lnTo>
                  <a:pt x="580" y="223"/>
                </a:lnTo>
                <a:lnTo>
                  <a:pt x="588" y="223"/>
                </a:lnTo>
                <a:lnTo>
                  <a:pt x="588" y="225"/>
                </a:lnTo>
                <a:lnTo>
                  <a:pt x="588" y="227"/>
                </a:lnTo>
                <a:lnTo>
                  <a:pt x="588" y="230"/>
                </a:lnTo>
                <a:lnTo>
                  <a:pt x="588" y="234"/>
                </a:lnTo>
                <a:lnTo>
                  <a:pt x="588" y="240"/>
                </a:lnTo>
                <a:lnTo>
                  <a:pt x="588" y="248"/>
                </a:lnTo>
                <a:lnTo>
                  <a:pt x="588" y="252"/>
                </a:lnTo>
                <a:lnTo>
                  <a:pt x="584" y="255"/>
                </a:lnTo>
                <a:lnTo>
                  <a:pt x="584" y="257"/>
                </a:lnTo>
                <a:lnTo>
                  <a:pt x="588" y="259"/>
                </a:lnTo>
                <a:lnTo>
                  <a:pt x="588" y="261"/>
                </a:lnTo>
                <a:lnTo>
                  <a:pt x="588" y="265"/>
                </a:lnTo>
                <a:lnTo>
                  <a:pt x="592" y="267"/>
                </a:lnTo>
                <a:lnTo>
                  <a:pt x="592" y="269"/>
                </a:lnTo>
                <a:lnTo>
                  <a:pt x="588" y="269"/>
                </a:lnTo>
                <a:lnTo>
                  <a:pt x="588" y="290"/>
                </a:lnTo>
                <a:lnTo>
                  <a:pt x="588" y="303"/>
                </a:lnTo>
                <a:lnTo>
                  <a:pt x="588" y="313"/>
                </a:lnTo>
                <a:lnTo>
                  <a:pt x="596" y="321"/>
                </a:lnTo>
                <a:lnTo>
                  <a:pt x="601" y="325"/>
                </a:lnTo>
                <a:lnTo>
                  <a:pt x="611" y="325"/>
                </a:lnTo>
                <a:lnTo>
                  <a:pt x="622" y="326"/>
                </a:lnTo>
                <a:lnTo>
                  <a:pt x="636" y="326"/>
                </a:lnTo>
                <a:lnTo>
                  <a:pt x="640" y="344"/>
                </a:lnTo>
                <a:lnTo>
                  <a:pt x="642" y="359"/>
                </a:lnTo>
                <a:lnTo>
                  <a:pt x="642" y="373"/>
                </a:lnTo>
                <a:lnTo>
                  <a:pt x="640" y="382"/>
                </a:lnTo>
                <a:lnTo>
                  <a:pt x="638" y="396"/>
                </a:lnTo>
                <a:lnTo>
                  <a:pt x="636" y="407"/>
                </a:lnTo>
                <a:lnTo>
                  <a:pt x="634" y="421"/>
                </a:lnTo>
                <a:lnTo>
                  <a:pt x="634" y="440"/>
                </a:lnTo>
                <a:lnTo>
                  <a:pt x="634" y="447"/>
                </a:lnTo>
                <a:lnTo>
                  <a:pt x="636" y="455"/>
                </a:lnTo>
                <a:lnTo>
                  <a:pt x="636" y="461"/>
                </a:lnTo>
                <a:lnTo>
                  <a:pt x="638" y="465"/>
                </a:lnTo>
                <a:lnTo>
                  <a:pt x="640" y="472"/>
                </a:lnTo>
                <a:lnTo>
                  <a:pt x="642" y="476"/>
                </a:lnTo>
                <a:lnTo>
                  <a:pt x="644" y="480"/>
                </a:lnTo>
                <a:lnTo>
                  <a:pt x="645" y="486"/>
                </a:lnTo>
                <a:lnTo>
                  <a:pt x="647" y="486"/>
                </a:lnTo>
              </a:path>
            </a:pathLst>
          </a:custGeom>
          <a:solidFill>
            <a:srgbClr val="FFD54F"/>
          </a:solidFill>
          <a:ln w="1588">
            <a:solidFill>
              <a:srgbClr val="969696"/>
            </a:solidFill>
            <a:round/>
            <a:headEnd/>
            <a:tailEnd/>
          </a:ln>
          <a:effectLst/>
        </p:spPr>
        <p:txBody>
          <a:bodyPr/>
          <a:lstStyle/>
          <a:p>
            <a:endParaRPr lang="el-GR"/>
          </a:p>
        </p:txBody>
      </p:sp>
      <p:sp>
        <p:nvSpPr>
          <p:cNvPr id="19575" name="Freeform 116"/>
          <p:cNvSpPr>
            <a:spLocks/>
          </p:cNvSpPr>
          <p:nvPr/>
        </p:nvSpPr>
        <p:spPr bwMode="auto">
          <a:xfrm>
            <a:off x="4584378" y="6019800"/>
            <a:ext cx="39687" cy="38100"/>
          </a:xfrm>
          <a:custGeom>
            <a:avLst/>
            <a:gdLst>
              <a:gd name="T0" fmla="*/ 15 w 61"/>
              <a:gd name="T1" fmla="*/ 0 h 57"/>
              <a:gd name="T2" fmla="*/ 15 w 61"/>
              <a:gd name="T3" fmla="*/ 6 h 57"/>
              <a:gd name="T4" fmla="*/ 15 w 61"/>
              <a:gd name="T5" fmla="*/ 9 h 57"/>
              <a:gd name="T6" fmla="*/ 15 w 61"/>
              <a:gd name="T7" fmla="*/ 11 h 57"/>
              <a:gd name="T8" fmla="*/ 11 w 61"/>
              <a:gd name="T9" fmla="*/ 15 h 57"/>
              <a:gd name="T10" fmla="*/ 10 w 61"/>
              <a:gd name="T11" fmla="*/ 15 h 57"/>
              <a:gd name="T12" fmla="*/ 8 w 61"/>
              <a:gd name="T13" fmla="*/ 15 h 57"/>
              <a:gd name="T14" fmla="*/ 4 w 61"/>
              <a:gd name="T15" fmla="*/ 19 h 57"/>
              <a:gd name="T16" fmla="*/ 0 w 61"/>
              <a:gd name="T17" fmla="*/ 19 h 57"/>
              <a:gd name="T18" fmla="*/ 8 w 61"/>
              <a:gd name="T19" fmla="*/ 27 h 57"/>
              <a:gd name="T20" fmla="*/ 15 w 61"/>
              <a:gd name="T21" fmla="*/ 33 h 57"/>
              <a:gd name="T22" fmla="*/ 25 w 61"/>
              <a:gd name="T23" fmla="*/ 38 h 57"/>
              <a:gd name="T24" fmla="*/ 31 w 61"/>
              <a:gd name="T25" fmla="*/ 42 h 57"/>
              <a:gd name="T26" fmla="*/ 36 w 61"/>
              <a:gd name="T27" fmla="*/ 46 h 57"/>
              <a:gd name="T28" fmla="*/ 44 w 61"/>
              <a:gd name="T29" fmla="*/ 54 h 57"/>
              <a:gd name="T30" fmla="*/ 50 w 61"/>
              <a:gd name="T31" fmla="*/ 54 h 57"/>
              <a:gd name="T32" fmla="*/ 61 w 61"/>
              <a:gd name="T33" fmla="*/ 57 h 57"/>
              <a:gd name="T34" fmla="*/ 58 w 61"/>
              <a:gd name="T35" fmla="*/ 44 h 57"/>
              <a:gd name="T36" fmla="*/ 54 w 61"/>
              <a:gd name="T37" fmla="*/ 33 h 57"/>
              <a:gd name="T38" fmla="*/ 54 w 61"/>
              <a:gd name="T39" fmla="*/ 25 h 57"/>
              <a:gd name="T40" fmla="*/ 48 w 61"/>
              <a:gd name="T41" fmla="*/ 15 h 57"/>
              <a:gd name="T42" fmla="*/ 44 w 61"/>
              <a:gd name="T43" fmla="*/ 11 h 57"/>
              <a:gd name="T44" fmla="*/ 38 w 61"/>
              <a:gd name="T45" fmla="*/ 8 h 57"/>
              <a:gd name="T46" fmla="*/ 29 w 61"/>
              <a:gd name="T47" fmla="*/ 4 h 57"/>
              <a:gd name="T48" fmla="*/ 15 w 61"/>
              <a:gd name="T49" fmla="*/ 0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57"/>
              <a:gd name="T77" fmla="*/ 61 w 61"/>
              <a:gd name="T78" fmla="*/ 57 h 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57">
                <a:moveTo>
                  <a:pt x="15" y="0"/>
                </a:moveTo>
                <a:lnTo>
                  <a:pt x="15" y="6"/>
                </a:lnTo>
                <a:lnTo>
                  <a:pt x="15" y="9"/>
                </a:lnTo>
                <a:lnTo>
                  <a:pt x="15" y="11"/>
                </a:lnTo>
                <a:lnTo>
                  <a:pt x="11" y="15"/>
                </a:lnTo>
                <a:lnTo>
                  <a:pt x="10" y="15"/>
                </a:lnTo>
                <a:lnTo>
                  <a:pt x="8" y="15"/>
                </a:lnTo>
                <a:lnTo>
                  <a:pt x="4" y="19"/>
                </a:lnTo>
                <a:lnTo>
                  <a:pt x="0" y="19"/>
                </a:lnTo>
                <a:lnTo>
                  <a:pt x="8" y="27"/>
                </a:lnTo>
                <a:lnTo>
                  <a:pt x="15" y="33"/>
                </a:lnTo>
                <a:lnTo>
                  <a:pt x="25" y="38"/>
                </a:lnTo>
                <a:lnTo>
                  <a:pt x="31" y="42"/>
                </a:lnTo>
                <a:lnTo>
                  <a:pt x="36" y="46"/>
                </a:lnTo>
                <a:lnTo>
                  <a:pt x="44" y="54"/>
                </a:lnTo>
                <a:lnTo>
                  <a:pt x="50" y="54"/>
                </a:lnTo>
                <a:lnTo>
                  <a:pt x="61" y="57"/>
                </a:lnTo>
                <a:lnTo>
                  <a:pt x="58" y="44"/>
                </a:lnTo>
                <a:lnTo>
                  <a:pt x="54" y="33"/>
                </a:lnTo>
                <a:lnTo>
                  <a:pt x="54" y="25"/>
                </a:lnTo>
                <a:lnTo>
                  <a:pt x="48" y="15"/>
                </a:lnTo>
                <a:lnTo>
                  <a:pt x="44" y="11"/>
                </a:lnTo>
                <a:lnTo>
                  <a:pt x="38" y="8"/>
                </a:lnTo>
                <a:lnTo>
                  <a:pt x="29" y="4"/>
                </a:lnTo>
                <a:lnTo>
                  <a:pt x="15" y="0"/>
                </a:lnTo>
                <a:close/>
              </a:path>
            </a:pathLst>
          </a:custGeom>
          <a:solidFill>
            <a:srgbClr val="FFC000"/>
          </a:solidFill>
          <a:ln w="9525">
            <a:solidFill>
              <a:srgbClr val="969696"/>
            </a:solidFill>
            <a:round/>
            <a:headEnd/>
            <a:tailEnd/>
          </a:ln>
        </p:spPr>
        <p:txBody>
          <a:bodyPr/>
          <a:lstStyle/>
          <a:p>
            <a:endParaRPr lang="el-GR"/>
          </a:p>
        </p:txBody>
      </p:sp>
      <p:sp>
        <p:nvSpPr>
          <p:cNvPr id="19576" name="Freeform 117"/>
          <p:cNvSpPr>
            <a:spLocks/>
          </p:cNvSpPr>
          <p:nvPr/>
        </p:nvSpPr>
        <p:spPr bwMode="auto">
          <a:xfrm>
            <a:off x="4584378" y="6019800"/>
            <a:ext cx="39687" cy="38100"/>
          </a:xfrm>
          <a:custGeom>
            <a:avLst/>
            <a:gdLst>
              <a:gd name="T0" fmla="*/ 15 w 61"/>
              <a:gd name="T1" fmla="*/ 0 h 57"/>
              <a:gd name="T2" fmla="*/ 15 w 61"/>
              <a:gd name="T3" fmla="*/ 6 h 57"/>
              <a:gd name="T4" fmla="*/ 15 w 61"/>
              <a:gd name="T5" fmla="*/ 9 h 57"/>
              <a:gd name="T6" fmla="*/ 15 w 61"/>
              <a:gd name="T7" fmla="*/ 11 h 57"/>
              <a:gd name="T8" fmla="*/ 11 w 61"/>
              <a:gd name="T9" fmla="*/ 15 h 57"/>
              <a:gd name="T10" fmla="*/ 10 w 61"/>
              <a:gd name="T11" fmla="*/ 15 h 57"/>
              <a:gd name="T12" fmla="*/ 8 w 61"/>
              <a:gd name="T13" fmla="*/ 15 h 57"/>
              <a:gd name="T14" fmla="*/ 4 w 61"/>
              <a:gd name="T15" fmla="*/ 19 h 57"/>
              <a:gd name="T16" fmla="*/ 0 w 61"/>
              <a:gd name="T17" fmla="*/ 19 h 57"/>
              <a:gd name="T18" fmla="*/ 8 w 61"/>
              <a:gd name="T19" fmla="*/ 27 h 57"/>
              <a:gd name="T20" fmla="*/ 15 w 61"/>
              <a:gd name="T21" fmla="*/ 33 h 57"/>
              <a:gd name="T22" fmla="*/ 25 w 61"/>
              <a:gd name="T23" fmla="*/ 38 h 57"/>
              <a:gd name="T24" fmla="*/ 31 w 61"/>
              <a:gd name="T25" fmla="*/ 42 h 57"/>
              <a:gd name="T26" fmla="*/ 36 w 61"/>
              <a:gd name="T27" fmla="*/ 46 h 57"/>
              <a:gd name="T28" fmla="*/ 44 w 61"/>
              <a:gd name="T29" fmla="*/ 54 h 57"/>
              <a:gd name="T30" fmla="*/ 50 w 61"/>
              <a:gd name="T31" fmla="*/ 54 h 57"/>
              <a:gd name="T32" fmla="*/ 61 w 61"/>
              <a:gd name="T33" fmla="*/ 57 h 57"/>
              <a:gd name="T34" fmla="*/ 58 w 61"/>
              <a:gd name="T35" fmla="*/ 44 h 57"/>
              <a:gd name="T36" fmla="*/ 54 w 61"/>
              <a:gd name="T37" fmla="*/ 33 h 57"/>
              <a:gd name="T38" fmla="*/ 54 w 61"/>
              <a:gd name="T39" fmla="*/ 25 h 57"/>
              <a:gd name="T40" fmla="*/ 48 w 61"/>
              <a:gd name="T41" fmla="*/ 15 h 57"/>
              <a:gd name="T42" fmla="*/ 44 w 61"/>
              <a:gd name="T43" fmla="*/ 11 h 57"/>
              <a:gd name="T44" fmla="*/ 38 w 61"/>
              <a:gd name="T45" fmla="*/ 8 h 57"/>
              <a:gd name="T46" fmla="*/ 29 w 61"/>
              <a:gd name="T47" fmla="*/ 4 h 57"/>
              <a:gd name="T48" fmla="*/ 15 w 61"/>
              <a:gd name="T49" fmla="*/ 0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57"/>
              <a:gd name="T77" fmla="*/ 61 w 61"/>
              <a:gd name="T78" fmla="*/ 57 h 5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57">
                <a:moveTo>
                  <a:pt x="15" y="0"/>
                </a:moveTo>
                <a:lnTo>
                  <a:pt x="15" y="6"/>
                </a:lnTo>
                <a:lnTo>
                  <a:pt x="15" y="9"/>
                </a:lnTo>
                <a:lnTo>
                  <a:pt x="15" y="11"/>
                </a:lnTo>
                <a:lnTo>
                  <a:pt x="11" y="15"/>
                </a:lnTo>
                <a:lnTo>
                  <a:pt x="10" y="15"/>
                </a:lnTo>
                <a:lnTo>
                  <a:pt x="8" y="15"/>
                </a:lnTo>
                <a:lnTo>
                  <a:pt x="4" y="19"/>
                </a:lnTo>
                <a:lnTo>
                  <a:pt x="0" y="19"/>
                </a:lnTo>
                <a:lnTo>
                  <a:pt x="8" y="27"/>
                </a:lnTo>
                <a:lnTo>
                  <a:pt x="15" y="33"/>
                </a:lnTo>
                <a:lnTo>
                  <a:pt x="25" y="38"/>
                </a:lnTo>
                <a:lnTo>
                  <a:pt x="31" y="42"/>
                </a:lnTo>
                <a:lnTo>
                  <a:pt x="36" y="46"/>
                </a:lnTo>
                <a:lnTo>
                  <a:pt x="44" y="54"/>
                </a:lnTo>
                <a:lnTo>
                  <a:pt x="50" y="54"/>
                </a:lnTo>
                <a:lnTo>
                  <a:pt x="61" y="57"/>
                </a:lnTo>
                <a:lnTo>
                  <a:pt x="58" y="44"/>
                </a:lnTo>
                <a:lnTo>
                  <a:pt x="54" y="33"/>
                </a:lnTo>
                <a:lnTo>
                  <a:pt x="54" y="25"/>
                </a:lnTo>
                <a:lnTo>
                  <a:pt x="48" y="15"/>
                </a:lnTo>
                <a:lnTo>
                  <a:pt x="44" y="11"/>
                </a:lnTo>
                <a:lnTo>
                  <a:pt x="38" y="8"/>
                </a:lnTo>
                <a:lnTo>
                  <a:pt x="29" y="4"/>
                </a:lnTo>
                <a:lnTo>
                  <a:pt x="15" y="0"/>
                </a:lnTo>
              </a:path>
            </a:pathLst>
          </a:custGeom>
          <a:solidFill>
            <a:srgbClr val="FFD54F"/>
          </a:solidFill>
          <a:ln w="1588">
            <a:solidFill>
              <a:srgbClr val="969696"/>
            </a:solidFill>
            <a:round/>
            <a:headEnd/>
            <a:tailEnd/>
          </a:ln>
          <a:effectLst/>
        </p:spPr>
        <p:txBody>
          <a:bodyPr/>
          <a:lstStyle/>
          <a:p>
            <a:endParaRPr lang="el-GR"/>
          </a:p>
        </p:txBody>
      </p:sp>
      <p:sp>
        <p:nvSpPr>
          <p:cNvPr id="19577" name="Freeform 118"/>
          <p:cNvSpPr>
            <a:spLocks/>
          </p:cNvSpPr>
          <p:nvPr/>
        </p:nvSpPr>
        <p:spPr bwMode="auto">
          <a:xfrm>
            <a:off x="5287640" y="5710238"/>
            <a:ext cx="430213" cy="223837"/>
          </a:xfrm>
          <a:custGeom>
            <a:avLst/>
            <a:gdLst>
              <a:gd name="T0" fmla="*/ 81 w 685"/>
              <a:gd name="T1" fmla="*/ 23 h 338"/>
              <a:gd name="T2" fmla="*/ 144 w 685"/>
              <a:gd name="T3" fmla="*/ 2 h 338"/>
              <a:gd name="T4" fmla="*/ 194 w 685"/>
              <a:gd name="T5" fmla="*/ 4 h 338"/>
              <a:gd name="T6" fmla="*/ 225 w 685"/>
              <a:gd name="T7" fmla="*/ 16 h 338"/>
              <a:gd name="T8" fmla="*/ 217 w 685"/>
              <a:gd name="T9" fmla="*/ 39 h 338"/>
              <a:gd name="T10" fmla="*/ 213 w 685"/>
              <a:gd name="T11" fmla="*/ 71 h 338"/>
              <a:gd name="T12" fmla="*/ 221 w 685"/>
              <a:gd name="T13" fmla="*/ 75 h 338"/>
              <a:gd name="T14" fmla="*/ 230 w 685"/>
              <a:gd name="T15" fmla="*/ 71 h 338"/>
              <a:gd name="T16" fmla="*/ 229 w 685"/>
              <a:gd name="T17" fmla="*/ 91 h 338"/>
              <a:gd name="T18" fmla="*/ 211 w 685"/>
              <a:gd name="T19" fmla="*/ 110 h 338"/>
              <a:gd name="T20" fmla="*/ 200 w 685"/>
              <a:gd name="T21" fmla="*/ 137 h 338"/>
              <a:gd name="T22" fmla="*/ 215 w 685"/>
              <a:gd name="T23" fmla="*/ 192 h 338"/>
              <a:gd name="T24" fmla="*/ 248 w 685"/>
              <a:gd name="T25" fmla="*/ 217 h 338"/>
              <a:gd name="T26" fmla="*/ 288 w 685"/>
              <a:gd name="T27" fmla="*/ 225 h 338"/>
              <a:gd name="T28" fmla="*/ 305 w 685"/>
              <a:gd name="T29" fmla="*/ 202 h 338"/>
              <a:gd name="T30" fmla="*/ 340 w 685"/>
              <a:gd name="T31" fmla="*/ 175 h 338"/>
              <a:gd name="T32" fmla="*/ 394 w 685"/>
              <a:gd name="T33" fmla="*/ 156 h 338"/>
              <a:gd name="T34" fmla="*/ 438 w 685"/>
              <a:gd name="T35" fmla="*/ 135 h 338"/>
              <a:gd name="T36" fmla="*/ 438 w 685"/>
              <a:gd name="T37" fmla="*/ 110 h 338"/>
              <a:gd name="T38" fmla="*/ 445 w 685"/>
              <a:gd name="T39" fmla="*/ 93 h 338"/>
              <a:gd name="T40" fmla="*/ 478 w 685"/>
              <a:gd name="T41" fmla="*/ 108 h 338"/>
              <a:gd name="T42" fmla="*/ 503 w 685"/>
              <a:gd name="T43" fmla="*/ 119 h 338"/>
              <a:gd name="T44" fmla="*/ 528 w 685"/>
              <a:gd name="T45" fmla="*/ 141 h 338"/>
              <a:gd name="T46" fmla="*/ 555 w 685"/>
              <a:gd name="T47" fmla="*/ 141 h 338"/>
              <a:gd name="T48" fmla="*/ 566 w 685"/>
              <a:gd name="T49" fmla="*/ 131 h 338"/>
              <a:gd name="T50" fmla="*/ 584 w 685"/>
              <a:gd name="T51" fmla="*/ 114 h 338"/>
              <a:gd name="T52" fmla="*/ 616 w 685"/>
              <a:gd name="T53" fmla="*/ 73 h 338"/>
              <a:gd name="T54" fmla="*/ 653 w 685"/>
              <a:gd name="T55" fmla="*/ 50 h 338"/>
              <a:gd name="T56" fmla="*/ 664 w 685"/>
              <a:gd name="T57" fmla="*/ 31 h 338"/>
              <a:gd name="T58" fmla="*/ 678 w 685"/>
              <a:gd name="T59" fmla="*/ 41 h 338"/>
              <a:gd name="T60" fmla="*/ 657 w 685"/>
              <a:gd name="T61" fmla="*/ 71 h 338"/>
              <a:gd name="T62" fmla="*/ 647 w 685"/>
              <a:gd name="T63" fmla="*/ 112 h 338"/>
              <a:gd name="T64" fmla="*/ 655 w 685"/>
              <a:gd name="T65" fmla="*/ 141 h 338"/>
              <a:gd name="T66" fmla="*/ 674 w 685"/>
              <a:gd name="T67" fmla="*/ 146 h 338"/>
              <a:gd name="T68" fmla="*/ 668 w 685"/>
              <a:gd name="T69" fmla="*/ 164 h 338"/>
              <a:gd name="T70" fmla="*/ 653 w 685"/>
              <a:gd name="T71" fmla="*/ 173 h 338"/>
              <a:gd name="T72" fmla="*/ 647 w 685"/>
              <a:gd name="T73" fmla="*/ 187 h 338"/>
              <a:gd name="T74" fmla="*/ 653 w 685"/>
              <a:gd name="T75" fmla="*/ 204 h 338"/>
              <a:gd name="T76" fmla="*/ 647 w 685"/>
              <a:gd name="T77" fmla="*/ 246 h 338"/>
              <a:gd name="T78" fmla="*/ 634 w 685"/>
              <a:gd name="T79" fmla="*/ 277 h 338"/>
              <a:gd name="T80" fmla="*/ 622 w 685"/>
              <a:gd name="T81" fmla="*/ 290 h 338"/>
              <a:gd name="T82" fmla="*/ 612 w 685"/>
              <a:gd name="T83" fmla="*/ 300 h 338"/>
              <a:gd name="T84" fmla="*/ 559 w 685"/>
              <a:gd name="T85" fmla="*/ 315 h 338"/>
              <a:gd name="T86" fmla="*/ 524 w 685"/>
              <a:gd name="T87" fmla="*/ 338 h 338"/>
              <a:gd name="T88" fmla="*/ 507 w 685"/>
              <a:gd name="T89" fmla="*/ 319 h 338"/>
              <a:gd name="T90" fmla="*/ 484 w 685"/>
              <a:gd name="T91" fmla="*/ 311 h 338"/>
              <a:gd name="T92" fmla="*/ 455 w 685"/>
              <a:gd name="T93" fmla="*/ 315 h 338"/>
              <a:gd name="T94" fmla="*/ 413 w 685"/>
              <a:gd name="T95" fmla="*/ 300 h 338"/>
              <a:gd name="T96" fmla="*/ 355 w 685"/>
              <a:gd name="T97" fmla="*/ 304 h 338"/>
              <a:gd name="T98" fmla="*/ 280 w 685"/>
              <a:gd name="T99" fmla="*/ 332 h 338"/>
              <a:gd name="T100" fmla="*/ 200 w 685"/>
              <a:gd name="T101" fmla="*/ 321 h 338"/>
              <a:gd name="T102" fmla="*/ 94 w 685"/>
              <a:gd name="T103" fmla="*/ 332 h 338"/>
              <a:gd name="T104" fmla="*/ 33 w 685"/>
              <a:gd name="T105" fmla="*/ 285 h 338"/>
              <a:gd name="T106" fmla="*/ 0 w 685"/>
              <a:gd name="T107" fmla="*/ 213 h 338"/>
              <a:gd name="T108" fmla="*/ 25 w 685"/>
              <a:gd name="T109" fmla="*/ 173 h 338"/>
              <a:gd name="T110" fmla="*/ 54 w 685"/>
              <a:gd name="T111" fmla="*/ 125 h 338"/>
              <a:gd name="T112" fmla="*/ 46 w 685"/>
              <a:gd name="T113" fmla="*/ 79 h 338"/>
              <a:gd name="T114" fmla="*/ 27 w 685"/>
              <a:gd name="T115" fmla="*/ 41 h 3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85"/>
              <a:gd name="T175" fmla="*/ 0 h 338"/>
              <a:gd name="T176" fmla="*/ 685 w 685"/>
              <a:gd name="T177" fmla="*/ 338 h 33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85" h="338">
                <a:moveTo>
                  <a:pt x="27" y="41"/>
                </a:moveTo>
                <a:lnTo>
                  <a:pt x="48" y="37"/>
                </a:lnTo>
                <a:lnTo>
                  <a:pt x="63" y="31"/>
                </a:lnTo>
                <a:lnTo>
                  <a:pt x="81" y="23"/>
                </a:lnTo>
                <a:lnTo>
                  <a:pt x="96" y="18"/>
                </a:lnTo>
                <a:lnTo>
                  <a:pt x="110" y="10"/>
                </a:lnTo>
                <a:lnTo>
                  <a:pt x="127" y="6"/>
                </a:lnTo>
                <a:lnTo>
                  <a:pt x="144" y="2"/>
                </a:lnTo>
                <a:lnTo>
                  <a:pt x="165" y="0"/>
                </a:lnTo>
                <a:lnTo>
                  <a:pt x="177" y="0"/>
                </a:lnTo>
                <a:lnTo>
                  <a:pt x="186" y="2"/>
                </a:lnTo>
                <a:lnTo>
                  <a:pt x="194" y="4"/>
                </a:lnTo>
                <a:lnTo>
                  <a:pt x="202" y="8"/>
                </a:lnTo>
                <a:lnTo>
                  <a:pt x="207" y="10"/>
                </a:lnTo>
                <a:lnTo>
                  <a:pt x="215" y="14"/>
                </a:lnTo>
                <a:lnTo>
                  <a:pt x="225" y="16"/>
                </a:lnTo>
                <a:lnTo>
                  <a:pt x="234" y="18"/>
                </a:lnTo>
                <a:lnTo>
                  <a:pt x="229" y="23"/>
                </a:lnTo>
                <a:lnTo>
                  <a:pt x="221" y="31"/>
                </a:lnTo>
                <a:lnTo>
                  <a:pt x="217" y="39"/>
                </a:lnTo>
                <a:lnTo>
                  <a:pt x="215" y="46"/>
                </a:lnTo>
                <a:lnTo>
                  <a:pt x="213" y="54"/>
                </a:lnTo>
                <a:lnTo>
                  <a:pt x="213" y="62"/>
                </a:lnTo>
                <a:lnTo>
                  <a:pt x="213" y="71"/>
                </a:lnTo>
                <a:lnTo>
                  <a:pt x="213" y="79"/>
                </a:lnTo>
                <a:lnTo>
                  <a:pt x="215" y="77"/>
                </a:lnTo>
                <a:lnTo>
                  <a:pt x="221" y="77"/>
                </a:lnTo>
                <a:lnTo>
                  <a:pt x="221" y="75"/>
                </a:lnTo>
                <a:lnTo>
                  <a:pt x="225" y="75"/>
                </a:lnTo>
                <a:lnTo>
                  <a:pt x="225" y="73"/>
                </a:lnTo>
                <a:lnTo>
                  <a:pt x="229" y="73"/>
                </a:lnTo>
                <a:lnTo>
                  <a:pt x="230" y="71"/>
                </a:lnTo>
                <a:lnTo>
                  <a:pt x="234" y="71"/>
                </a:lnTo>
                <a:lnTo>
                  <a:pt x="234" y="79"/>
                </a:lnTo>
                <a:lnTo>
                  <a:pt x="232" y="85"/>
                </a:lnTo>
                <a:lnTo>
                  <a:pt x="229" y="91"/>
                </a:lnTo>
                <a:lnTo>
                  <a:pt x="225" y="96"/>
                </a:lnTo>
                <a:lnTo>
                  <a:pt x="221" y="100"/>
                </a:lnTo>
                <a:lnTo>
                  <a:pt x="215" y="106"/>
                </a:lnTo>
                <a:lnTo>
                  <a:pt x="211" y="110"/>
                </a:lnTo>
                <a:lnTo>
                  <a:pt x="207" y="114"/>
                </a:lnTo>
                <a:lnTo>
                  <a:pt x="204" y="121"/>
                </a:lnTo>
                <a:lnTo>
                  <a:pt x="202" y="129"/>
                </a:lnTo>
                <a:lnTo>
                  <a:pt x="200" y="137"/>
                </a:lnTo>
                <a:lnTo>
                  <a:pt x="200" y="146"/>
                </a:lnTo>
                <a:lnTo>
                  <a:pt x="202" y="164"/>
                </a:lnTo>
                <a:lnTo>
                  <a:pt x="209" y="185"/>
                </a:lnTo>
                <a:lnTo>
                  <a:pt x="215" y="192"/>
                </a:lnTo>
                <a:lnTo>
                  <a:pt x="221" y="200"/>
                </a:lnTo>
                <a:lnTo>
                  <a:pt x="230" y="208"/>
                </a:lnTo>
                <a:lnTo>
                  <a:pt x="238" y="213"/>
                </a:lnTo>
                <a:lnTo>
                  <a:pt x="248" y="217"/>
                </a:lnTo>
                <a:lnTo>
                  <a:pt x="259" y="223"/>
                </a:lnTo>
                <a:lnTo>
                  <a:pt x="271" y="227"/>
                </a:lnTo>
                <a:lnTo>
                  <a:pt x="282" y="227"/>
                </a:lnTo>
                <a:lnTo>
                  <a:pt x="288" y="225"/>
                </a:lnTo>
                <a:lnTo>
                  <a:pt x="292" y="223"/>
                </a:lnTo>
                <a:lnTo>
                  <a:pt x="298" y="217"/>
                </a:lnTo>
                <a:lnTo>
                  <a:pt x="301" y="210"/>
                </a:lnTo>
                <a:lnTo>
                  <a:pt x="305" y="202"/>
                </a:lnTo>
                <a:lnTo>
                  <a:pt x="311" y="194"/>
                </a:lnTo>
                <a:lnTo>
                  <a:pt x="317" y="189"/>
                </a:lnTo>
                <a:lnTo>
                  <a:pt x="326" y="185"/>
                </a:lnTo>
                <a:lnTo>
                  <a:pt x="340" y="175"/>
                </a:lnTo>
                <a:lnTo>
                  <a:pt x="355" y="169"/>
                </a:lnTo>
                <a:lnTo>
                  <a:pt x="367" y="165"/>
                </a:lnTo>
                <a:lnTo>
                  <a:pt x="382" y="160"/>
                </a:lnTo>
                <a:lnTo>
                  <a:pt x="394" y="156"/>
                </a:lnTo>
                <a:lnTo>
                  <a:pt x="407" y="152"/>
                </a:lnTo>
                <a:lnTo>
                  <a:pt x="422" y="148"/>
                </a:lnTo>
                <a:lnTo>
                  <a:pt x="438" y="144"/>
                </a:lnTo>
                <a:lnTo>
                  <a:pt x="438" y="135"/>
                </a:lnTo>
                <a:lnTo>
                  <a:pt x="438" y="129"/>
                </a:lnTo>
                <a:lnTo>
                  <a:pt x="438" y="123"/>
                </a:lnTo>
                <a:lnTo>
                  <a:pt x="438" y="117"/>
                </a:lnTo>
                <a:lnTo>
                  <a:pt x="438" y="110"/>
                </a:lnTo>
                <a:lnTo>
                  <a:pt x="438" y="102"/>
                </a:lnTo>
                <a:lnTo>
                  <a:pt x="438" y="96"/>
                </a:lnTo>
                <a:lnTo>
                  <a:pt x="438" y="91"/>
                </a:lnTo>
                <a:lnTo>
                  <a:pt x="445" y="93"/>
                </a:lnTo>
                <a:lnTo>
                  <a:pt x="455" y="96"/>
                </a:lnTo>
                <a:lnTo>
                  <a:pt x="463" y="100"/>
                </a:lnTo>
                <a:lnTo>
                  <a:pt x="470" y="102"/>
                </a:lnTo>
                <a:lnTo>
                  <a:pt x="478" y="108"/>
                </a:lnTo>
                <a:lnTo>
                  <a:pt x="486" y="110"/>
                </a:lnTo>
                <a:lnTo>
                  <a:pt x="493" y="110"/>
                </a:lnTo>
                <a:lnTo>
                  <a:pt x="501" y="112"/>
                </a:lnTo>
                <a:lnTo>
                  <a:pt x="503" y="119"/>
                </a:lnTo>
                <a:lnTo>
                  <a:pt x="507" y="125"/>
                </a:lnTo>
                <a:lnTo>
                  <a:pt x="513" y="131"/>
                </a:lnTo>
                <a:lnTo>
                  <a:pt x="520" y="135"/>
                </a:lnTo>
                <a:lnTo>
                  <a:pt x="528" y="141"/>
                </a:lnTo>
                <a:lnTo>
                  <a:pt x="536" y="141"/>
                </a:lnTo>
                <a:lnTo>
                  <a:pt x="543" y="141"/>
                </a:lnTo>
                <a:lnTo>
                  <a:pt x="551" y="144"/>
                </a:lnTo>
                <a:lnTo>
                  <a:pt x="555" y="141"/>
                </a:lnTo>
                <a:lnTo>
                  <a:pt x="557" y="141"/>
                </a:lnTo>
                <a:lnTo>
                  <a:pt x="561" y="137"/>
                </a:lnTo>
                <a:lnTo>
                  <a:pt x="563" y="135"/>
                </a:lnTo>
                <a:lnTo>
                  <a:pt x="566" y="131"/>
                </a:lnTo>
                <a:lnTo>
                  <a:pt x="566" y="129"/>
                </a:lnTo>
                <a:lnTo>
                  <a:pt x="570" y="127"/>
                </a:lnTo>
                <a:lnTo>
                  <a:pt x="574" y="125"/>
                </a:lnTo>
                <a:lnTo>
                  <a:pt x="584" y="114"/>
                </a:lnTo>
                <a:lnTo>
                  <a:pt x="591" y="102"/>
                </a:lnTo>
                <a:lnTo>
                  <a:pt x="599" y="93"/>
                </a:lnTo>
                <a:lnTo>
                  <a:pt x="609" y="83"/>
                </a:lnTo>
                <a:lnTo>
                  <a:pt x="616" y="73"/>
                </a:lnTo>
                <a:lnTo>
                  <a:pt x="624" y="64"/>
                </a:lnTo>
                <a:lnTo>
                  <a:pt x="635" y="58"/>
                </a:lnTo>
                <a:lnTo>
                  <a:pt x="647" y="52"/>
                </a:lnTo>
                <a:lnTo>
                  <a:pt x="653" y="50"/>
                </a:lnTo>
                <a:lnTo>
                  <a:pt x="657" y="46"/>
                </a:lnTo>
                <a:lnTo>
                  <a:pt x="659" y="41"/>
                </a:lnTo>
                <a:lnTo>
                  <a:pt x="660" y="35"/>
                </a:lnTo>
                <a:lnTo>
                  <a:pt x="664" y="31"/>
                </a:lnTo>
                <a:lnTo>
                  <a:pt x="670" y="27"/>
                </a:lnTo>
                <a:lnTo>
                  <a:pt x="676" y="27"/>
                </a:lnTo>
                <a:lnTo>
                  <a:pt x="685" y="33"/>
                </a:lnTo>
                <a:lnTo>
                  <a:pt x="678" y="41"/>
                </a:lnTo>
                <a:lnTo>
                  <a:pt x="672" y="46"/>
                </a:lnTo>
                <a:lnTo>
                  <a:pt x="666" y="54"/>
                </a:lnTo>
                <a:lnTo>
                  <a:pt x="660" y="62"/>
                </a:lnTo>
                <a:lnTo>
                  <a:pt x="657" y="71"/>
                </a:lnTo>
                <a:lnTo>
                  <a:pt x="653" y="81"/>
                </a:lnTo>
                <a:lnTo>
                  <a:pt x="651" y="91"/>
                </a:lnTo>
                <a:lnTo>
                  <a:pt x="647" y="100"/>
                </a:lnTo>
                <a:lnTo>
                  <a:pt x="647" y="112"/>
                </a:lnTo>
                <a:lnTo>
                  <a:pt x="651" y="119"/>
                </a:lnTo>
                <a:lnTo>
                  <a:pt x="651" y="127"/>
                </a:lnTo>
                <a:lnTo>
                  <a:pt x="653" y="135"/>
                </a:lnTo>
                <a:lnTo>
                  <a:pt x="655" y="141"/>
                </a:lnTo>
                <a:lnTo>
                  <a:pt x="659" y="146"/>
                </a:lnTo>
                <a:lnTo>
                  <a:pt x="662" y="150"/>
                </a:lnTo>
                <a:lnTo>
                  <a:pt x="666" y="154"/>
                </a:lnTo>
                <a:lnTo>
                  <a:pt x="674" y="146"/>
                </a:lnTo>
                <a:lnTo>
                  <a:pt x="676" y="152"/>
                </a:lnTo>
                <a:lnTo>
                  <a:pt x="674" y="158"/>
                </a:lnTo>
                <a:lnTo>
                  <a:pt x="672" y="160"/>
                </a:lnTo>
                <a:lnTo>
                  <a:pt x="668" y="164"/>
                </a:lnTo>
                <a:lnTo>
                  <a:pt x="664" y="165"/>
                </a:lnTo>
                <a:lnTo>
                  <a:pt x="660" y="167"/>
                </a:lnTo>
                <a:lnTo>
                  <a:pt x="657" y="169"/>
                </a:lnTo>
                <a:lnTo>
                  <a:pt x="653" y="173"/>
                </a:lnTo>
                <a:lnTo>
                  <a:pt x="651" y="179"/>
                </a:lnTo>
                <a:lnTo>
                  <a:pt x="647" y="179"/>
                </a:lnTo>
                <a:lnTo>
                  <a:pt x="647" y="185"/>
                </a:lnTo>
                <a:lnTo>
                  <a:pt x="647" y="187"/>
                </a:lnTo>
                <a:lnTo>
                  <a:pt x="651" y="190"/>
                </a:lnTo>
                <a:lnTo>
                  <a:pt x="651" y="194"/>
                </a:lnTo>
                <a:lnTo>
                  <a:pt x="653" y="200"/>
                </a:lnTo>
                <a:lnTo>
                  <a:pt x="653" y="204"/>
                </a:lnTo>
                <a:lnTo>
                  <a:pt x="653" y="213"/>
                </a:lnTo>
                <a:lnTo>
                  <a:pt x="651" y="223"/>
                </a:lnTo>
                <a:lnTo>
                  <a:pt x="651" y="235"/>
                </a:lnTo>
                <a:lnTo>
                  <a:pt x="647" y="246"/>
                </a:lnTo>
                <a:lnTo>
                  <a:pt x="643" y="256"/>
                </a:lnTo>
                <a:lnTo>
                  <a:pt x="643" y="267"/>
                </a:lnTo>
                <a:lnTo>
                  <a:pt x="637" y="273"/>
                </a:lnTo>
                <a:lnTo>
                  <a:pt x="634" y="277"/>
                </a:lnTo>
                <a:lnTo>
                  <a:pt x="630" y="279"/>
                </a:lnTo>
                <a:lnTo>
                  <a:pt x="628" y="281"/>
                </a:lnTo>
                <a:lnTo>
                  <a:pt x="624" y="285"/>
                </a:lnTo>
                <a:lnTo>
                  <a:pt x="622" y="290"/>
                </a:lnTo>
                <a:lnTo>
                  <a:pt x="620" y="294"/>
                </a:lnTo>
                <a:lnTo>
                  <a:pt x="618" y="294"/>
                </a:lnTo>
                <a:lnTo>
                  <a:pt x="614" y="298"/>
                </a:lnTo>
                <a:lnTo>
                  <a:pt x="612" y="300"/>
                </a:lnTo>
                <a:lnTo>
                  <a:pt x="599" y="304"/>
                </a:lnTo>
                <a:lnTo>
                  <a:pt x="587" y="308"/>
                </a:lnTo>
                <a:lnTo>
                  <a:pt x="574" y="311"/>
                </a:lnTo>
                <a:lnTo>
                  <a:pt x="559" y="315"/>
                </a:lnTo>
                <a:lnTo>
                  <a:pt x="547" y="321"/>
                </a:lnTo>
                <a:lnTo>
                  <a:pt x="538" y="325"/>
                </a:lnTo>
                <a:lnTo>
                  <a:pt x="528" y="332"/>
                </a:lnTo>
                <a:lnTo>
                  <a:pt x="524" y="338"/>
                </a:lnTo>
                <a:lnTo>
                  <a:pt x="518" y="332"/>
                </a:lnTo>
                <a:lnTo>
                  <a:pt x="515" y="329"/>
                </a:lnTo>
                <a:lnTo>
                  <a:pt x="511" y="321"/>
                </a:lnTo>
                <a:lnTo>
                  <a:pt x="507" y="319"/>
                </a:lnTo>
                <a:lnTo>
                  <a:pt x="503" y="315"/>
                </a:lnTo>
                <a:lnTo>
                  <a:pt x="497" y="313"/>
                </a:lnTo>
                <a:lnTo>
                  <a:pt x="490" y="311"/>
                </a:lnTo>
                <a:lnTo>
                  <a:pt x="484" y="311"/>
                </a:lnTo>
                <a:lnTo>
                  <a:pt x="480" y="311"/>
                </a:lnTo>
                <a:lnTo>
                  <a:pt x="476" y="313"/>
                </a:lnTo>
                <a:lnTo>
                  <a:pt x="467" y="315"/>
                </a:lnTo>
                <a:lnTo>
                  <a:pt x="455" y="315"/>
                </a:lnTo>
                <a:lnTo>
                  <a:pt x="444" y="315"/>
                </a:lnTo>
                <a:lnTo>
                  <a:pt x="434" y="313"/>
                </a:lnTo>
                <a:lnTo>
                  <a:pt x="422" y="308"/>
                </a:lnTo>
                <a:lnTo>
                  <a:pt x="413" y="300"/>
                </a:lnTo>
                <a:lnTo>
                  <a:pt x="401" y="300"/>
                </a:lnTo>
                <a:lnTo>
                  <a:pt x="388" y="302"/>
                </a:lnTo>
                <a:lnTo>
                  <a:pt x="371" y="302"/>
                </a:lnTo>
                <a:lnTo>
                  <a:pt x="355" y="304"/>
                </a:lnTo>
                <a:lnTo>
                  <a:pt x="336" y="308"/>
                </a:lnTo>
                <a:lnTo>
                  <a:pt x="319" y="313"/>
                </a:lnTo>
                <a:lnTo>
                  <a:pt x="298" y="321"/>
                </a:lnTo>
                <a:lnTo>
                  <a:pt x="280" y="332"/>
                </a:lnTo>
                <a:lnTo>
                  <a:pt x="269" y="329"/>
                </a:lnTo>
                <a:lnTo>
                  <a:pt x="248" y="325"/>
                </a:lnTo>
                <a:lnTo>
                  <a:pt x="225" y="323"/>
                </a:lnTo>
                <a:lnTo>
                  <a:pt x="200" y="321"/>
                </a:lnTo>
                <a:lnTo>
                  <a:pt x="173" y="323"/>
                </a:lnTo>
                <a:lnTo>
                  <a:pt x="144" y="325"/>
                </a:lnTo>
                <a:lnTo>
                  <a:pt x="119" y="329"/>
                </a:lnTo>
                <a:lnTo>
                  <a:pt x="94" y="332"/>
                </a:lnTo>
                <a:lnTo>
                  <a:pt x="81" y="329"/>
                </a:lnTo>
                <a:lnTo>
                  <a:pt x="65" y="315"/>
                </a:lnTo>
                <a:lnTo>
                  <a:pt x="50" y="302"/>
                </a:lnTo>
                <a:lnTo>
                  <a:pt x="33" y="285"/>
                </a:lnTo>
                <a:lnTo>
                  <a:pt x="19" y="267"/>
                </a:lnTo>
                <a:lnTo>
                  <a:pt x="10" y="248"/>
                </a:lnTo>
                <a:lnTo>
                  <a:pt x="2" y="231"/>
                </a:lnTo>
                <a:lnTo>
                  <a:pt x="0" y="213"/>
                </a:lnTo>
                <a:lnTo>
                  <a:pt x="2" y="204"/>
                </a:lnTo>
                <a:lnTo>
                  <a:pt x="8" y="194"/>
                </a:lnTo>
                <a:lnTo>
                  <a:pt x="15" y="185"/>
                </a:lnTo>
                <a:lnTo>
                  <a:pt x="25" y="173"/>
                </a:lnTo>
                <a:lnTo>
                  <a:pt x="37" y="164"/>
                </a:lnTo>
                <a:lnTo>
                  <a:pt x="46" y="154"/>
                </a:lnTo>
                <a:lnTo>
                  <a:pt x="52" y="141"/>
                </a:lnTo>
                <a:lnTo>
                  <a:pt x="54" y="125"/>
                </a:lnTo>
                <a:lnTo>
                  <a:pt x="54" y="114"/>
                </a:lnTo>
                <a:lnTo>
                  <a:pt x="52" y="100"/>
                </a:lnTo>
                <a:lnTo>
                  <a:pt x="48" y="89"/>
                </a:lnTo>
                <a:lnTo>
                  <a:pt x="46" y="79"/>
                </a:lnTo>
                <a:lnTo>
                  <a:pt x="42" y="69"/>
                </a:lnTo>
                <a:lnTo>
                  <a:pt x="37" y="58"/>
                </a:lnTo>
                <a:lnTo>
                  <a:pt x="31" y="50"/>
                </a:lnTo>
                <a:lnTo>
                  <a:pt x="27" y="41"/>
                </a:lnTo>
                <a:close/>
              </a:path>
            </a:pathLst>
          </a:custGeom>
          <a:solidFill>
            <a:srgbClr val="FFC000"/>
          </a:solidFill>
          <a:ln w="9525">
            <a:solidFill>
              <a:srgbClr val="969696"/>
            </a:solidFill>
            <a:round/>
            <a:headEnd/>
            <a:tailEnd/>
          </a:ln>
        </p:spPr>
        <p:txBody>
          <a:bodyPr/>
          <a:lstStyle/>
          <a:p>
            <a:endParaRPr lang="el-GR"/>
          </a:p>
        </p:txBody>
      </p:sp>
      <p:sp>
        <p:nvSpPr>
          <p:cNvPr id="19578" name="Freeform 119"/>
          <p:cNvSpPr>
            <a:spLocks/>
          </p:cNvSpPr>
          <p:nvPr/>
        </p:nvSpPr>
        <p:spPr bwMode="auto">
          <a:xfrm>
            <a:off x="5287640" y="5710238"/>
            <a:ext cx="430213" cy="223837"/>
          </a:xfrm>
          <a:custGeom>
            <a:avLst/>
            <a:gdLst>
              <a:gd name="T0" fmla="*/ 81 w 685"/>
              <a:gd name="T1" fmla="*/ 23 h 338"/>
              <a:gd name="T2" fmla="*/ 144 w 685"/>
              <a:gd name="T3" fmla="*/ 2 h 338"/>
              <a:gd name="T4" fmla="*/ 194 w 685"/>
              <a:gd name="T5" fmla="*/ 4 h 338"/>
              <a:gd name="T6" fmla="*/ 225 w 685"/>
              <a:gd name="T7" fmla="*/ 16 h 338"/>
              <a:gd name="T8" fmla="*/ 217 w 685"/>
              <a:gd name="T9" fmla="*/ 39 h 338"/>
              <a:gd name="T10" fmla="*/ 213 w 685"/>
              <a:gd name="T11" fmla="*/ 71 h 338"/>
              <a:gd name="T12" fmla="*/ 221 w 685"/>
              <a:gd name="T13" fmla="*/ 75 h 338"/>
              <a:gd name="T14" fmla="*/ 230 w 685"/>
              <a:gd name="T15" fmla="*/ 71 h 338"/>
              <a:gd name="T16" fmla="*/ 229 w 685"/>
              <a:gd name="T17" fmla="*/ 91 h 338"/>
              <a:gd name="T18" fmla="*/ 211 w 685"/>
              <a:gd name="T19" fmla="*/ 110 h 338"/>
              <a:gd name="T20" fmla="*/ 200 w 685"/>
              <a:gd name="T21" fmla="*/ 137 h 338"/>
              <a:gd name="T22" fmla="*/ 215 w 685"/>
              <a:gd name="T23" fmla="*/ 192 h 338"/>
              <a:gd name="T24" fmla="*/ 248 w 685"/>
              <a:gd name="T25" fmla="*/ 217 h 338"/>
              <a:gd name="T26" fmla="*/ 288 w 685"/>
              <a:gd name="T27" fmla="*/ 225 h 338"/>
              <a:gd name="T28" fmla="*/ 305 w 685"/>
              <a:gd name="T29" fmla="*/ 202 h 338"/>
              <a:gd name="T30" fmla="*/ 340 w 685"/>
              <a:gd name="T31" fmla="*/ 175 h 338"/>
              <a:gd name="T32" fmla="*/ 394 w 685"/>
              <a:gd name="T33" fmla="*/ 156 h 338"/>
              <a:gd name="T34" fmla="*/ 438 w 685"/>
              <a:gd name="T35" fmla="*/ 135 h 338"/>
              <a:gd name="T36" fmla="*/ 438 w 685"/>
              <a:gd name="T37" fmla="*/ 110 h 338"/>
              <a:gd name="T38" fmla="*/ 445 w 685"/>
              <a:gd name="T39" fmla="*/ 93 h 338"/>
              <a:gd name="T40" fmla="*/ 478 w 685"/>
              <a:gd name="T41" fmla="*/ 108 h 338"/>
              <a:gd name="T42" fmla="*/ 503 w 685"/>
              <a:gd name="T43" fmla="*/ 119 h 338"/>
              <a:gd name="T44" fmla="*/ 528 w 685"/>
              <a:gd name="T45" fmla="*/ 141 h 338"/>
              <a:gd name="T46" fmla="*/ 555 w 685"/>
              <a:gd name="T47" fmla="*/ 141 h 338"/>
              <a:gd name="T48" fmla="*/ 566 w 685"/>
              <a:gd name="T49" fmla="*/ 131 h 338"/>
              <a:gd name="T50" fmla="*/ 584 w 685"/>
              <a:gd name="T51" fmla="*/ 114 h 338"/>
              <a:gd name="T52" fmla="*/ 616 w 685"/>
              <a:gd name="T53" fmla="*/ 73 h 338"/>
              <a:gd name="T54" fmla="*/ 653 w 685"/>
              <a:gd name="T55" fmla="*/ 50 h 338"/>
              <a:gd name="T56" fmla="*/ 664 w 685"/>
              <a:gd name="T57" fmla="*/ 31 h 338"/>
              <a:gd name="T58" fmla="*/ 678 w 685"/>
              <a:gd name="T59" fmla="*/ 41 h 338"/>
              <a:gd name="T60" fmla="*/ 657 w 685"/>
              <a:gd name="T61" fmla="*/ 71 h 338"/>
              <a:gd name="T62" fmla="*/ 647 w 685"/>
              <a:gd name="T63" fmla="*/ 112 h 338"/>
              <a:gd name="T64" fmla="*/ 655 w 685"/>
              <a:gd name="T65" fmla="*/ 141 h 338"/>
              <a:gd name="T66" fmla="*/ 674 w 685"/>
              <a:gd name="T67" fmla="*/ 146 h 338"/>
              <a:gd name="T68" fmla="*/ 668 w 685"/>
              <a:gd name="T69" fmla="*/ 164 h 338"/>
              <a:gd name="T70" fmla="*/ 653 w 685"/>
              <a:gd name="T71" fmla="*/ 173 h 338"/>
              <a:gd name="T72" fmla="*/ 647 w 685"/>
              <a:gd name="T73" fmla="*/ 187 h 338"/>
              <a:gd name="T74" fmla="*/ 653 w 685"/>
              <a:gd name="T75" fmla="*/ 204 h 338"/>
              <a:gd name="T76" fmla="*/ 647 w 685"/>
              <a:gd name="T77" fmla="*/ 246 h 338"/>
              <a:gd name="T78" fmla="*/ 634 w 685"/>
              <a:gd name="T79" fmla="*/ 277 h 338"/>
              <a:gd name="T80" fmla="*/ 622 w 685"/>
              <a:gd name="T81" fmla="*/ 290 h 338"/>
              <a:gd name="T82" fmla="*/ 612 w 685"/>
              <a:gd name="T83" fmla="*/ 300 h 338"/>
              <a:gd name="T84" fmla="*/ 559 w 685"/>
              <a:gd name="T85" fmla="*/ 315 h 338"/>
              <a:gd name="T86" fmla="*/ 524 w 685"/>
              <a:gd name="T87" fmla="*/ 338 h 338"/>
              <a:gd name="T88" fmla="*/ 507 w 685"/>
              <a:gd name="T89" fmla="*/ 319 h 338"/>
              <a:gd name="T90" fmla="*/ 484 w 685"/>
              <a:gd name="T91" fmla="*/ 311 h 338"/>
              <a:gd name="T92" fmla="*/ 455 w 685"/>
              <a:gd name="T93" fmla="*/ 315 h 338"/>
              <a:gd name="T94" fmla="*/ 413 w 685"/>
              <a:gd name="T95" fmla="*/ 300 h 338"/>
              <a:gd name="T96" fmla="*/ 355 w 685"/>
              <a:gd name="T97" fmla="*/ 304 h 338"/>
              <a:gd name="T98" fmla="*/ 280 w 685"/>
              <a:gd name="T99" fmla="*/ 332 h 338"/>
              <a:gd name="T100" fmla="*/ 200 w 685"/>
              <a:gd name="T101" fmla="*/ 321 h 338"/>
              <a:gd name="T102" fmla="*/ 94 w 685"/>
              <a:gd name="T103" fmla="*/ 332 h 338"/>
              <a:gd name="T104" fmla="*/ 33 w 685"/>
              <a:gd name="T105" fmla="*/ 285 h 338"/>
              <a:gd name="T106" fmla="*/ 0 w 685"/>
              <a:gd name="T107" fmla="*/ 213 h 338"/>
              <a:gd name="T108" fmla="*/ 25 w 685"/>
              <a:gd name="T109" fmla="*/ 173 h 338"/>
              <a:gd name="T110" fmla="*/ 54 w 685"/>
              <a:gd name="T111" fmla="*/ 125 h 338"/>
              <a:gd name="T112" fmla="*/ 46 w 685"/>
              <a:gd name="T113" fmla="*/ 79 h 338"/>
              <a:gd name="T114" fmla="*/ 27 w 685"/>
              <a:gd name="T115" fmla="*/ 41 h 3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85"/>
              <a:gd name="T175" fmla="*/ 0 h 338"/>
              <a:gd name="T176" fmla="*/ 685 w 685"/>
              <a:gd name="T177" fmla="*/ 338 h 33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85" h="338">
                <a:moveTo>
                  <a:pt x="27" y="41"/>
                </a:moveTo>
                <a:lnTo>
                  <a:pt x="48" y="37"/>
                </a:lnTo>
                <a:lnTo>
                  <a:pt x="63" y="31"/>
                </a:lnTo>
                <a:lnTo>
                  <a:pt x="81" y="23"/>
                </a:lnTo>
                <a:lnTo>
                  <a:pt x="96" y="18"/>
                </a:lnTo>
                <a:lnTo>
                  <a:pt x="110" y="10"/>
                </a:lnTo>
                <a:lnTo>
                  <a:pt x="127" y="6"/>
                </a:lnTo>
                <a:lnTo>
                  <a:pt x="144" y="2"/>
                </a:lnTo>
                <a:lnTo>
                  <a:pt x="165" y="0"/>
                </a:lnTo>
                <a:lnTo>
                  <a:pt x="177" y="0"/>
                </a:lnTo>
                <a:lnTo>
                  <a:pt x="186" y="2"/>
                </a:lnTo>
                <a:lnTo>
                  <a:pt x="194" y="4"/>
                </a:lnTo>
                <a:lnTo>
                  <a:pt x="202" y="8"/>
                </a:lnTo>
                <a:lnTo>
                  <a:pt x="207" y="10"/>
                </a:lnTo>
                <a:lnTo>
                  <a:pt x="215" y="14"/>
                </a:lnTo>
                <a:lnTo>
                  <a:pt x="225" y="16"/>
                </a:lnTo>
                <a:lnTo>
                  <a:pt x="234" y="18"/>
                </a:lnTo>
                <a:lnTo>
                  <a:pt x="229" y="23"/>
                </a:lnTo>
                <a:lnTo>
                  <a:pt x="221" y="31"/>
                </a:lnTo>
                <a:lnTo>
                  <a:pt x="217" y="39"/>
                </a:lnTo>
                <a:lnTo>
                  <a:pt x="215" y="46"/>
                </a:lnTo>
                <a:lnTo>
                  <a:pt x="213" y="54"/>
                </a:lnTo>
                <a:lnTo>
                  <a:pt x="213" y="62"/>
                </a:lnTo>
                <a:lnTo>
                  <a:pt x="213" y="71"/>
                </a:lnTo>
                <a:lnTo>
                  <a:pt x="213" y="79"/>
                </a:lnTo>
                <a:lnTo>
                  <a:pt x="215" y="77"/>
                </a:lnTo>
                <a:lnTo>
                  <a:pt x="221" y="77"/>
                </a:lnTo>
                <a:lnTo>
                  <a:pt x="221" y="75"/>
                </a:lnTo>
                <a:lnTo>
                  <a:pt x="225" y="75"/>
                </a:lnTo>
                <a:lnTo>
                  <a:pt x="225" y="73"/>
                </a:lnTo>
                <a:lnTo>
                  <a:pt x="229" y="73"/>
                </a:lnTo>
                <a:lnTo>
                  <a:pt x="230" y="71"/>
                </a:lnTo>
                <a:lnTo>
                  <a:pt x="234" y="71"/>
                </a:lnTo>
                <a:lnTo>
                  <a:pt x="234" y="79"/>
                </a:lnTo>
                <a:lnTo>
                  <a:pt x="232" y="85"/>
                </a:lnTo>
                <a:lnTo>
                  <a:pt x="229" y="91"/>
                </a:lnTo>
                <a:lnTo>
                  <a:pt x="225" y="96"/>
                </a:lnTo>
                <a:lnTo>
                  <a:pt x="221" y="100"/>
                </a:lnTo>
                <a:lnTo>
                  <a:pt x="215" y="106"/>
                </a:lnTo>
                <a:lnTo>
                  <a:pt x="211" y="110"/>
                </a:lnTo>
                <a:lnTo>
                  <a:pt x="207" y="114"/>
                </a:lnTo>
                <a:lnTo>
                  <a:pt x="204" y="121"/>
                </a:lnTo>
                <a:lnTo>
                  <a:pt x="202" y="129"/>
                </a:lnTo>
                <a:lnTo>
                  <a:pt x="200" y="137"/>
                </a:lnTo>
                <a:lnTo>
                  <a:pt x="200" y="146"/>
                </a:lnTo>
                <a:lnTo>
                  <a:pt x="202" y="164"/>
                </a:lnTo>
                <a:lnTo>
                  <a:pt x="209" y="185"/>
                </a:lnTo>
                <a:lnTo>
                  <a:pt x="215" y="192"/>
                </a:lnTo>
                <a:lnTo>
                  <a:pt x="221" y="200"/>
                </a:lnTo>
                <a:lnTo>
                  <a:pt x="230" y="208"/>
                </a:lnTo>
                <a:lnTo>
                  <a:pt x="238" y="213"/>
                </a:lnTo>
                <a:lnTo>
                  <a:pt x="248" y="217"/>
                </a:lnTo>
                <a:lnTo>
                  <a:pt x="259" y="223"/>
                </a:lnTo>
                <a:lnTo>
                  <a:pt x="271" y="227"/>
                </a:lnTo>
                <a:lnTo>
                  <a:pt x="282" y="227"/>
                </a:lnTo>
                <a:lnTo>
                  <a:pt x="288" y="225"/>
                </a:lnTo>
                <a:lnTo>
                  <a:pt x="292" y="223"/>
                </a:lnTo>
                <a:lnTo>
                  <a:pt x="298" y="217"/>
                </a:lnTo>
                <a:lnTo>
                  <a:pt x="301" y="210"/>
                </a:lnTo>
                <a:lnTo>
                  <a:pt x="305" y="202"/>
                </a:lnTo>
                <a:lnTo>
                  <a:pt x="311" y="194"/>
                </a:lnTo>
                <a:lnTo>
                  <a:pt x="317" y="189"/>
                </a:lnTo>
                <a:lnTo>
                  <a:pt x="326" y="185"/>
                </a:lnTo>
                <a:lnTo>
                  <a:pt x="340" y="175"/>
                </a:lnTo>
                <a:lnTo>
                  <a:pt x="355" y="169"/>
                </a:lnTo>
                <a:lnTo>
                  <a:pt x="367" y="165"/>
                </a:lnTo>
                <a:lnTo>
                  <a:pt x="382" y="160"/>
                </a:lnTo>
                <a:lnTo>
                  <a:pt x="394" y="156"/>
                </a:lnTo>
                <a:lnTo>
                  <a:pt x="407" y="152"/>
                </a:lnTo>
                <a:lnTo>
                  <a:pt x="422" y="148"/>
                </a:lnTo>
                <a:lnTo>
                  <a:pt x="438" y="144"/>
                </a:lnTo>
                <a:lnTo>
                  <a:pt x="438" y="135"/>
                </a:lnTo>
                <a:lnTo>
                  <a:pt x="438" y="129"/>
                </a:lnTo>
                <a:lnTo>
                  <a:pt x="438" y="123"/>
                </a:lnTo>
                <a:lnTo>
                  <a:pt x="438" y="117"/>
                </a:lnTo>
                <a:lnTo>
                  <a:pt x="438" y="110"/>
                </a:lnTo>
                <a:lnTo>
                  <a:pt x="438" y="102"/>
                </a:lnTo>
                <a:lnTo>
                  <a:pt x="438" y="96"/>
                </a:lnTo>
                <a:lnTo>
                  <a:pt x="438" y="91"/>
                </a:lnTo>
                <a:lnTo>
                  <a:pt x="445" y="93"/>
                </a:lnTo>
                <a:lnTo>
                  <a:pt x="455" y="96"/>
                </a:lnTo>
                <a:lnTo>
                  <a:pt x="463" y="100"/>
                </a:lnTo>
                <a:lnTo>
                  <a:pt x="470" y="102"/>
                </a:lnTo>
                <a:lnTo>
                  <a:pt x="478" y="108"/>
                </a:lnTo>
                <a:lnTo>
                  <a:pt x="486" y="110"/>
                </a:lnTo>
                <a:lnTo>
                  <a:pt x="493" y="110"/>
                </a:lnTo>
                <a:lnTo>
                  <a:pt x="501" y="112"/>
                </a:lnTo>
                <a:lnTo>
                  <a:pt x="503" y="119"/>
                </a:lnTo>
                <a:lnTo>
                  <a:pt x="507" y="125"/>
                </a:lnTo>
                <a:lnTo>
                  <a:pt x="513" y="131"/>
                </a:lnTo>
                <a:lnTo>
                  <a:pt x="520" y="135"/>
                </a:lnTo>
                <a:lnTo>
                  <a:pt x="528" y="141"/>
                </a:lnTo>
                <a:lnTo>
                  <a:pt x="536" y="141"/>
                </a:lnTo>
                <a:lnTo>
                  <a:pt x="543" y="141"/>
                </a:lnTo>
                <a:lnTo>
                  <a:pt x="551" y="144"/>
                </a:lnTo>
                <a:lnTo>
                  <a:pt x="555" y="141"/>
                </a:lnTo>
                <a:lnTo>
                  <a:pt x="557" y="141"/>
                </a:lnTo>
                <a:lnTo>
                  <a:pt x="561" y="137"/>
                </a:lnTo>
                <a:lnTo>
                  <a:pt x="563" y="135"/>
                </a:lnTo>
                <a:lnTo>
                  <a:pt x="566" y="131"/>
                </a:lnTo>
                <a:lnTo>
                  <a:pt x="566" y="129"/>
                </a:lnTo>
                <a:lnTo>
                  <a:pt x="570" y="127"/>
                </a:lnTo>
                <a:lnTo>
                  <a:pt x="574" y="125"/>
                </a:lnTo>
                <a:lnTo>
                  <a:pt x="584" y="114"/>
                </a:lnTo>
                <a:lnTo>
                  <a:pt x="591" y="102"/>
                </a:lnTo>
                <a:lnTo>
                  <a:pt x="599" y="93"/>
                </a:lnTo>
                <a:lnTo>
                  <a:pt x="609" y="83"/>
                </a:lnTo>
                <a:lnTo>
                  <a:pt x="616" y="73"/>
                </a:lnTo>
                <a:lnTo>
                  <a:pt x="624" y="64"/>
                </a:lnTo>
                <a:lnTo>
                  <a:pt x="635" y="58"/>
                </a:lnTo>
                <a:lnTo>
                  <a:pt x="647" y="52"/>
                </a:lnTo>
                <a:lnTo>
                  <a:pt x="653" y="50"/>
                </a:lnTo>
                <a:lnTo>
                  <a:pt x="657" y="46"/>
                </a:lnTo>
                <a:lnTo>
                  <a:pt x="659" y="41"/>
                </a:lnTo>
                <a:lnTo>
                  <a:pt x="660" y="35"/>
                </a:lnTo>
                <a:lnTo>
                  <a:pt x="664" y="31"/>
                </a:lnTo>
                <a:lnTo>
                  <a:pt x="670" y="27"/>
                </a:lnTo>
                <a:lnTo>
                  <a:pt x="676" y="27"/>
                </a:lnTo>
                <a:lnTo>
                  <a:pt x="685" y="33"/>
                </a:lnTo>
                <a:lnTo>
                  <a:pt x="678" y="41"/>
                </a:lnTo>
                <a:lnTo>
                  <a:pt x="672" y="46"/>
                </a:lnTo>
                <a:lnTo>
                  <a:pt x="666" y="54"/>
                </a:lnTo>
                <a:lnTo>
                  <a:pt x="660" y="62"/>
                </a:lnTo>
                <a:lnTo>
                  <a:pt x="657" y="71"/>
                </a:lnTo>
                <a:lnTo>
                  <a:pt x="653" y="81"/>
                </a:lnTo>
                <a:lnTo>
                  <a:pt x="651" y="91"/>
                </a:lnTo>
                <a:lnTo>
                  <a:pt x="647" y="100"/>
                </a:lnTo>
                <a:lnTo>
                  <a:pt x="647" y="112"/>
                </a:lnTo>
                <a:lnTo>
                  <a:pt x="651" y="119"/>
                </a:lnTo>
                <a:lnTo>
                  <a:pt x="651" y="127"/>
                </a:lnTo>
                <a:lnTo>
                  <a:pt x="653" y="135"/>
                </a:lnTo>
                <a:lnTo>
                  <a:pt x="655" y="141"/>
                </a:lnTo>
                <a:lnTo>
                  <a:pt x="659" y="146"/>
                </a:lnTo>
                <a:lnTo>
                  <a:pt x="662" y="150"/>
                </a:lnTo>
                <a:lnTo>
                  <a:pt x="666" y="154"/>
                </a:lnTo>
                <a:lnTo>
                  <a:pt x="674" y="146"/>
                </a:lnTo>
                <a:lnTo>
                  <a:pt x="676" y="152"/>
                </a:lnTo>
                <a:lnTo>
                  <a:pt x="674" y="158"/>
                </a:lnTo>
                <a:lnTo>
                  <a:pt x="672" y="160"/>
                </a:lnTo>
                <a:lnTo>
                  <a:pt x="668" y="164"/>
                </a:lnTo>
                <a:lnTo>
                  <a:pt x="664" y="165"/>
                </a:lnTo>
                <a:lnTo>
                  <a:pt x="660" y="167"/>
                </a:lnTo>
                <a:lnTo>
                  <a:pt x="657" y="169"/>
                </a:lnTo>
                <a:lnTo>
                  <a:pt x="653" y="173"/>
                </a:lnTo>
                <a:lnTo>
                  <a:pt x="651" y="179"/>
                </a:lnTo>
                <a:lnTo>
                  <a:pt x="647" y="179"/>
                </a:lnTo>
                <a:lnTo>
                  <a:pt x="647" y="185"/>
                </a:lnTo>
                <a:lnTo>
                  <a:pt x="647" y="187"/>
                </a:lnTo>
                <a:lnTo>
                  <a:pt x="651" y="190"/>
                </a:lnTo>
                <a:lnTo>
                  <a:pt x="651" y="194"/>
                </a:lnTo>
                <a:lnTo>
                  <a:pt x="653" y="200"/>
                </a:lnTo>
                <a:lnTo>
                  <a:pt x="653" y="204"/>
                </a:lnTo>
                <a:lnTo>
                  <a:pt x="653" y="213"/>
                </a:lnTo>
                <a:lnTo>
                  <a:pt x="651" y="223"/>
                </a:lnTo>
                <a:lnTo>
                  <a:pt x="651" y="235"/>
                </a:lnTo>
                <a:lnTo>
                  <a:pt x="647" y="246"/>
                </a:lnTo>
                <a:lnTo>
                  <a:pt x="643" y="256"/>
                </a:lnTo>
                <a:lnTo>
                  <a:pt x="643" y="267"/>
                </a:lnTo>
                <a:lnTo>
                  <a:pt x="637" y="273"/>
                </a:lnTo>
                <a:lnTo>
                  <a:pt x="634" y="277"/>
                </a:lnTo>
                <a:lnTo>
                  <a:pt x="630" y="279"/>
                </a:lnTo>
                <a:lnTo>
                  <a:pt x="628" y="281"/>
                </a:lnTo>
                <a:lnTo>
                  <a:pt x="624" y="285"/>
                </a:lnTo>
                <a:lnTo>
                  <a:pt x="622" y="290"/>
                </a:lnTo>
                <a:lnTo>
                  <a:pt x="620" y="294"/>
                </a:lnTo>
                <a:lnTo>
                  <a:pt x="618" y="294"/>
                </a:lnTo>
                <a:lnTo>
                  <a:pt x="614" y="298"/>
                </a:lnTo>
                <a:lnTo>
                  <a:pt x="612" y="300"/>
                </a:lnTo>
                <a:lnTo>
                  <a:pt x="599" y="304"/>
                </a:lnTo>
                <a:lnTo>
                  <a:pt x="587" y="308"/>
                </a:lnTo>
                <a:lnTo>
                  <a:pt x="574" y="311"/>
                </a:lnTo>
                <a:lnTo>
                  <a:pt x="559" y="315"/>
                </a:lnTo>
                <a:lnTo>
                  <a:pt x="547" y="321"/>
                </a:lnTo>
                <a:lnTo>
                  <a:pt x="538" y="325"/>
                </a:lnTo>
                <a:lnTo>
                  <a:pt x="528" y="332"/>
                </a:lnTo>
                <a:lnTo>
                  <a:pt x="524" y="338"/>
                </a:lnTo>
                <a:lnTo>
                  <a:pt x="518" y="332"/>
                </a:lnTo>
                <a:lnTo>
                  <a:pt x="515" y="329"/>
                </a:lnTo>
                <a:lnTo>
                  <a:pt x="511" y="321"/>
                </a:lnTo>
                <a:lnTo>
                  <a:pt x="507" y="319"/>
                </a:lnTo>
                <a:lnTo>
                  <a:pt x="503" y="315"/>
                </a:lnTo>
                <a:lnTo>
                  <a:pt x="497" y="313"/>
                </a:lnTo>
                <a:lnTo>
                  <a:pt x="490" y="311"/>
                </a:lnTo>
                <a:lnTo>
                  <a:pt x="484" y="311"/>
                </a:lnTo>
                <a:lnTo>
                  <a:pt x="480" y="311"/>
                </a:lnTo>
                <a:lnTo>
                  <a:pt x="476" y="313"/>
                </a:lnTo>
                <a:lnTo>
                  <a:pt x="467" y="315"/>
                </a:lnTo>
                <a:lnTo>
                  <a:pt x="455" y="315"/>
                </a:lnTo>
                <a:lnTo>
                  <a:pt x="444" y="315"/>
                </a:lnTo>
                <a:lnTo>
                  <a:pt x="434" y="313"/>
                </a:lnTo>
                <a:lnTo>
                  <a:pt x="422" y="308"/>
                </a:lnTo>
                <a:lnTo>
                  <a:pt x="413" y="300"/>
                </a:lnTo>
                <a:lnTo>
                  <a:pt x="401" y="300"/>
                </a:lnTo>
                <a:lnTo>
                  <a:pt x="388" y="302"/>
                </a:lnTo>
                <a:lnTo>
                  <a:pt x="371" y="302"/>
                </a:lnTo>
                <a:lnTo>
                  <a:pt x="355" y="304"/>
                </a:lnTo>
                <a:lnTo>
                  <a:pt x="336" y="308"/>
                </a:lnTo>
                <a:lnTo>
                  <a:pt x="319" y="313"/>
                </a:lnTo>
                <a:lnTo>
                  <a:pt x="298" y="321"/>
                </a:lnTo>
                <a:lnTo>
                  <a:pt x="280" y="332"/>
                </a:lnTo>
                <a:lnTo>
                  <a:pt x="269" y="329"/>
                </a:lnTo>
                <a:lnTo>
                  <a:pt x="248" y="325"/>
                </a:lnTo>
                <a:lnTo>
                  <a:pt x="225" y="323"/>
                </a:lnTo>
                <a:lnTo>
                  <a:pt x="200" y="321"/>
                </a:lnTo>
                <a:lnTo>
                  <a:pt x="173" y="323"/>
                </a:lnTo>
                <a:lnTo>
                  <a:pt x="144" y="325"/>
                </a:lnTo>
                <a:lnTo>
                  <a:pt x="119" y="329"/>
                </a:lnTo>
                <a:lnTo>
                  <a:pt x="94" y="332"/>
                </a:lnTo>
                <a:lnTo>
                  <a:pt x="81" y="329"/>
                </a:lnTo>
                <a:lnTo>
                  <a:pt x="65" y="315"/>
                </a:lnTo>
                <a:lnTo>
                  <a:pt x="50" y="302"/>
                </a:lnTo>
                <a:lnTo>
                  <a:pt x="33" y="285"/>
                </a:lnTo>
                <a:lnTo>
                  <a:pt x="19" y="267"/>
                </a:lnTo>
                <a:lnTo>
                  <a:pt x="10" y="248"/>
                </a:lnTo>
                <a:lnTo>
                  <a:pt x="2" y="231"/>
                </a:lnTo>
                <a:lnTo>
                  <a:pt x="0" y="213"/>
                </a:lnTo>
                <a:lnTo>
                  <a:pt x="2" y="204"/>
                </a:lnTo>
                <a:lnTo>
                  <a:pt x="8" y="194"/>
                </a:lnTo>
                <a:lnTo>
                  <a:pt x="15" y="185"/>
                </a:lnTo>
                <a:lnTo>
                  <a:pt x="25" y="173"/>
                </a:lnTo>
                <a:lnTo>
                  <a:pt x="37" y="164"/>
                </a:lnTo>
                <a:lnTo>
                  <a:pt x="46" y="154"/>
                </a:lnTo>
                <a:lnTo>
                  <a:pt x="52" y="141"/>
                </a:lnTo>
                <a:lnTo>
                  <a:pt x="54" y="125"/>
                </a:lnTo>
                <a:lnTo>
                  <a:pt x="54" y="114"/>
                </a:lnTo>
                <a:lnTo>
                  <a:pt x="52" y="100"/>
                </a:lnTo>
                <a:lnTo>
                  <a:pt x="48" y="89"/>
                </a:lnTo>
                <a:lnTo>
                  <a:pt x="46" y="79"/>
                </a:lnTo>
                <a:lnTo>
                  <a:pt x="42" y="69"/>
                </a:lnTo>
                <a:lnTo>
                  <a:pt x="37" y="58"/>
                </a:lnTo>
                <a:lnTo>
                  <a:pt x="31" y="50"/>
                </a:lnTo>
                <a:lnTo>
                  <a:pt x="27" y="41"/>
                </a:lnTo>
              </a:path>
            </a:pathLst>
          </a:custGeom>
          <a:solidFill>
            <a:srgbClr val="FFD54F"/>
          </a:solidFill>
          <a:ln w="1588">
            <a:solidFill>
              <a:srgbClr val="969696"/>
            </a:solidFill>
            <a:round/>
            <a:headEnd/>
            <a:tailEnd/>
          </a:ln>
          <a:effectLst/>
        </p:spPr>
        <p:txBody>
          <a:bodyPr/>
          <a:lstStyle/>
          <a:p>
            <a:endParaRPr lang="el-GR"/>
          </a:p>
        </p:txBody>
      </p:sp>
      <p:sp>
        <p:nvSpPr>
          <p:cNvPr id="19579" name="Freeform 120"/>
          <p:cNvSpPr>
            <a:spLocks/>
          </p:cNvSpPr>
          <p:nvPr/>
        </p:nvSpPr>
        <p:spPr bwMode="auto">
          <a:xfrm>
            <a:off x="3369940" y="4340225"/>
            <a:ext cx="425450" cy="485775"/>
          </a:xfrm>
          <a:custGeom>
            <a:avLst/>
            <a:gdLst>
              <a:gd name="T0" fmla="*/ 559 w 678"/>
              <a:gd name="T1" fmla="*/ 651 h 730"/>
              <a:gd name="T2" fmla="*/ 522 w 678"/>
              <a:gd name="T3" fmla="*/ 592 h 730"/>
              <a:gd name="T4" fmla="*/ 505 w 678"/>
              <a:gd name="T5" fmla="*/ 555 h 730"/>
              <a:gd name="T6" fmla="*/ 476 w 678"/>
              <a:gd name="T7" fmla="*/ 555 h 730"/>
              <a:gd name="T8" fmla="*/ 465 w 678"/>
              <a:gd name="T9" fmla="*/ 555 h 730"/>
              <a:gd name="T10" fmla="*/ 453 w 678"/>
              <a:gd name="T11" fmla="*/ 548 h 730"/>
              <a:gd name="T12" fmla="*/ 451 w 678"/>
              <a:gd name="T13" fmla="*/ 532 h 730"/>
              <a:gd name="T14" fmla="*/ 463 w 678"/>
              <a:gd name="T15" fmla="*/ 517 h 730"/>
              <a:gd name="T16" fmla="*/ 466 w 678"/>
              <a:gd name="T17" fmla="*/ 490 h 730"/>
              <a:gd name="T18" fmla="*/ 443 w 678"/>
              <a:gd name="T19" fmla="*/ 455 h 730"/>
              <a:gd name="T20" fmla="*/ 334 w 678"/>
              <a:gd name="T21" fmla="*/ 430 h 730"/>
              <a:gd name="T22" fmla="*/ 292 w 678"/>
              <a:gd name="T23" fmla="*/ 486 h 730"/>
              <a:gd name="T24" fmla="*/ 273 w 678"/>
              <a:gd name="T25" fmla="*/ 563 h 730"/>
              <a:gd name="T26" fmla="*/ 284 w 678"/>
              <a:gd name="T27" fmla="*/ 599 h 730"/>
              <a:gd name="T28" fmla="*/ 298 w 678"/>
              <a:gd name="T29" fmla="*/ 642 h 730"/>
              <a:gd name="T30" fmla="*/ 269 w 678"/>
              <a:gd name="T31" fmla="*/ 694 h 730"/>
              <a:gd name="T32" fmla="*/ 225 w 678"/>
              <a:gd name="T33" fmla="*/ 730 h 730"/>
              <a:gd name="T34" fmla="*/ 211 w 678"/>
              <a:gd name="T35" fmla="*/ 678 h 730"/>
              <a:gd name="T36" fmla="*/ 190 w 678"/>
              <a:gd name="T37" fmla="*/ 644 h 730"/>
              <a:gd name="T38" fmla="*/ 127 w 678"/>
              <a:gd name="T39" fmla="*/ 632 h 730"/>
              <a:gd name="T40" fmla="*/ 106 w 678"/>
              <a:gd name="T41" fmla="*/ 621 h 730"/>
              <a:gd name="T42" fmla="*/ 98 w 678"/>
              <a:gd name="T43" fmla="*/ 584 h 730"/>
              <a:gd name="T44" fmla="*/ 104 w 678"/>
              <a:gd name="T45" fmla="*/ 550 h 730"/>
              <a:gd name="T46" fmla="*/ 111 w 678"/>
              <a:gd name="T47" fmla="*/ 521 h 730"/>
              <a:gd name="T48" fmla="*/ 109 w 678"/>
              <a:gd name="T49" fmla="*/ 505 h 730"/>
              <a:gd name="T50" fmla="*/ 111 w 678"/>
              <a:gd name="T51" fmla="*/ 490 h 730"/>
              <a:gd name="T52" fmla="*/ 81 w 678"/>
              <a:gd name="T53" fmla="*/ 482 h 730"/>
              <a:gd name="T54" fmla="*/ 77 w 678"/>
              <a:gd name="T55" fmla="*/ 455 h 730"/>
              <a:gd name="T56" fmla="*/ 50 w 678"/>
              <a:gd name="T57" fmla="*/ 434 h 730"/>
              <a:gd name="T58" fmla="*/ 19 w 678"/>
              <a:gd name="T59" fmla="*/ 411 h 730"/>
              <a:gd name="T60" fmla="*/ 6 w 678"/>
              <a:gd name="T61" fmla="*/ 359 h 730"/>
              <a:gd name="T62" fmla="*/ 0 w 678"/>
              <a:gd name="T63" fmla="*/ 315 h 730"/>
              <a:gd name="T64" fmla="*/ 29 w 678"/>
              <a:gd name="T65" fmla="*/ 235 h 730"/>
              <a:gd name="T66" fmla="*/ 92 w 678"/>
              <a:gd name="T67" fmla="*/ 185 h 730"/>
              <a:gd name="T68" fmla="*/ 107 w 678"/>
              <a:gd name="T69" fmla="*/ 148 h 730"/>
              <a:gd name="T70" fmla="*/ 98 w 678"/>
              <a:gd name="T71" fmla="*/ 70 h 730"/>
              <a:gd name="T72" fmla="*/ 194 w 678"/>
              <a:gd name="T73" fmla="*/ 50 h 730"/>
              <a:gd name="T74" fmla="*/ 232 w 678"/>
              <a:gd name="T75" fmla="*/ 12 h 730"/>
              <a:gd name="T76" fmla="*/ 267 w 678"/>
              <a:gd name="T77" fmla="*/ 25 h 730"/>
              <a:gd name="T78" fmla="*/ 290 w 678"/>
              <a:gd name="T79" fmla="*/ 60 h 730"/>
              <a:gd name="T80" fmla="*/ 328 w 678"/>
              <a:gd name="T81" fmla="*/ 43 h 730"/>
              <a:gd name="T82" fmla="*/ 361 w 678"/>
              <a:gd name="T83" fmla="*/ 10 h 730"/>
              <a:gd name="T84" fmla="*/ 384 w 678"/>
              <a:gd name="T85" fmla="*/ 8 h 730"/>
              <a:gd name="T86" fmla="*/ 395 w 678"/>
              <a:gd name="T87" fmla="*/ 14 h 730"/>
              <a:gd name="T88" fmla="*/ 386 w 678"/>
              <a:gd name="T89" fmla="*/ 50 h 730"/>
              <a:gd name="T90" fmla="*/ 361 w 678"/>
              <a:gd name="T91" fmla="*/ 91 h 730"/>
              <a:gd name="T92" fmla="*/ 361 w 678"/>
              <a:gd name="T93" fmla="*/ 116 h 730"/>
              <a:gd name="T94" fmla="*/ 370 w 678"/>
              <a:gd name="T95" fmla="*/ 127 h 730"/>
              <a:gd name="T96" fmla="*/ 399 w 678"/>
              <a:gd name="T97" fmla="*/ 162 h 730"/>
              <a:gd name="T98" fmla="*/ 434 w 678"/>
              <a:gd name="T99" fmla="*/ 204 h 730"/>
              <a:gd name="T100" fmla="*/ 466 w 678"/>
              <a:gd name="T101" fmla="*/ 250 h 730"/>
              <a:gd name="T102" fmla="*/ 497 w 678"/>
              <a:gd name="T103" fmla="*/ 279 h 730"/>
              <a:gd name="T104" fmla="*/ 545 w 678"/>
              <a:gd name="T105" fmla="*/ 287 h 730"/>
              <a:gd name="T106" fmla="*/ 576 w 678"/>
              <a:gd name="T107" fmla="*/ 321 h 730"/>
              <a:gd name="T108" fmla="*/ 595 w 678"/>
              <a:gd name="T109" fmla="*/ 371 h 730"/>
              <a:gd name="T110" fmla="*/ 605 w 678"/>
              <a:gd name="T111" fmla="*/ 406 h 730"/>
              <a:gd name="T112" fmla="*/ 616 w 678"/>
              <a:gd name="T113" fmla="*/ 427 h 730"/>
              <a:gd name="T114" fmla="*/ 641 w 678"/>
              <a:gd name="T115" fmla="*/ 452 h 730"/>
              <a:gd name="T116" fmla="*/ 658 w 678"/>
              <a:gd name="T117" fmla="*/ 538 h 730"/>
              <a:gd name="T118" fmla="*/ 678 w 678"/>
              <a:gd name="T119" fmla="*/ 670 h 730"/>
              <a:gd name="T120" fmla="*/ 626 w 678"/>
              <a:gd name="T121" fmla="*/ 697 h 730"/>
              <a:gd name="T122" fmla="*/ 597 w 678"/>
              <a:gd name="T123" fmla="*/ 709 h 73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78"/>
              <a:gd name="T187" fmla="*/ 0 h 730"/>
              <a:gd name="T188" fmla="*/ 678 w 678"/>
              <a:gd name="T189" fmla="*/ 730 h 73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78" h="730">
                <a:moveTo>
                  <a:pt x="597" y="709"/>
                </a:moveTo>
                <a:lnTo>
                  <a:pt x="584" y="686"/>
                </a:lnTo>
                <a:lnTo>
                  <a:pt x="572" y="667"/>
                </a:lnTo>
                <a:lnTo>
                  <a:pt x="559" y="651"/>
                </a:lnTo>
                <a:lnTo>
                  <a:pt x="545" y="634"/>
                </a:lnTo>
                <a:lnTo>
                  <a:pt x="534" y="621"/>
                </a:lnTo>
                <a:lnTo>
                  <a:pt x="526" y="601"/>
                </a:lnTo>
                <a:lnTo>
                  <a:pt x="522" y="592"/>
                </a:lnTo>
                <a:lnTo>
                  <a:pt x="520" y="582"/>
                </a:lnTo>
                <a:lnTo>
                  <a:pt x="518" y="569"/>
                </a:lnTo>
                <a:lnTo>
                  <a:pt x="518" y="555"/>
                </a:lnTo>
                <a:lnTo>
                  <a:pt x="505" y="555"/>
                </a:lnTo>
                <a:lnTo>
                  <a:pt x="495" y="555"/>
                </a:lnTo>
                <a:lnTo>
                  <a:pt x="488" y="555"/>
                </a:lnTo>
                <a:lnTo>
                  <a:pt x="482" y="555"/>
                </a:lnTo>
                <a:lnTo>
                  <a:pt x="476" y="555"/>
                </a:lnTo>
                <a:lnTo>
                  <a:pt x="472" y="555"/>
                </a:lnTo>
                <a:lnTo>
                  <a:pt x="466" y="555"/>
                </a:lnTo>
                <a:lnTo>
                  <a:pt x="465" y="555"/>
                </a:lnTo>
                <a:lnTo>
                  <a:pt x="461" y="553"/>
                </a:lnTo>
                <a:lnTo>
                  <a:pt x="459" y="553"/>
                </a:lnTo>
                <a:lnTo>
                  <a:pt x="457" y="551"/>
                </a:lnTo>
                <a:lnTo>
                  <a:pt x="453" y="548"/>
                </a:lnTo>
                <a:lnTo>
                  <a:pt x="453" y="546"/>
                </a:lnTo>
                <a:lnTo>
                  <a:pt x="451" y="542"/>
                </a:lnTo>
                <a:lnTo>
                  <a:pt x="451" y="538"/>
                </a:lnTo>
                <a:lnTo>
                  <a:pt x="451" y="532"/>
                </a:lnTo>
                <a:lnTo>
                  <a:pt x="453" y="528"/>
                </a:lnTo>
                <a:lnTo>
                  <a:pt x="457" y="525"/>
                </a:lnTo>
                <a:lnTo>
                  <a:pt x="459" y="521"/>
                </a:lnTo>
                <a:lnTo>
                  <a:pt x="463" y="517"/>
                </a:lnTo>
                <a:lnTo>
                  <a:pt x="465" y="513"/>
                </a:lnTo>
                <a:lnTo>
                  <a:pt x="466" y="509"/>
                </a:lnTo>
                <a:lnTo>
                  <a:pt x="466" y="503"/>
                </a:lnTo>
                <a:lnTo>
                  <a:pt x="466" y="490"/>
                </a:lnTo>
                <a:lnTo>
                  <a:pt x="463" y="480"/>
                </a:lnTo>
                <a:lnTo>
                  <a:pt x="457" y="473"/>
                </a:lnTo>
                <a:lnTo>
                  <a:pt x="449" y="465"/>
                </a:lnTo>
                <a:lnTo>
                  <a:pt x="443" y="455"/>
                </a:lnTo>
                <a:lnTo>
                  <a:pt x="438" y="450"/>
                </a:lnTo>
                <a:lnTo>
                  <a:pt x="430" y="440"/>
                </a:lnTo>
                <a:lnTo>
                  <a:pt x="426" y="430"/>
                </a:lnTo>
                <a:lnTo>
                  <a:pt x="334" y="430"/>
                </a:lnTo>
                <a:lnTo>
                  <a:pt x="322" y="444"/>
                </a:lnTo>
                <a:lnTo>
                  <a:pt x="309" y="455"/>
                </a:lnTo>
                <a:lnTo>
                  <a:pt x="299" y="473"/>
                </a:lnTo>
                <a:lnTo>
                  <a:pt x="292" y="486"/>
                </a:lnTo>
                <a:lnTo>
                  <a:pt x="284" y="505"/>
                </a:lnTo>
                <a:lnTo>
                  <a:pt x="276" y="523"/>
                </a:lnTo>
                <a:lnTo>
                  <a:pt x="274" y="542"/>
                </a:lnTo>
                <a:lnTo>
                  <a:pt x="273" y="563"/>
                </a:lnTo>
                <a:lnTo>
                  <a:pt x="274" y="573"/>
                </a:lnTo>
                <a:lnTo>
                  <a:pt x="276" y="584"/>
                </a:lnTo>
                <a:lnTo>
                  <a:pt x="280" y="592"/>
                </a:lnTo>
                <a:lnTo>
                  <a:pt x="284" y="599"/>
                </a:lnTo>
                <a:lnTo>
                  <a:pt x="290" y="609"/>
                </a:lnTo>
                <a:lnTo>
                  <a:pt x="294" y="621"/>
                </a:lnTo>
                <a:lnTo>
                  <a:pt x="296" y="630"/>
                </a:lnTo>
                <a:lnTo>
                  <a:pt x="298" y="642"/>
                </a:lnTo>
                <a:lnTo>
                  <a:pt x="296" y="657"/>
                </a:lnTo>
                <a:lnTo>
                  <a:pt x="290" y="669"/>
                </a:lnTo>
                <a:lnTo>
                  <a:pt x="280" y="680"/>
                </a:lnTo>
                <a:lnTo>
                  <a:pt x="269" y="694"/>
                </a:lnTo>
                <a:lnTo>
                  <a:pt x="257" y="703"/>
                </a:lnTo>
                <a:lnTo>
                  <a:pt x="246" y="713"/>
                </a:lnTo>
                <a:lnTo>
                  <a:pt x="234" y="720"/>
                </a:lnTo>
                <a:lnTo>
                  <a:pt x="225" y="730"/>
                </a:lnTo>
                <a:lnTo>
                  <a:pt x="223" y="717"/>
                </a:lnTo>
                <a:lnTo>
                  <a:pt x="219" y="705"/>
                </a:lnTo>
                <a:lnTo>
                  <a:pt x="215" y="692"/>
                </a:lnTo>
                <a:lnTo>
                  <a:pt x="211" y="678"/>
                </a:lnTo>
                <a:lnTo>
                  <a:pt x="207" y="667"/>
                </a:lnTo>
                <a:lnTo>
                  <a:pt x="200" y="657"/>
                </a:lnTo>
                <a:lnTo>
                  <a:pt x="196" y="647"/>
                </a:lnTo>
                <a:lnTo>
                  <a:pt x="190" y="644"/>
                </a:lnTo>
                <a:lnTo>
                  <a:pt x="175" y="640"/>
                </a:lnTo>
                <a:lnTo>
                  <a:pt x="157" y="638"/>
                </a:lnTo>
                <a:lnTo>
                  <a:pt x="142" y="636"/>
                </a:lnTo>
                <a:lnTo>
                  <a:pt x="127" y="632"/>
                </a:lnTo>
                <a:lnTo>
                  <a:pt x="121" y="630"/>
                </a:lnTo>
                <a:lnTo>
                  <a:pt x="115" y="628"/>
                </a:lnTo>
                <a:lnTo>
                  <a:pt x="109" y="624"/>
                </a:lnTo>
                <a:lnTo>
                  <a:pt x="106" y="621"/>
                </a:lnTo>
                <a:lnTo>
                  <a:pt x="102" y="613"/>
                </a:lnTo>
                <a:lnTo>
                  <a:pt x="100" y="605"/>
                </a:lnTo>
                <a:lnTo>
                  <a:pt x="98" y="596"/>
                </a:lnTo>
                <a:lnTo>
                  <a:pt x="98" y="584"/>
                </a:lnTo>
                <a:lnTo>
                  <a:pt x="98" y="573"/>
                </a:lnTo>
                <a:lnTo>
                  <a:pt x="100" y="565"/>
                </a:lnTo>
                <a:lnTo>
                  <a:pt x="102" y="557"/>
                </a:lnTo>
                <a:lnTo>
                  <a:pt x="104" y="550"/>
                </a:lnTo>
                <a:lnTo>
                  <a:pt x="107" y="544"/>
                </a:lnTo>
                <a:lnTo>
                  <a:pt x="109" y="534"/>
                </a:lnTo>
                <a:lnTo>
                  <a:pt x="109" y="528"/>
                </a:lnTo>
                <a:lnTo>
                  <a:pt x="111" y="521"/>
                </a:lnTo>
                <a:lnTo>
                  <a:pt x="111" y="517"/>
                </a:lnTo>
                <a:lnTo>
                  <a:pt x="109" y="513"/>
                </a:lnTo>
                <a:lnTo>
                  <a:pt x="109" y="509"/>
                </a:lnTo>
                <a:lnTo>
                  <a:pt x="109" y="505"/>
                </a:lnTo>
                <a:lnTo>
                  <a:pt x="109" y="503"/>
                </a:lnTo>
                <a:lnTo>
                  <a:pt x="109" y="500"/>
                </a:lnTo>
                <a:lnTo>
                  <a:pt x="109" y="494"/>
                </a:lnTo>
                <a:lnTo>
                  <a:pt x="111" y="490"/>
                </a:lnTo>
                <a:lnTo>
                  <a:pt x="98" y="490"/>
                </a:lnTo>
                <a:lnTo>
                  <a:pt x="88" y="488"/>
                </a:lnTo>
                <a:lnTo>
                  <a:pt x="83" y="486"/>
                </a:lnTo>
                <a:lnTo>
                  <a:pt x="81" y="482"/>
                </a:lnTo>
                <a:lnTo>
                  <a:pt x="81" y="477"/>
                </a:lnTo>
                <a:lnTo>
                  <a:pt x="81" y="473"/>
                </a:lnTo>
                <a:lnTo>
                  <a:pt x="79" y="465"/>
                </a:lnTo>
                <a:lnTo>
                  <a:pt x="77" y="455"/>
                </a:lnTo>
                <a:lnTo>
                  <a:pt x="71" y="450"/>
                </a:lnTo>
                <a:lnTo>
                  <a:pt x="65" y="444"/>
                </a:lnTo>
                <a:lnTo>
                  <a:pt x="58" y="438"/>
                </a:lnTo>
                <a:lnTo>
                  <a:pt x="50" y="434"/>
                </a:lnTo>
                <a:lnTo>
                  <a:pt x="38" y="427"/>
                </a:lnTo>
                <a:lnTo>
                  <a:pt x="31" y="423"/>
                </a:lnTo>
                <a:lnTo>
                  <a:pt x="25" y="417"/>
                </a:lnTo>
                <a:lnTo>
                  <a:pt x="19" y="411"/>
                </a:lnTo>
                <a:lnTo>
                  <a:pt x="15" y="406"/>
                </a:lnTo>
                <a:lnTo>
                  <a:pt x="12" y="394"/>
                </a:lnTo>
                <a:lnTo>
                  <a:pt x="12" y="377"/>
                </a:lnTo>
                <a:lnTo>
                  <a:pt x="6" y="359"/>
                </a:lnTo>
                <a:lnTo>
                  <a:pt x="4" y="342"/>
                </a:lnTo>
                <a:lnTo>
                  <a:pt x="2" y="329"/>
                </a:lnTo>
                <a:lnTo>
                  <a:pt x="0" y="319"/>
                </a:lnTo>
                <a:lnTo>
                  <a:pt x="0" y="315"/>
                </a:lnTo>
                <a:lnTo>
                  <a:pt x="2" y="292"/>
                </a:lnTo>
                <a:lnTo>
                  <a:pt x="8" y="273"/>
                </a:lnTo>
                <a:lnTo>
                  <a:pt x="15" y="254"/>
                </a:lnTo>
                <a:lnTo>
                  <a:pt x="29" y="235"/>
                </a:lnTo>
                <a:lnTo>
                  <a:pt x="42" y="219"/>
                </a:lnTo>
                <a:lnTo>
                  <a:pt x="59" y="206"/>
                </a:lnTo>
                <a:lnTo>
                  <a:pt x="75" y="196"/>
                </a:lnTo>
                <a:lnTo>
                  <a:pt x="92" y="185"/>
                </a:lnTo>
                <a:lnTo>
                  <a:pt x="100" y="181"/>
                </a:lnTo>
                <a:lnTo>
                  <a:pt x="104" y="175"/>
                </a:lnTo>
                <a:lnTo>
                  <a:pt x="106" y="164"/>
                </a:lnTo>
                <a:lnTo>
                  <a:pt x="107" y="148"/>
                </a:lnTo>
                <a:lnTo>
                  <a:pt x="107" y="133"/>
                </a:lnTo>
                <a:lnTo>
                  <a:pt x="106" y="116"/>
                </a:lnTo>
                <a:lnTo>
                  <a:pt x="102" y="93"/>
                </a:lnTo>
                <a:lnTo>
                  <a:pt x="98" y="70"/>
                </a:lnTo>
                <a:lnTo>
                  <a:pt x="154" y="70"/>
                </a:lnTo>
                <a:lnTo>
                  <a:pt x="169" y="64"/>
                </a:lnTo>
                <a:lnTo>
                  <a:pt x="184" y="58"/>
                </a:lnTo>
                <a:lnTo>
                  <a:pt x="194" y="50"/>
                </a:lnTo>
                <a:lnTo>
                  <a:pt x="207" y="43"/>
                </a:lnTo>
                <a:lnTo>
                  <a:pt x="215" y="31"/>
                </a:lnTo>
                <a:lnTo>
                  <a:pt x="225" y="23"/>
                </a:lnTo>
                <a:lnTo>
                  <a:pt x="232" y="12"/>
                </a:lnTo>
                <a:lnTo>
                  <a:pt x="242" y="0"/>
                </a:lnTo>
                <a:lnTo>
                  <a:pt x="253" y="4"/>
                </a:lnTo>
                <a:lnTo>
                  <a:pt x="261" y="16"/>
                </a:lnTo>
                <a:lnTo>
                  <a:pt x="267" y="25"/>
                </a:lnTo>
                <a:lnTo>
                  <a:pt x="271" y="35"/>
                </a:lnTo>
                <a:lnTo>
                  <a:pt x="276" y="47"/>
                </a:lnTo>
                <a:lnTo>
                  <a:pt x="280" y="54"/>
                </a:lnTo>
                <a:lnTo>
                  <a:pt x="290" y="60"/>
                </a:lnTo>
                <a:lnTo>
                  <a:pt x="299" y="62"/>
                </a:lnTo>
                <a:lnTo>
                  <a:pt x="311" y="60"/>
                </a:lnTo>
                <a:lnTo>
                  <a:pt x="319" y="52"/>
                </a:lnTo>
                <a:lnTo>
                  <a:pt x="328" y="43"/>
                </a:lnTo>
                <a:lnTo>
                  <a:pt x="336" y="33"/>
                </a:lnTo>
                <a:lnTo>
                  <a:pt x="342" y="23"/>
                </a:lnTo>
                <a:lnTo>
                  <a:pt x="349" y="16"/>
                </a:lnTo>
                <a:lnTo>
                  <a:pt x="361" y="10"/>
                </a:lnTo>
                <a:lnTo>
                  <a:pt x="372" y="4"/>
                </a:lnTo>
                <a:lnTo>
                  <a:pt x="376" y="4"/>
                </a:lnTo>
                <a:lnTo>
                  <a:pt x="380" y="8"/>
                </a:lnTo>
                <a:lnTo>
                  <a:pt x="384" y="8"/>
                </a:lnTo>
                <a:lnTo>
                  <a:pt x="386" y="8"/>
                </a:lnTo>
                <a:lnTo>
                  <a:pt x="388" y="10"/>
                </a:lnTo>
                <a:lnTo>
                  <a:pt x="392" y="12"/>
                </a:lnTo>
                <a:lnTo>
                  <a:pt x="395" y="14"/>
                </a:lnTo>
                <a:lnTo>
                  <a:pt x="399" y="16"/>
                </a:lnTo>
                <a:lnTo>
                  <a:pt x="395" y="29"/>
                </a:lnTo>
                <a:lnTo>
                  <a:pt x="392" y="39"/>
                </a:lnTo>
                <a:lnTo>
                  <a:pt x="386" y="50"/>
                </a:lnTo>
                <a:lnTo>
                  <a:pt x="378" y="60"/>
                </a:lnTo>
                <a:lnTo>
                  <a:pt x="370" y="70"/>
                </a:lnTo>
                <a:lnTo>
                  <a:pt x="365" y="81"/>
                </a:lnTo>
                <a:lnTo>
                  <a:pt x="361" y="91"/>
                </a:lnTo>
                <a:lnTo>
                  <a:pt x="357" y="104"/>
                </a:lnTo>
                <a:lnTo>
                  <a:pt x="357" y="108"/>
                </a:lnTo>
                <a:lnTo>
                  <a:pt x="361" y="110"/>
                </a:lnTo>
                <a:lnTo>
                  <a:pt x="361" y="116"/>
                </a:lnTo>
                <a:lnTo>
                  <a:pt x="361" y="119"/>
                </a:lnTo>
                <a:lnTo>
                  <a:pt x="367" y="119"/>
                </a:lnTo>
                <a:lnTo>
                  <a:pt x="369" y="123"/>
                </a:lnTo>
                <a:lnTo>
                  <a:pt x="370" y="127"/>
                </a:lnTo>
                <a:lnTo>
                  <a:pt x="372" y="129"/>
                </a:lnTo>
                <a:lnTo>
                  <a:pt x="382" y="139"/>
                </a:lnTo>
                <a:lnTo>
                  <a:pt x="390" y="150"/>
                </a:lnTo>
                <a:lnTo>
                  <a:pt x="399" y="162"/>
                </a:lnTo>
                <a:lnTo>
                  <a:pt x="409" y="173"/>
                </a:lnTo>
                <a:lnTo>
                  <a:pt x="417" y="183"/>
                </a:lnTo>
                <a:lnTo>
                  <a:pt x="424" y="192"/>
                </a:lnTo>
                <a:lnTo>
                  <a:pt x="434" y="204"/>
                </a:lnTo>
                <a:lnTo>
                  <a:pt x="443" y="212"/>
                </a:lnTo>
                <a:lnTo>
                  <a:pt x="453" y="223"/>
                </a:lnTo>
                <a:lnTo>
                  <a:pt x="461" y="239"/>
                </a:lnTo>
                <a:lnTo>
                  <a:pt x="466" y="250"/>
                </a:lnTo>
                <a:lnTo>
                  <a:pt x="478" y="262"/>
                </a:lnTo>
                <a:lnTo>
                  <a:pt x="484" y="269"/>
                </a:lnTo>
                <a:lnTo>
                  <a:pt x="489" y="273"/>
                </a:lnTo>
                <a:lnTo>
                  <a:pt x="497" y="279"/>
                </a:lnTo>
                <a:lnTo>
                  <a:pt x="505" y="281"/>
                </a:lnTo>
                <a:lnTo>
                  <a:pt x="518" y="285"/>
                </a:lnTo>
                <a:lnTo>
                  <a:pt x="530" y="287"/>
                </a:lnTo>
                <a:lnTo>
                  <a:pt x="545" y="287"/>
                </a:lnTo>
                <a:lnTo>
                  <a:pt x="564" y="285"/>
                </a:lnTo>
                <a:lnTo>
                  <a:pt x="568" y="298"/>
                </a:lnTo>
                <a:lnTo>
                  <a:pt x="572" y="311"/>
                </a:lnTo>
                <a:lnTo>
                  <a:pt x="576" y="321"/>
                </a:lnTo>
                <a:lnTo>
                  <a:pt x="580" y="333"/>
                </a:lnTo>
                <a:lnTo>
                  <a:pt x="587" y="346"/>
                </a:lnTo>
                <a:lnTo>
                  <a:pt x="591" y="359"/>
                </a:lnTo>
                <a:lnTo>
                  <a:pt x="595" y="371"/>
                </a:lnTo>
                <a:lnTo>
                  <a:pt x="599" y="388"/>
                </a:lnTo>
                <a:lnTo>
                  <a:pt x="601" y="394"/>
                </a:lnTo>
                <a:lnTo>
                  <a:pt x="603" y="400"/>
                </a:lnTo>
                <a:lnTo>
                  <a:pt x="605" y="406"/>
                </a:lnTo>
                <a:lnTo>
                  <a:pt x="607" y="409"/>
                </a:lnTo>
                <a:lnTo>
                  <a:pt x="609" y="415"/>
                </a:lnTo>
                <a:lnTo>
                  <a:pt x="612" y="419"/>
                </a:lnTo>
                <a:lnTo>
                  <a:pt x="616" y="427"/>
                </a:lnTo>
                <a:lnTo>
                  <a:pt x="624" y="430"/>
                </a:lnTo>
                <a:lnTo>
                  <a:pt x="630" y="436"/>
                </a:lnTo>
                <a:lnTo>
                  <a:pt x="635" y="444"/>
                </a:lnTo>
                <a:lnTo>
                  <a:pt x="641" y="452"/>
                </a:lnTo>
                <a:lnTo>
                  <a:pt x="645" y="461"/>
                </a:lnTo>
                <a:lnTo>
                  <a:pt x="651" y="484"/>
                </a:lnTo>
                <a:lnTo>
                  <a:pt x="655" y="511"/>
                </a:lnTo>
                <a:lnTo>
                  <a:pt x="658" y="538"/>
                </a:lnTo>
                <a:lnTo>
                  <a:pt x="664" y="563"/>
                </a:lnTo>
                <a:lnTo>
                  <a:pt x="668" y="590"/>
                </a:lnTo>
                <a:lnTo>
                  <a:pt x="678" y="615"/>
                </a:lnTo>
                <a:lnTo>
                  <a:pt x="678" y="670"/>
                </a:lnTo>
                <a:lnTo>
                  <a:pt x="666" y="678"/>
                </a:lnTo>
                <a:lnTo>
                  <a:pt x="651" y="686"/>
                </a:lnTo>
                <a:lnTo>
                  <a:pt x="637" y="692"/>
                </a:lnTo>
                <a:lnTo>
                  <a:pt x="626" y="697"/>
                </a:lnTo>
                <a:lnTo>
                  <a:pt x="612" y="701"/>
                </a:lnTo>
                <a:lnTo>
                  <a:pt x="605" y="705"/>
                </a:lnTo>
                <a:lnTo>
                  <a:pt x="599" y="707"/>
                </a:lnTo>
                <a:lnTo>
                  <a:pt x="597" y="709"/>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80" name="Freeform 121"/>
          <p:cNvSpPr>
            <a:spLocks/>
          </p:cNvSpPr>
          <p:nvPr/>
        </p:nvSpPr>
        <p:spPr bwMode="auto">
          <a:xfrm>
            <a:off x="3369940" y="4340225"/>
            <a:ext cx="425450" cy="485775"/>
          </a:xfrm>
          <a:custGeom>
            <a:avLst/>
            <a:gdLst>
              <a:gd name="T0" fmla="*/ 559 w 678"/>
              <a:gd name="T1" fmla="*/ 651 h 730"/>
              <a:gd name="T2" fmla="*/ 522 w 678"/>
              <a:gd name="T3" fmla="*/ 592 h 730"/>
              <a:gd name="T4" fmla="*/ 505 w 678"/>
              <a:gd name="T5" fmla="*/ 555 h 730"/>
              <a:gd name="T6" fmla="*/ 476 w 678"/>
              <a:gd name="T7" fmla="*/ 555 h 730"/>
              <a:gd name="T8" fmla="*/ 465 w 678"/>
              <a:gd name="T9" fmla="*/ 555 h 730"/>
              <a:gd name="T10" fmla="*/ 453 w 678"/>
              <a:gd name="T11" fmla="*/ 548 h 730"/>
              <a:gd name="T12" fmla="*/ 451 w 678"/>
              <a:gd name="T13" fmla="*/ 532 h 730"/>
              <a:gd name="T14" fmla="*/ 463 w 678"/>
              <a:gd name="T15" fmla="*/ 517 h 730"/>
              <a:gd name="T16" fmla="*/ 466 w 678"/>
              <a:gd name="T17" fmla="*/ 490 h 730"/>
              <a:gd name="T18" fmla="*/ 443 w 678"/>
              <a:gd name="T19" fmla="*/ 455 h 730"/>
              <a:gd name="T20" fmla="*/ 334 w 678"/>
              <a:gd name="T21" fmla="*/ 430 h 730"/>
              <a:gd name="T22" fmla="*/ 292 w 678"/>
              <a:gd name="T23" fmla="*/ 486 h 730"/>
              <a:gd name="T24" fmla="*/ 273 w 678"/>
              <a:gd name="T25" fmla="*/ 563 h 730"/>
              <a:gd name="T26" fmla="*/ 284 w 678"/>
              <a:gd name="T27" fmla="*/ 599 h 730"/>
              <a:gd name="T28" fmla="*/ 298 w 678"/>
              <a:gd name="T29" fmla="*/ 642 h 730"/>
              <a:gd name="T30" fmla="*/ 269 w 678"/>
              <a:gd name="T31" fmla="*/ 694 h 730"/>
              <a:gd name="T32" fmla="*/ 225 w 678"/>
              <a:gd name="T33" fmla="*/ 730 h 730"/>
              <a:gd name="T34" fmla="*/ 211 w 678"/>
              <a:gd name="T35" fmla="*/ 678 h 730"/>
              <a:gd name="T36" fmla="*/ 190 w 678"/>
              <a:gd name="T37" fmla="*/ 644 h 730"/>
              <a:gd name="T38" fmla="*/ 127 w 678"/>
              <a:gd name="T39" fmla="*/ 632 h 730"/>
              <a:gd name="T40" fmla="*/ 106 w 678"/>
              <a:gd name="T41" fmla="*/ 621 h 730"/>
              <a:gd name="T42" fmla="*/ 98 w 678"/>
              <a:gd name="T43" fmla="*/ 584 h 730"/>
              <a:gd name="T44" fmla="*/ 104 w 678"/>
              <a:gd name="T45" fmla="*/ 550 h 730"/>
              <a:gd name="T46" fmla="*/ 111 w 678"/>
              <a:gd name="T47" fmla="*/ 521 h 730"/>
              <a:gd name="T48" fmla="*/ 109 w 678"/>
              <a:gd name="T49" fmla="*/ 505 h 730"/>
              <a:gd name="T50" fmla="*/ 111 w 678"/>
              <a:gd name="T51" fmla="*/ 490 h 730"/>
              <a:gd name="T52" fmla="*/ 81 w 678"/>
              <a:gd name="T53" fmla="*/ 482 h 730"/>
              <a:gd name="T54" fmla="*/ 77 w 678"/>
              <a:gd name="T55" fmla="*/ 455 h 730"/>
              <a:gd name="T56" fmla="*/ 50 w 678"/>
              <a:gd name="T57" fmla="*/ 434 h 730"/>
              <a:gd name="T58" fmla="*/ 19 w 678"/>
              <a:gd name="T59" fmla="*/ 411 h 730"/>
              <a:gd name="T60" fmla="*/ 6 w 678"/>
              <a:gd name="T61" fmla="*/ 359 h 730"/>
              <a:gd name="T62" fmla="*/ 0 w 678"/>
              <a:gd name="T63" fmla="*/ 315 h 730"/>
              <a:gd name="T64" fmla="*/ 29 w 678"/>
              <a:gd name="T65" fmla="*/ 235 h 730"/>
              <a:gd name="T66" fmla="*/ 92 w 678"/>
              <a:gd name="T67" fmla="*/ 185 h 730"/>
              <a:gd name="T68" fmla="*/ 107 w 678"/>
              <a:gd name="T69" fmla="*/ 148 h 730"/>
              <a:gd name="T70" fmla="*/ 98 w 678"/>
              <a:gd name="T71" fmla="*/ 70 h 730"/>
              <a:gd name="T72" fmla="*/ 194 w 678"/>
              <a:gd name="T73" fmla="*/ 50 h 730"/>
              <a:gd name="T74" fmla="*/ 232 w 678"/>
              <a:gd name="T75" fmla="*/ 12 h 730"/>
              <a:gd name="T76" fmla="*/ 267 w 678"/>
              <a:gd name="T77" fmla="*/ 25 h 730"/>
              <a:gd name="T78" fmla="*/ 290 w 678"/>
              <a:gd name="T79" fmla="*/ 60 h 730"/>
              <a:gd name="T80" fmla="*/ 328 w 678"/>
              <a:gd name="T81" fmla="*/ 43 h 730"/>
              <a:gd name="T82" fmla="*/ 361 w 678"/>
              <a:gd name="T83" fmla="*/ 10 h 730"/>
              <a:gd name="T84" fmla="*/ 384 w 678"/>
              <a:gd name="T85" fmla="*/ 8 h 730"/>
              <a:gd name="T86" fmla="*/ 395 w 678"/>
              <a:gd name="T87" fmla="*/ 14 h 730"/>
              <a:gd name="T88" fmla="*/ 386 w 678"/>
              <a:gd name="T89" fmla="*/ 50 h 730"/>
              <a:gd name="T90" fmla="*/ 361 w 678"/>
              <a:gd name="T91" fmla="*/ 91 h 730"/>
              <a:gd name="T92" fmla="*/ 361 w 678"/>
              <a:gd name="T93" fmla="*/ 116 h 730"/>
              <a:gd name="T94" fmla="*/ 370 w 678"/>
              <a:gd name="T95" fmla="*/ 127 h 730"/>
              <a:gd name="T96" fmla="*/ 399 w 678"/>
              <a:gd name="T97" fmla="*/ 162 h 730"/>
              <a:gd name="T98" fmla="*/ 434 w 678"/>
              <a:gd name="T99" fmla="*/ 204 h 730"/>
              <a:gd name="T100" fmla="*/ 466 w 678"/>
              <a:gd name="T101" fmla="*/ 250 h 730"/>
              <a:gd name="T102" fmla="*/ 497 w 678"/>
              <a:gd name="T103" fmla="*/ 279 h 730"/>
              <a:gd name="T104" fmla="*/ 545 w 678"/>
              <a:gd name="T105" fmla="*/ 287 h 730"/>
              <a:gd name="T106" fmla="*/ 576 w 678"/>
              <a:gd name="T107" fmla="*/ 321 h 730"/>
              <a:gd name="T108" fmla="*/ 595 w 678"/>
              <a:gd name="T109" fmla="*/ 371 h 730"/>
              <a:gd name="T110" fmla="*/ 605 w 678"/>
              <a:gd name="T111" fmla="*/ 406 h 730"/>
              <a:gd name="T112" fmla="*/ 616 w 678"/>
              <a:gd name="T113" fmla="*/ 427 h 730"/>
              <a:gd name="T114" fmla="*/ 641 w 678"/>
              <a:gd name="T115" fmla="*/ 452 h 730"/>
              <a:gd name="T116" fmla="*/ 658 w 678"/>
              <a:gd name="T117" fmla="*/ 538 h 730"/>
              <a:gd name="T118" fmla="*/ 678 w 678"/>
              <a:gd name="T119" fmla="*/ 670 h 730"/>
              <a:gd name="T120" fmla="*/ 626 w 678"/>
              <a:gd name="T121" fmla="*/ 697 h 730"/>
              <a:gd name="T122" fmla="*/ 597 w 678"/>
              <a:gd name="T123" fmla="*/ 709 h 73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78"/>
              <a:gd name="T187" fmla="*/ 0 h 730"/>
              <a:gd name="T188" fmla="*/ 678 w 678"/>
              <a:gd name="T189" fmla="*/ 730 h 73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78" h="730">
                <a:moveTo>
                  <a:pt x="597" y="709"/>
                </a:moveTo>
                <a:lnTo>
                  <a:pt x="584" y="686"/>
                </a:lnTo>
                <a:lnTo>
                  <a:pt x="572" y="667"/>
                </a:lnTo>
                <a:lnTo>
                  <a:pt x="559" y="651"/>
                </a:lnTo>
                <a:lnTo>
                  <a:pt x="545" y="634"/>
                </a:lnTo>
                <a:lnTo>
                  <a:pt x="534" y="621"/>
                </a:lnTo>
                <a:lnTo>
                  <a:pt x="526" y="601"/>
                </a:lnTo>
                <a:lnTo>
                  <a:pt x="522" y="592"/>
                </a:lnTo>
                <a:lnTo>
                  <a:pt x="520" y="582"/>
                </a:lnTo>
                <a:lnTo>
                  <a:pt x="518" y="569"/>
                </a:lnTo>
                <a:lnTo>
                  <a:pt x="518" y="555"/>
                </a:lnTo>
                <a:lnTo>
                  <a:pt x="505" y="555"/>
                </a:lnTo>
                <a:lnTo>
                  <a:pt x="495" y="555"/>
                </a:lnTo>
                <a:lnTo>
                  <a:pt x="488" y="555"/>
                </a:lnTo>
                <a:lnTo>
                  <a:pt x="482" y="555"/>
                </a:lnTo>
                <a:lnTo>
                  <a:pt x="476" y="555"/>
                </a:lnTo>
                <a:lnTo>
                  <a:pt x="472" y="555"/>
                </a:lnTo>
                <a:lnTo>
                  <a:pt x="466" y="555"/>
                </a:lnTo>
                <a:lnTo>
                  <a:pt x="465" y="555"/>
                </a:lnTo>
                <a:lnTo>
                  <a:pt x="461" y="553"/>
                </a:lnTo>
                <a:lnTo>
                  <a:pt x="459" y="553"/>
                </a:lnTo>
                <a:lnTo>
                  <a:pt x="457" y="551"/>
                </a:lnTo>
                <a:lnTo>
                  <a:pt x="453" y="548"/>
                </a:lnTo>
                <a:lnTo>
                  <a:pt x="453" y="546"/>
                </a:lnTo>
                <a:lnTo>
                  <a:pt x="451" y="542"/>
                </a:lnTo>
                <a:lnTo>
                  <a:pt x="451" y="538"/>
                </a:lnTo>
                <a:lnTo>
                  <a:pt x="451" y="532"/>
                </a:lnTo>
                <a:lnTo>
                  <a:pt x="453" y="528"/>
                </a:lnTo>
                <a:lnTo>
                  <a:pt x="457" y="525"/>
                </a:lnTo>
                <a:lnTo>
                  <a:pt x="459" y="521"/>
                </a:lnTo>
                <a:lnTo>
                  <a:pt x="463" y="517"/>
                </a:lnTo>
                <a:lnTo>
                  <a:pt x="465" y="513"/>
                </a:lnTo>
                <a:lnTo>
                  <a:pt x="466" y="509"/>
                </a:lnTo>
                <a:lnTo>
                  <a:pt x="466" y="503"/>
                </a:lnTo>
                <a:lnTo>
                  <a:pt x="466" y="490"/>
                </a:lnTo>
                <a:lnTo>
                  <a:pt x="463" y="480"/>
                </a:lnTo>
                <a:lnTo>
                  <a:pt x="457" y="473"/>
                </a:lnTo>
                <a:lnTo>
                  <a:pt x="449" y="465"/>
                </a:lnTo>
                <a:lnTo>
                  <a:pt x="443" y="455"/>
                </a:lnTo>
                <a:lnTo>
                  <a:pt x="438" y="450"/>
                </a:lnTo>
                <a:lnTo>
                  <a:pt x="430" y="440"/>
                </a:lnTo>
                <a:lnTo>
                  <a:pt x="426" y="430"/>
                </a:lnTo>
                <a:lnTo>
                  <a:pt x="334" y="430"/>
                </a:lnTo>
                <a:lnTo>
                  <a:pt x="322" y="444"/>
                </a:lnTo>
                <a:lnTo>
                  <a:pt x="309" y="455"/>
                </a:lnTo>
                <a:lnTo>
                  <a:pt x="299" y="473"/>
                </a:lnTo>
                <a:lnTo>
                  <a:pt x="292" y="486"/>
                </a:lnTo>
                <a:lnTo>
                  <a:pt x="284" y="505"/>
                </a:lnTo>
                <a:lnTo>
                  <a:pt x="276" y="523"/>
                </a:lnTo>
                <a:lnTo>
                  <a:pt x="274" y="542"/>
                </a:lnTo>
                <a:lnTo>
                  <a:pt x="273" y="563"/>
                </a:lnTo>
                <a:lnTo>
                  <a:pt x="274" y="573"/>
                </a:lnTo>
                <a:lnTo>
                  <a:pt x="276" y="584"/>
                </a:lnTo>
                <a:lnTo>
                  <a:pt x="280" y="592"/>
                </a:lnTo>
                <a:lnTo>
                  <a:pt x="284" y="599"/>
                </a:lnTo>
                <a:lnTo>
                  <a:pt x="290" y="609"/>
                </a:lnTo>
                <a:lnTo>
                  <a:pt x="294" y="621"/>
                </a:lnTo>
                <a:lnTo>
                  <a:pt x="296" y="630"/>
                </a:lnTo>
                <a:lnTo>
                  <a:pt x="298" y="642"/>
                </a:lnTo>
                <a:lnTo>
                  <a:pt x="296" y="657"/>
                </a:lnTo>
                <a:lnTo>
                  <a:pt x="290" y="669"/>
                </a:lnTo>
                <a:lnTo>
                  <a:pt x="280" y="680"/>
                </a:lnTo>
                <a:lnTo>
                  <a:pt x="269" y="694"/>
                </a:lnTo>
                <a:lnTo>
                  <a:pt x="257" y="703"/>
                </a:lnTo>
                <a:lnTo>
                  <a:pt x="246" y="713"/>
                </a:lnTo>
                <a:lnTo>
                  <a:pt x="234" y="720"/>
                </a:lnTo>
                <a:lnTo>
                  <a:pt x="225" y="730"/>
                </a:lnTo>
                <a:lnTo>
                  <a:pt x="223" y="717"/>
                </a:lnTo>
                <a:lnTo>
                  <a:pt x="219" y="705"/>
                </a:lnTo>
                <a:lnTo>
                  <a:pt x="215" y="692"/>
                </a:lnTo>
                <a:lnTo>
                  <a:pt x="211" y="678"/>
                </a:lnTo>
                <a:lnTo>
                  <a:pt x="207" y="667"/>
                </a:lnTo>
                <a:lnTo>
                  <a:pt x="200" y="657"/>
                </a:lnTo>
                <a:lnTo>
                  <a:pt x="196" y="647"/>
                </a:lnTo>
                <a:lnTo>
                  <a:pt x="190" y="644"/>
                </a:lnTo>
                <a:lnTo>
                  <a:pt x="175" y="640"/>
                </a:lnTo>
                <a:lnTo>
                  <a:pt x="157" y="638"/>
                </a:lnTo>
                <a:lnTo>
                  <a:pt x="142" y="636"/>
                </a:lnTo>
                <a:lnTo>
                  <a:pt x="127" y="632"/>
                </a:lnTo>
                <a:lnTo>
                  <a:pt x="121" y="630"/>
                </a:lnTo>
                <a:lnTo>
                  <a:pt x="115" y="628"/>
                </a:lnTo>
                <a:lnTo>
                  <a:pt x="109" y="624"/>
                </a:lnTo>
                <a:lnTo>
                  <a:pt x="106" y="621"/>
                </a:lnTo>
                <a:lnTo>
                  <a:pt x="102" y="613"/>
                </a:lnTo>
                <a:lnTo>
                  <a:pt x="100" y="605"/>
                </a:lnTo>
                <a:lnTo>
                  <a:pt x="98" y="596"/>
                </a:lnTo>
                <a:lnTo>
                  <a:pt x="98" y="584"/>
                </a:lnTo>
                <a:lnTo>
                  <a:pt x="98" y="573"/>
                </a:lnTo>
                <a:lnTo>
                  <a:pt x="100" y="565"/>
                </a:lnTo>
                <a:lnTo>
                  <a:pt x="102" y="557"/>
                </a:lnTo>
                <a:lnTo>
                  <a:pt x="104" y="550"/>
                </a:lnTo>
                <a:lnTo>
                  <a:pt x="107" y="544"/>
                </a:lnTo>
                <a:lnTo>
                  <a:pt x="109" y="534"/>
                </a:lnTo>
                <a:lnTo>
                  <a:pt x="109" y="528"/>
                </a:lnTo>
                <a:lnTo>
                  <a:pt x="111" y="521"/>
                </a:lnTo>
                <a:lnTo>
                  <a:pt x="111" y="517"/>
                </a:lnTo>
                <a:lnTo>
                  <a:pt x="109" y="513"/>
                </a:lnTo>
                <a:lnTo>
                  <a:pt x="109" y="509"/>
                </a:lnTo>
                <a:lnTo>
                  <a:pt x="109" y="505"/>
                </a:lnTo>
                <a:lnTo>
                  <a:pt x="109" y="503"/>
                </a:lnTo>
                <a:lnTo>
                  <a:pt x="109" y="500"/>
                </a:lnTo>
                <a:lnTo>
                  <a:pt x="109" y="494"/>
                </a:lnTo>
                <a:lnTo>
                  <a:pt x="111" y="490"/>
                </a:lnTo>
                <a:lnTo>
                  <a:pt x="98" y="490"/>
                </a:lnTo>
                <a:lnTo>
                  <a:pt x="88" y="488"/>
                </a:lnTo>
                <a:lnTo>
                  <a:pt x="83" y="486"/>
                </a:lnTo>
                <a:lnTo>
                  <a:pt x="81" y="482"/>
                </a:lnTo>
                <a:lnTo>
                  <a:pt x="81" y="477"/>
                </a:lnTo>
                <a:lnTo>
                  <a:pt x="81" y="473"/>
                </a:lnTo>
                <a:lnTo>
                  <a:pt x="79" y="465"/>
                </a:lnTo>
                <a:lnTo>
                  <a:pt x="77" y="455"/>
                </a:lnTo>
                <a:lnTo>
                  <a:pt x="71" y="450"/>
                </a:lnTo>
                <a:lnTo>
                  <a:pt x="65" y="444"/>
                </a:lnTo>
                <a:lnTo>
                  <a:pt x="58" y="438"/>
                </a:lnTo>
                <a:lnTo>
                  <a:pt x="50" y="434"/>
                </a:lnTo>
                <a:lnTo>
                  <a:pt x="38" y="427"/>
                </a:lnTo>
                <a:lnTo>
                  <a:pt x="31" y="423"/>
                </a:lnTo>
                <a:lnTo>
                  <a:pt x="25" y="417"/>
                </a:lnTo>
                <a:lnTo>
                  <a:pt x="19" y="411"/>
                </a:lnTo>
                <a:lnTo>
                  <a:pt x="15" y="406"/>
                </a:lnTo>
                <a:lnTo>
                  <a:pt x="12" y="394"/>
                </a:lnTo>
                <a:lnTo>
                  <a:pt x="12" y="377"/>
                </a:lnTo>
                <a:lnTo>
                  <a:pt x="6" y="359"/>
                </a:lnTo>
                <a:lnTo>
                  <a:pt x="4" y="342"/>
                </a:lnTo>
                <a:lnTo>
                  <a:pt x="2" y="329"/>
                </a:lnTo>
                <a:lnTo>
                  <a:pt x="0" y="319"/>
                </a:lnTo>
                <a:lnTo>
                  <a:pt x="0" y="315"/>
                </a:lnTo>
                <a:lnTo>
                  <a:pt x="2" y="292"/>
                </a:lnTo>
                <a:lnTo>
                  <a:pt x="8" y="273"/>
                </a:lnTo>
                <a:lnTo>
                  <a:pt x="15" y="254"/>
                </a:lnTo>
                <a:lnTo>
                  <a:pt x="29" y="235"/>
                </a:lnTo>
                <a:lnTo>
                  <a:pt x="42" y="219"/>
                </a:lnTo>
                <a:lnTo>
                  <a:pt x="59" y="206"/>
                </a:lnTo>
                <a:lnTo>
                  <a:pt x="75" y="196"/>
                </a:lnTo>
                <a:lnTo>
                  <a:pt x="92" y="185"/>
                </a:lnTo>
                <a:lnTo>
                  <a:pt x="100" y="181"/>
                </a:lnTo>
                <a:lnTo>
                  <a:pt x="104" y="175"/>
                </a:lnTo>
                <a:lnTo>
                  <a:pt x="106" y="164"/>
                </a:lnTo>
                <a:lnTo>
                  <a:pt x="107" y="148"/>
                </a:lnTo>
                <a:lnTo>
                  <a:pt x="107" y="133"/>
                </a:lnTo>
                <a:lnTo>
                  <a:pt x="106" y="116"/>
                </a:lnTo>
                <a:lnTo>
                  <a:pt x="102" y="93"/>
                </a:lnTo>
                <a:lnTo>
                  <a:pt x="98" y="70"/>
                </a:lnTo>
                <a:lnTo>
                  <a:pt x="154" y="70"/>
                </a:lnTo>
                <a:lnTo>
                  <a:pt x="169" y="64"/>
                </a:lnTo>
                <a:lnTo>
                  <a:pt x="184" y="58"/>
                </a:lnTo>
                <a:lnTo>
                  <a:pt x="194" y="50"/>
                </a:lnTo>
                <a:lnTo>
                  <a:pt x="207" y="43"/>
                </a:lnTo>
                <a:lnTo>
                  <a:pt x="215" y="31"/>
                </a:lnTo>
                <a:lnTo>
                  <a:pt x="225" y="23"/>
                </a:lnTo>
                <a:lnTo>
                  <a:pt x="232" y="12"/>
                </a:lnTo>
                <a:lnTo>
                  <a:pt x="242" y="0"/>
                </a:lnTo>
                <a:lnTo>
                  <a:pt x="253" y="4"/>
                </a:lnTo>
                <a:lnTo>
                  <a:pt x="261" y="16"/>
                </a:lnTo>
                <a:lnTo>
                  <a:pt x="267" y="25"/>
                </a:lnTo>
                <a:lnTo>
                  <a:pt x="271" y="35"/>
                </a:lnTo>
                <a:lnTo>
                  <a:pt x="276" y="47"/>
                </a:lnTo>
                <a:lnTo>
                  <a:pt x="280" y="54"/>
                </a:lnTo>
                <a:lnTo>
                  <a:pt x="290" y="60"/>
                </a:lnTo>
                <a:lnTo>
                  <a:pt x="299" y="62"/>
                </a:lnTo>
                <a:lnTo>
                  <a:pt x="311" y="60"/>
                </a:lnTo>
                <a:lnTo>
                  <a:pt x="319" y="52"/>
                </a:lnTo>
                <a:lnTo>
                  <a:pt x="328" y="43"/>
                </a:lnTo>
                <a:lnTo>
                  <a:pt x="336" y="33"/>
                </a:lnTo>
                <a:lnTo>
                  <a:pt x="342" y="23"/>
                </a:lnTo>
                <a:lnTo>
                  <a:pt x="349" y="16"/>
                </a:lnTo>
                <a:lnTo>
                  <a:pt x="361" y="10"/>
                </a:lnTo>
                <a:lnTo>
                  <a:pt x="372" y="4"/>
                </a:lnTo>
                <a:lnTo>
                  <a:pt x="376" y="4"/>
                </a:lnTo>
                <a:lnTo>
                  <a:pt x="380" y="8"/>
                </a:lnTo>
                <a:lnTo>
                  <a:pt x="384" y="8"/>
                </a:lnTo>
                <a:lnTo>
                  <a:pt x="386" y="8"/>
                </a:lnTo>
                <a:lnTo>
                  <a:pt x="388" y="10"/>
                </a:lnTo>
                <a:lnTo>
                  <a:pt x="392" y="12"/>
                </a:lnTo>
                <a:lnTo>
                  <a:pt x="395" y="14"/>
                </a:lnTo>
                <a:lnTo>
                  <a:pt x="399" y="16"/>
                </a:lnTo>
                <a:lnTo>
                  <a:pt x="395" y="29"/>
                </a:lnTo>
                <a:lnTo>
                  <a:pt x="392" y="39"/>
                </a:lnTo>
                <a:lnTo>
                  <a:pt x="386" y="50"/>
                </a:lnTo>
                <a:lnTo>
                  <a:pt x="378" y="60"/>
                </a:lnTo>
                <a:lnTo>
                  <a:pt x="370" y="70"/>
                </a:lnTo>
                <a:lnTo>
                  <a:pt x="365" y="81"/>
                </a:lnTo>
                <a:lnTo>
                  <a:pt x="361" y="91"/>
                </a:lnTo>
                <a:lnTo>
                  <a:pt x="357" y="104"/>
                </a:lnTo>
                <a:lnTo>
                  <a:pt x="357" y="108"/>
                </a:lnTo>
                <a:lnTo>
                  <a:pt x="361" y="110"/>
                </a:lnTo>
                <a:lnTo>
                  <a:pt x="361" y="116"/>
                </a:lnTo>
                <a:lnTo>
                  <a:pt x="361" y="119"/>
                </a:lnTo>
                <a:lnTo>
                  <a:pt x="367" y="119"/>
                </a:lnTo>
                <a:lnTo>
                  <a:pt x="369" y="123"/>
                </a:lnTo>
                <a:lnTo>
                  <a:pt x="370" y="127"/>
                </a:lnTo>
                <a:lnTo>
                  <a:pt x="372" y="129"/>
                </a:lnTo>
                <a:lnTo>
                  <a:pt x="382" y="139"/>
                </a:lnTo>
                <a:lnTo>
                  <a:pt x="390" y="150"/>
                </a:lnTo>
                <a:lnTo>
                  <a:pt x="399" y="162"/>
                </a:lnTo>
                <a:lnTo>
                  <a:pt x="409" y="173"/>
                </a:lnTo>
                <a:lnTo>
                  <a:pt x="417" y="183"/>
                </a:lnTo>
                <a:lnTo>
                  <a:pt x="424" y="192"/>
                </a:lnTo>
                <a:lnTo>
                  <a:pt x="434" y="204"/>
                </a:lnTo>
                <a:lnTo>
                  <a:pt x="443" y="212"/>
                </a:lnTo>
                <a:lnTo>
                  <a:pt x="453" y="223"/>
                </a:lnTo>
                <a:lnTo>
                  <a:pt x="461" y="239"/>
                </a:lnTo>
                <a:lnTo>
                  <a:pt x="466" y="250"/>
                </a:lnTo>
                <a:lnTo>
                  <a:pt x="478" y="262"/>
                </a:lnTo>
                <a:lnTo>
                  <a:pt x="484" y="269"/>
                </a:lnTo>
                <a:lnTo>
                  <a:pt x="489" y="273"/>
                </a:lnTo>
                <a:lnTo>
                  <a:pt x="497" y="279"/>
                </a:lnTo>
                <a:lnTo>
                  <a:pt x="505" y="281"/>
                </a:lnTo>
                <a:lnTo>
                  <a:pt x="518" y="285"/>
                </a:lnTo>
                <a:lnTo>
                  <a:pt x="530" y="287"/>
                </a:lnTo>
                <a:lnTo>
                  <a:pt x="545" y="287"/>
                </a:lnTo>
                <a:lnTo>
                  <a:pt x="564" y="285"/>
                </a:lnTo>
                <a:lnTo>
                  <a:pt x="568" y="298"/>
                </a:lnTo>
                <a:lnTo>
                  <a:pt x="572" y="311"/>
                </a:lnTo>
                <a:lnTo>
                  <a:pt x="576" y="321"/>
                </a:lnTo>
                <a:lnTo>
                  <a:pt x="580" y="333"/>
                </a:lnTo>
                <a:lnTo>
                  <a:pt x="587" y="346"/>
                </a:lnTo>
                <a:lnTo>
                  <a:pt x="591" y="359"/>
                </a:lnTo>
                <a:lnTo>
                  <a:pt x="595" y="371"/>
                </a:lnTo>
                <a:lnTo>
                  <a:pt x="599" y="388"/>
                </a:lnTo>
                <a:lnTo>
                  <a:pt x="601" y="394"/>
                </a:lnTo>
                <a:lnTo>
                  <a:pt x="603" y="400"/>
                </a:lnTo>
                <a:lnTo>
                  <a:pt x="605" y="406"/>
                </a:lnTo>
                <a:lnTo>
                  <a:pt x="607" y="409"/>
                </a:lnTo>
                <a:lnTo>
                  <a:pt x="609" y="415"/>
                </a:lnTo>
                <a:lnTo>
                  <a:pt x="612" y="419"/>
                </a:lnTo>
                <a:lnTo>
                  <a:pt x="616" y="427"/>
                </a:lnTo>
                <a:lnTo>
                  <a:pt x="624" y="430"/>
                </a:lnTo>
                <a:lnTo>
                  <a:pt x="630" y="436"/>
                </a:lnTo>
                <a:lnTo>
                  <a:pt x="635" y="444"/>
                </a:lnTo>
                <a:lnTo>
                  <a:pt x="641" y="452"/>
                </a:lnTo>
                <a:lnTo>
                  <a:pt x="645" y="461"/>
                </a:lnTo>
                <a:lnTo>
                  <a:pt x="651" y="484"/>
                </a:lnTo>
                <a:lnTo>
                  <a:pt x="655" y="511"/>
                </a:lnTo>
                <a:lnTo>
                  <a:pt x="658" y="538"/>
                </a:lnTo>
                <a:lnTo>
                  <a:pt x="664" y="563"/>
                </a:lnTo>
                <a:lnTo>
                  <a:pt x="668" y="590"/>
                </a:lnTo>
                <a:lnTo>
                  <a:pt x="678" y="615"/>
                </a:lnTo>
                <a:lnTo>
                  <a:pt x="678" y="670"/>
                </a:lnTo>
                <a:lnTo>
                  <a:pt x="666" y="678"/>
                </a:lnTo>
                <a:lnTo>
                  <a:pt x="651" y="686"/>
                </a:lnTo>
                <a:lnTo>
                  <a:pt x="637" y="692"/>
                </a:lnTo>
                <a:lnTo>
                  <a:pt x="626" y="697"/>
                </a:lnTo>
                <a:lnTo>
                  <a:pt x="612" y="701"/>
                </a:lnTo>
                <a:lnTo>
                  <a:pt x="605" y="705"/>
                </a:lnTo>
                <a:lnTo>
                  <a:pt x="599" y="707"/>
                </a:lnTo>
                <a:lnTo>
                  <a:pt x="597" y="709"/>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81" name="Freeform 122"/>
          <p:cNvSpPr>
            <a:spLocks/>
          </p:cNvSpPr>
          <p:nvPr/>
        </p:nvSpPr>
        <p:spPr bwMode="auto">
          <a:xfrm>
            <a:off x="3720778" y="4425950"/>
            <a:ext cx="446087" cy="603250"/>
          </a:xfrm>
          <a:custGeom>
            <a:avLst/>
            <a:gdLst>
              <a:gd name="T0" fmla="*/ 566 w 710"/>
              <a:gd name="T1" fmla="*/ 353 h 908"/>
              <a:gd name="T2" fmla="*/ 622 w 710"/>
              <a:gd name="T3" fmla="*/ 526 h 908"/>
              <a:gd name="T4" fmla="*/ 625 w 710"/>
              <a:gd name="T5" fmla="*/ 568 h 908"/>
              <a:gd name="T6" fmla="*/ 629 w 710"/>
              <a:gd name="T7" fmla="*/ 588 h 908"/>
              <a:gd name="T8" fmla="*/ 595 w 710"/>
              <a:gd name="T9" fmla="*/ 599 h 908"/>
              <a:gd name="T10" fmla="*/ 589 w 710"/>
              <a:gd name="T11" fmla="*/ 626 h 908"/>
              <a:gd name="T12" fmla="*/ 585 w 710"/>
              <a:gd name="T13" fmla="*/ 649 h 908"/>
              <a:gd name="T14" fmla="*/ 622 w 710"/>
              <a:gd name="T15" fmla="*/ 737 h 908"/>
              <a:gd name="T16" fmla="*/ 664 w 710"/>
              <a:gd name="T17" fmla="*/ 778 h 908"/>
              <a:gd name="T18" fmla="*/ 679 w 710"/>
              <a:gd name="T19" fmla="*/ 816 h 908"/>
              <a:gd name="T20" fmla="*/ 702 w 710"/>
              <a:gd name="T21" fmla="*/ 868 h 908"/>
              <a:gd name="T22" fmla="*/ 623 w 710"/>
              <a:gd name="T23" fmla="*/ 881 h 908"/>
              <a:gd name="T24" fmla="*/ 599 w 710"/>
              <a:gd name="T25" fmla="*/ 808 h 908"/>
              <a:gd name="T26" fmla="*/ 541 w 710"/>
              <a:gd name="T27" fmla="*/ 806 h 908"/>
              <a:gd name="T28" fmla="*/ 522 w 710"/>
              <a:gd name="T29" fmla="*/ 764 h 908"/>
              <a:gd name="T30" fmla="*/ 464 w 710"/>
              <a:gd name="T31" fmla="*/ 703 h 908"/>
              <a:gd name="T32" fmla="*/ 466 w 710"/>
              <a:gd name="T33" fmla="*/ 672 h 908"/>
              <a:gd name="T34" fmla="*/ 441 w 710"/>
              <a:gd name="T35" fmla="*/ 649 h 908"/>
              <a:gd name="T36" fmla="*/ 420 w 710"/>
              <a:gd name="T37" fmla="*/ 653 h 908"/>
              <a:gd name="T38" fmla="*/ 407 w 710"/>
              <a:gd name="T39" fmla="*/ 611 h 908"/>
              <a:gd name="T40" fmla="*/ 378 w 710"/>
              <a:gd name="T41" fmla="*/ 538 h 908"/>
              <a:gd name="T42" fmla="*/ 249 w 710"/>
              <a:gd name="T43" fmla="*/ 528 h 908"/>
              <a:gd name="T44" fmla="*/ 243 w 710"/>
              <a:gd name="T45" fmla="*/ 553 h 908"/>
              <a:gd name="T46" fmla="*/ 222 w 710"/>
              <a:gd name="T47" fmla="*/ 588 h 908"/>
              <a:gd name="T48" fmla="*/ 207 w 710"/>
              <a:gd name="T49" fmla="*/ 634 h 908"/>
              <a:gd name="T50" fmla="*/ 182 w 710"/>
              <a:gd name="T51" fmla="*/ 684 h 908"/>
              <a:gd name="T52" fmla="*/ 167 w 710"/>
              <a:gd name="T53" fmla="*/ 707 h 908"/>
              <a:gd name="T54" fmla="*/ 149 w 710"/>
              <a:gd name="T55" fmla="*/ 718 h 908"/>
              <a:gd name="T56" fmla="*/ 147 w 710"/>
              <a:gd name="T57" fmla="*/ 783 h 908"/>
              <a:gd name="T58" fmla="*/ 161 w 710"/>
              <a:gd name="T59" fmla="*/ 822 h 908"/>
              <a:gd name="T60" fmla="*/ 159 w 710"/>
              <a:gd name="T61" fmla="*/ 860 h 908"/>
              <a:gd name="T62" fmla="*/ 163 w 710"/>
              <a:gd name="T63" fmla="*/ 879 h 908"/>
              <a:gd name="T64" fmla="*/ 163 w 710"/>
              <a:gd name="T65" fmla="*/ 902 h 908"/>
              <a:gd name="T66" fmla="*/ 149 w 710"/>
              <a:gd name="T67" fmla="*/ 870 h 908"/>
              <a:gd name="T68" fmla="*/ 65 w 710"/>
              <a:gd name="T69" fmla="*/ 818 h 908"/>
              <a:gd name="T70" fmla="*/ 65 w 710"/>
              <a:gd name="T71" fmla="*/ 745 h 908"/>
              <a:gd name="T72" fmla="*/ 74 w 710"/>
              <a:gd name="T73" fmla="*/ 672 h 908"/>
              <a:gd name="T74" fmla="*/ 82 w 710"/>
              <a:gd name="T75" fmla="*/ 637 h 908"/>
              <a:gd name="T76" fmla="*/ 48 w 710"/>
              <a:gd name="T77" fmla="*/ 614 h 908"/>
              <a:gd name="T78" fmla="*/ 55 w 710"/>
              <a:gd name="T79" fmla="*/ 568 h 908"/>
              <a:gd name="T80" fmla="*/ 119 w 710"/>
              <a:gd name="T81" fmla="*/ 541 h 908"/>
              <a:gd name="T82" fmla="*/ 82 w 710"/>
              <a:gd name="T83" fmla="*/ 323 h 908"/>
              <a:gd name="T84" fmla="*/ 46 w 710"/>
              <a:gd name="T85" fmla="*/ 277 h 908"/>
              <a:gd name="T86" fmla="*/ 17 w 710"/>
              <a:gd name="T87" fmla="*/ 192 h 908"/>
              <a:gd name="T88" fmla="*/ 0 w 710"/>
              <a:gd name="T89" fmla="*/ 133 h 908"/>
              <a:gd name="T90" fmla="*/ 32 w 710"/>
              <a:gd name="T91" fmla="*/ 73 h 908"/>
              <a:gd name="T92" fmla="*/ 115 w 710"/>
              <a:gd name="T93" fmla="*/ 92 h 908"/>
              <a:gd name="T94" fmla="*/ 169 w 710"/>
              <a:gd name="T95" fmla="*/ 83 h 908"/>
              <a:gd name="T96" fmla="*/ 176 w 710"/>
              <a:gd name="T97" fmla="*/ 12 h 908"/>
              <a:gd name="T98" fmla="*/ 222 w 710"/>
              <a:gd name="T99" fmla="*/ 19 h 908"/>
              <a:gd name="T100" fmla="*/ 305 w 710"/>
              <a:gd name="T101" fmla="*/ 86 h 908"/>
              <a:gd name="T102" fmla="*/ 330 w 710"/>
              <a:gd name="T103" fmla="*/ 194 h 908"/>
              <a:gd name="T104" fmla="*/ 378 w 710"/>
              <a:gd name="T105" fmla="*/ 255 h 908"/>
              <a:gd name="T106" fmla="*/ 378 w 710"/>
              <a:gd name="T107" fmla="*/ 278 h 908"/>
              <a:gd name="T108" fmla="*/ 433 w 710"/>
              <a:gd name="T109" fmla="*/ 301 h 908"/>
              <a:gd name="T110" fmla="*/ 501 w 710"/>
              <a:gd name="T111" fmla="*/ 326 h 908"/>
              <a:gd name="T112" fmla="*/ 564 w 710"/>
              <a:gd name="T113" fmla="*/ 313 h 9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0"/>
              <a:gd name="T172" fmla="*/ 0 h 908"/>
              <a:gd name="T173" fmla="*/ 710 w 710"/>
              <a:gd name="T174" fmla="*/ 908 h 9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0" h="908">
                <a:moveTo>
                  <a:pt x="564" y="313"/>
                </a:moveTo>
                <a:lnTo>
                  <a:pt x="564" y="321"/>
                </a:lnTo>
                <a:lnTo>
                  <a:pt x="564" y="328"/>
                </a:lnTo>
                <a:lnTo>
                  <a:pt x="564" y="336"/>
                </a:lnTo>
                <a:lnTo>
                  <a:pt x="564" y="342"/>
                </a:lnTo>
                <a:lnTo>
                  <a:pt x="566" y="346"/>
                </a:lnTo>
                <a:lnTo>
                  <a:pt x="566" y="349"/>
                </a:lnTo>
                <a:lnTo>
                  <a:pt x="566" y="353"/>
                </a:lnTo>
                <a:lnTo>
                  <a:pt x="566" y="355"/>
                </a:lnTo>
                <a:lnTo>
                  <a:pt x="568" y="374"/>
                </a:lnTo>
                <a:lnTo>
                  <a:pt x="572" y="397"/>
                </a:lnTo>
                <a:lnTo>
                  <a:pt x="579" y="426"/>
                </a:lnTo>
                <a:lnTo>
                  <a:pt x="589" y="457"/>
                </a:lnTo>
                <a:lnTo>
                  <a:pt x="602" y="488"/>
                </a:lnTo>
                <a:lnTo>
                  <a:pt x="614" y="513"/>
                </a:lnTo>
                <a:lnTo>
                  <a:pt x="622" y="526"/>
                </a:lnTo>
                <a:lnTo>
                  <a:pt x="627" y="534"/>
                </a:lnTo>
                <a:lnTo>
                  <a:pt x="637" y="541"/>
                </a:lnTo>
                <a:lnTo>
                  <a:pt x="645" y="547"/>
                </a:lnTo>
                <a:lnTo>
                  <a:pt x="641" y="551"/>
                </a:lnTo>
                <a:lnTo>
                  <a:pt x="637" y="557"/>
                </a:lnTo>
                <a:lnTo>
                  <a:pt x="633" y="561"/>
                </a:lnTo>
                <a:lnTo>
                  <a:pt x="627" y="565"/>
                </a:lnTo>
                <a:lnTo>
                  <a:pt x="625" y="568"/>
                </a:lnTo>
                <a:lnTo>
                  <a:pt x="622" y="572"/>
                </a:lnTo>
                <a:lnTo>
                  <a:pt x="622" y="574"/>
                </a:lnTo>
                <a:lnTo>
                  <a:pt x="620" y="576"/>
                </a:lnTo>
                <a:lnTo>
                  <a:pt x="622" y="580"/>
                </a:lnTo>
                <a:lnTo>
                  <a:pt x="622" y="582"/>
                </a:lnTo>
                <a:lnTo>
                  <a:pt x="625" y="584"/>
                </a:lnTo>
                <a:lnTo>
                  <a:pt x="627" y="586"/>
                </a:lnTo>
                <a:lnTo>
                  <a:pt x="629" y="588"/>
                </a:lnTo>
                <a:lnTo>
                  <a:pt x="633" y="589"/>
                </a:lnTo>
                <a:lnTo>
                  <a:pt x="633" y="591"/>
                </a:lnTo>
                <a:lnTo>
                  <a:pt x="622" y="595"/>
                </a:lnTo>
                <a:lnTo>
                  <a:pt x="612" y="595"/>
                </a:lnTo>
                <a:lnTo>
                  <a:pt x="604" y="599"/>
                </a:lnTo>
                <a:lnTo>
                  <a:pt x="599" y="599"/>
                </a:lnTo>
                <a:lnTo>
                  <a:pt x="595" y="599"/>
                </a:lnTo>
                <a:lnTo>
                  <a:pt x="587" y="599"/>
                </a:lnTo>
                <a:lnTo>
                  <a:pt x="583" y="595"/>
                </a:lnTo>
                <a:lnTo>
                  <a:pt x="577" y="595"/>
                </a:lnTo>
                <a:lnTo>
                  <a:pt x="577" y="601"/>
                </a:lnTo>
                <a:lnTo>
                  <a:pt x="579" y="609"/>
                </a:lnTo>
                <a:lnTo>
                  <a:pt x="583" y="614"/>
                </a:lnTo>
                <a:lnTo>
                  <a:pt x="585" y="620"/>
                </a:lnTo>
                <a:lnTo>
                  <a:pt x="589" y="626"/>
                </a:lnTo>
                <a:lnTo>
                  <a:pt x="595" y="630"/>
                </a:lnTo>
                <a:lnTo>
                  <a:pt x="599" y="634"/>
                </a:lnTo>
                <a:lnTo>
                  <a:pt x="599" y="639"/>
                </a:lnTo>
                <a:lnTo>
                  <a:pt x="595" y="641"/>
                </a:lnTo>
                <a:lnTo>
                  <a:pt x="595" y="643"/>
                </a:lnTo>
                <a:lnTo>
                  <a:pt x="589" y="645"/>
                </a:lnTo>
                <a:lnTo>
                  <a:pt x="587" y="647"/>
                </a:lnTo>
                <a:lnTo>
                  <a:pt x="585" y="649"/>
                </a:lnTo>
                <a:lnTo>
                  <a:pt x="583" y="651"/>
                </a:lnTo>
                <a:lnTo>
                  <a:pt x="579" y="653"/>
                </a:lnTo>
                <a:lnTo>
                  <a:pt x="577" y="655"/>
                </a:lnTo>
                <a:lnTo>
                  <a:pt x="585" y="672"/>
                </a:lnTo>
                <a:lnTo>
                  <a:pt x="595" y="691"/>
                </a:lnTo>
                <a:lnTo>
                  <a:pt x="602" y="707"/>
                </a:lnTo>
                <a:lnTo>
                  <a:pt x="610" y="724"/>
                </a:lnTo>
                <a:lnTo>
                  <a:pt x="622" y="737"/>
                </a:lnTo>
                <a:lnTo>
                  <a:pt x="633" y="749"/>
                </a:lnTo>
                <a:lnTo>
                  <a:pt x="641" y="755"/>
                </a:lnTo>
                <a:lnTo>
                  <a:pt x="647" y="758"/>
                </a:lnTo>
                <a:lnTo>
                  <a:pt x="654" y="762"/>
                </a:lnTo>
                <a:lnTo>
                  <a:pt x="664" y="762"/>
                </a:lnTo>
                <a:lnTo>
                  <a:pt x="664" y="768"/>
                </a:lnTo>
                <a:lnTo>
                  <a:pt x="664" y="774"/>
                </a:lnTo>
                <a:lnTo>
                  <a:pt x="664" y="778"/>
                </a:lnTo>
                <a:lnTo>
                  <a:pt x="664" y="780"/>
                </a:lnTo>
                <a:lnTo>
                  <a:pt x="664" y="783"/>
                </a:lnTo>
                <a:lnTo>
                  <a:pt x="664" y="787"/>
                </a:lnTo>
                <a:lnTo>
                  <a:pt x="664" y="791"/>
                </a:lnTo>
                <a:lnTo>
                  <a:pt x="664" y="795"/>
                </a:lnTo>
                <a:lnTo>
                  <a:pt x="666" y="803"/>
                </a:lnTo>
                <a:lnTo>
                  <a:pt x="671" y="810"/>
                </a:lnTo>
                <a:lnTo>
                  <a:pt x="679" y="816"/>
                </a:lnTo>
                <a:lnTo>
                  <a:pt x="687" y="822"/>
                </a:lnTo>
                <a:lnTo>
                  <a:pt x="696" y="831"/>
                </a:lnTo>
                <a:lnTo>
                  <a:pt x="702" y="839"/>
                </a:lnTo>
                <a:lnTo>
                  <a:pt x="710" y="847"/>
                </a:lnTo>
                <a:lnTo>
                  <a:pt x="710" y="860"/>
                </a:lnTo>
                <a:lnTo>
                  <a:pt x="706" y="864"/>
                </a:lnTo>
                <a:lnTo>
                  <a:pt x="702" y="868"/>
                </a:lnTo>
                <a:lnTo>
                  <a:pt x="698" y="870"/>
                </a:lnTo>
                <a:lnTo>
                  <a:pt x="687" y="874"/>
                </a:lnTo>
                <a:lnTo>
                  <a:pt x="671" y="877"/>
                </a:lnTo>
                <a:lnTo>
                  <a:pt x="658" y="879"/>
                </a:lnTo>
                <a:lnTo>
                  <a:pt x="647" y="881"/>
                </a:lnTo>
                <a:lnTo>
                  <a:pt x="637" y="881"/>
                </a:lnTo>
                <a:lnTo>
                  <a:pt x="629" y="881"/>
                </a:lnTo>
                <a:lnTo>
                  <a:pt x="623" y="881"/>
                </a:lnTo>
                <a:lnTo>
                  <a:pt x="620" y="879"/>
                </a:lnTo>
                <a:lnTo>
                  <a:pt x="616" y="876"/>
                </a:lnTo>
                <a:lnTo>
                  <a:pt x="614" y="872"/>
                </a:lnTo>
                <a:lnTo>
                  <a:pt x="610" y="860"/>
                </a:lnTo>
                <a:lnTo>
                  <a:pt x="608" y="847"/>
                </a:lnTo>
                <a:lnTo>
                  <a:pt x="606" y="833"/>
                </a:lnTo>
                <a:lnTo>
                  <a:pt x="604" y="818"/>
                </a:lnTo>
                <a:lnTo>
                  <a:pt x="599" y="808"/>
                </a:lnTo>
                <a:lnTo>
                  <a:pt x="595" y="804"/>
                </a:lnTo>
                <a:lnTo>
                  <a:pt x="585" y="801"/>
                </a:lnTo>
                <a:lnTo>
                  <a:pt x="577" y="799"/>
                </a:lnTo>
                <a:lnTo>
                  <a:pt x="572" y="801"/>
                </a:lnTo>
                <a:lnTo>
                  <a:pt x="564" y="803"/>
                </a:lnTo>
                <a:lnTo>
                  <a:pt x="556" y="804"/>
                </a:lnTo>
                <a:lnTo>
                  <a:pt x="549" y="806"/>
                </a:lnTo>
                <a:lnTo>
                  <a:pt x="541" y="806"/>
                </a:lnTo>
                <a:lnTo>
                  <a:pt x="533" y="804"/>
                </a:lnTo>
                <a:lnTo>
                  <a:pt x="529" y="801"/>
                </a:lnTo>
                <a:lnTo>
                  <a:pt x="527" y="797"/>
                </a:lnTo>
                <a:lnTo>
                  <a:pt x="526" y="791"/>
                </a:lnTo>
                <a:lnTo>
                  <a:pt x="522" y="783"/>
                </a:lnTo>
                <a:lnTo>
                  <a:pt x="522" y="778"/>
                </a:lnTo>
                <a:lnTo>
                  <a:pt x="522" y="772"/>
                </a:lnTo>
                <a:lnTo>
                  <a:pt x="522" y="764"/>
                </a:lnTo>
                <a:lnTo>
                  <a:pt x="522" y="758"/>
                </a:lnTo>
                <a:lnTo>
                  <a:pt x="518" y="745"/>
                </a:lnTo>
                <a:lnTo>
                  <a:pt x="508" y="737"/>
                </a:lnTo>
                <a:lnTo>
                  <a:pt x="499" y="730"/>
                </a:lnTo>
                <a:lnTo>
                  <a:pt x="489" y="724"/>
                </a:lnTo>
                <a:lnTo>
                  <a:pt x="476" y="716"/>
                </a:lnTo>
                <a:lnTo>
                  <a:pt x="466" y="707"/>
                </a:lnTo>
                <a:lnTo>
                  <a:pt x="464" y="703"/>
                </a:lnTo>
                <a:lnTo>
                  <a:pt x="460" y="699"/>
                </a:lnTo>
                <a:lnTo>
                  <a:pt x="458" y="693"/>
                </a:lnTo>
                <a:lnTo>
                  <a:pt x="458" y="687"/>
                </a:lnTo>
                <a:lnTo>
                  <a:pt x="458" y="682"/>
                </a:lnTo>
                <a:lnTo>
                  <a:pt x="460" y="680"/>
                </a:lnTo>
                <a:lnTo>
                  <a:pt x="462" y="678"/>
                </a:lnTo>
                <a:lnTo>
                  <a:pt x="464" y="676"/>
                </a:lnTo>
                <a:lnTo>
                  <a:pt x="466" y="672"/>
                </a:lnTo>
                <a:lnTo>
                  <a:pt x="462" y="668"/>
                </a:lnTo>
                <a:lnTo>
                  <a:pt x="458" y="661"/>
                </a:lnTo>
                <a:lnTo>
                  <a:pt x="455" y="659"/>
                </a:lnTo>
                <a:lnTo>
                  <a:pt x="453" y="657"/>
                </a:lnTo>
                <a:lnTo>
                  <a:pt x="449" y="655"/>
                </a:lnTo>
                <a:lnTo>
                  <a:pt x="445" y="651"/>
                </a:lnTo>
                <a:lnTo>
                  <a:pt x="441" y="649"/>
                </a:lnTo>
                <a:lnTo>
                  <a:pt x="441" y="645"/>
                </a:lnTo>
                <a:lnTo>
                  <a:pt x="437" y="641"/>
                </a:lnTo>
                <a:lnTo>
                  <a:pt x="433" y="639"/>
                </a:lnTo>
                <a:lnTo>
                  <a:pt x="432" y="641"/>
                </a:lnTo>
                <a:lnTo>
                  <a:pt x="430" y="645"/>
                </a:lnTo>
                <a:lnTo>
                  <a:pt x="426" y="647"/>
                </a:lnTo>
                <a:lnTo>
                  <a:pt x="424" y="651"/>
                </a:lnTo>
                <a:lnTo>
                  <a:pt x="420" y="653"/>
                </a:lnTo>
                <a:lnTo>
                  <a:pt x="418" y="655"/>
                </a:lnTo>
                <a:lnTo>
                  <a:pt x="416" y="655"/>
                </a:lnTo>
                <a:lnTo>
                  <a:pt x="414" y="655"/>
                </a:lnTo>
                <a:lnTo>
                  <a:pt x="412" y="647"/>
                </a:lnTo>
                <a:lnTo>
                  <a:pt x="410" y="637"/>
                </a:lnTo>
                <a:lnTo>
                  <a:pt x="407" y="630"/>
                </a:lnTo>
                <a:lnTo>
                  <a:pt x="407" y="618"/>
                </a:lnTo>
                <a:lnTo>
                  <a:pt x="407" y="611"/>
                </a:lnTo>
                <a:lnTo>
                  <a:pt x="407" y="603"/>
                </a:lnTo>
                <a:lnTo>
                  <a:pt x="410" y="595"/>
                </a:lnTo>
                <a:lnTo>
                  <a:pt x="414" y="586"/>
                </a:lnTo>
                <a:lnTo>
                  <a:pt x="410" y="582"/>
                </a:lnTo>
                <a:lnTo>
                  <a:pt x="403" y="574"/>
                </a:lnTo>
                <a:lnTo>
                  <a:pt x="393" y="563"/>
                </a:lnTo>
                <a:lnTo>
                  <a:pt x="385" y="549"/>
                </a:lnTo>
                <a:lnTo>
                  <a:pt x="378" y="538"/>
                </a:lnTo>
                <a:lnTo>
                  <a:pt x="368" y="526"/>
                </a:lnTo>
                <a:lnTo>
                  <a:pt x="364" y="517"/>
                </a:lnTo>
                <a:lnTo>
                  <a:pt x="360" y="513"/>
                </a:lnTo>
                <a:lnTo>
                  <a:pt x="259" y="513"/>
                </a:lnTo>
                <a:lnTo>
                  <a:pt x="253" y="517"/>
                </a:lnTo>
                <a:lnTo>
                  <a:pt x="253" y="518"/>
                </a:lnTo>
                <a:lnTo>
                  <a:pt x="249" y="524"/>
                </a:lnTo>
                <a:lnTo>
                  <a:pt x="249" y="528"/>
                </a:lnTo>
                <a:lnTo>
                  <a:pt x="245" y="530"/>
                </a:lnTo>
                <a:lnTo>
                  <a:pt x="243" y="534"/>
                </a:lnTo>
                <a:lnTo>
                  <a:pt x="243" y="538"/>
                </a:lnTo>
                <a:lnTo>
                  <a:pt x="243" y="541"/>
                </a:lnTo>
                <a:lnTo>
                  <a:pt x="243" y="545"/>
                </a:lnTo>
                <a:lnTo>
                  <a:pt x="243" y="547"/>
                </a:lnTo>
                <a:lnTo>
                  <a:pt x="243" y="551"/>
                </a:lnTo>
                <a:lnTo>
                  <a:pt x="243" y="553"/>
                </a:lnTo>
                <a:lnTo>
                  <a:pt x="243" y="557"/>
                </a:lnTo>
                <a:lnTo>
                  <a:pt x="243" y="561"/>
                </a:lnTo>
                <a:lnTo>
                  <a:pt x="243" y="563"/>
                </a:lnTo>
                <a:lnTo>
                  <a:pt x="243" y="566"/>
                </a:lnTo>
                <a:lnTo>
                  <a:pt x="241" y="574"/>
                </a:lnTo>
                <a:lnTo>
                  <a:pt x="236" y="578"/>
                </a:lnTo>
                <a:lnTo>
                  <a:pt x="230" y="584"/>
                </a:lnTo>
                <a:lnTo>
                  <a:pt x="222" y="588"/>
                </a:lnTo>
                <a:lnTo>
                  <a:pt x="215" y="589"/>
                </a:lnTo>
                <a:lnTo>
                  <a:pt x="205" y="595"/>
                </a:lnTo>
                <a:lnTo>
                  <a:pt x="201" y="603"/>
                </a:lnTo>
                <a:lnTo>
                  <a:pt x="199" y="609"/>
                </a:lnTo>
                <a:lnTo>
                  <a:pt x="201" y="614"/>
                </a:lnTo>
                <a:lnTo>
                  <a:pt x="203" y="622"/>
                </a:lnTo>
                <a:lnTo>
                  <a:pt x="205" y="630"/>
                </a:lnTo>
                <a:lnTo>
                  <a:pt x="207" y="634"/>
                </a:lnTo>
                <a:lnTo>
                  <a:pt x="207" y="643"/>
                </a:lnTo>
                <a:lnTo>
                  <a:pt x="203" y="647"/>
                </a:lnTo>
                <a:lnTo>
                  <a:pt x="195" y="653"/>
                </a:lnTo>
                <a:lnTo>
                  <a:pt x="182" y="655"/>
                </a:lnTo>
                <a:lnTo>
                  <a:pt x="182" y="662"/>
                </a:lnTo>
                <a:lnTo>
                  <a:pt x="182" y="672"/>
                </a:lnTo>
                <a:lnTo>
                  <a:pt x="182" y="678"/>
                </a:lnTo>
                <a:lnTo>
                  <a:pt x="182" y="684"/>
                </a:lnTo>
                <a:lnTo>
                  <a:pt x="182" y="687"/>
                </a:lnTo>
                <a:lnTo>
                  <a:pt x="182" y="693"/>
                </a:lnTo>
                <a:lnTo>
                  <a:pt x="182" y="699"/>
                </a:lnTo>
                <a:lnTo>
                  <a:pt x="182" y="707"/>
                </a:lnTo>
                <a:lnTo>
                  <a:pt x="176" y="707"/>
                </a:lnTo>
                <a:lnTo>
                  <a:pt x="172" y="707"/>
                </a:lnTo>
                <a:lnTo>
                  <a:pt x="169" y="707"/>
                </a:lnTo>
                <a:lnTo>
                  <a:pt x="167" y="707"/>
                </a:lnTo>
                <a:lnTo>
                  <a:pt x="163" y="707"/>
                </a:lnTo>
                <a:lnTo>
                  <a:pt x="161" y="707"/>
                </a:lnTo>
                <a:lnTo>
                  <a:pt x="159" y="707"/>
                </a:lnTo>
                <a:lnTo>
                  <a:pt x="157" y="707"/>
                </a:lnTo>
                <a:lnTo>
                  <a:pt x="155" y="710"/>
                </a:lnTo>
                <a:lnTo>
                  <a:pt x="153" y="710"/>
                </a:lnTo>
                <a:lnTo>
                  <a:pt x="151" y="716"/>
                </a:lnTo>
                <a:lnTo>
                  <a:pt x="149" y="718"/>
                </a:lnTo>
                <a:lnTo>
                  <a:pt x="149" y="722"/>
                </a:lnTo>
                <a:lnTo>
                  <a:pt x="147" y="726"/>
                </a:lnTo>
                <a:lnTo>
                  <a:pt x="147" y="728"/>
                </a:lnTo>
                <a:lnTo>
                  <a:pt x="147" y="735"/>
                </a:lnTo>
                <a:lnTo>
                  <a:pt x="147" y="749"/>
                </a:lnTo>
                <a:lnTo>
                  <a:pt x="147" y="760"/>
                </a:lnTo>
                <a:lnTo>
                  <a:pt x="147" y="772"/>
                </a:lnTo>
                <a:lnTo>
                  <a:pt x="147" y="783"/>
                </a:lnTo>
                <a:lnTo>
                  <a:pt x="147" y="795"/>
                </a:lnTo>
                <a:lnTo>
                  <a:pt x="147" y="801"/>
                </a:lnTo>
                <a:lnTo>
                  <a:pt x="147" y="804"/>
                </a:lnTo>
                <a:lnTo>
                  <a:pt x="149" y="806"/>
                </a:lnTo>
                <a:lnTo>
                  <a:pt x="151" y="810"/>
                </a:lnTo>
                <a:lnTo>
                  <a:pt x="153" y="814"/>
                </a:lnTo>
                <a:lnTo>
                  <a:pt x="157" y="818"/>
                </a:lnTo>
                <a:lnTo>
                  <a:pt x="161" y="822"/>
                </a:lnTo>
                <a:lnTo>
                  <a:pt x="165" y="826"/>
                </a:lnTo>
                <a:lnTo>
                  <a:pt x="167" y="833"/>
                </a:lnTo>
                <a:lnTo>
                  <a:pt x="167" y="839"/>
                </a:lnTo>
                <a:lnTo>
                  <a:pt x="167" y="843"/>
                </a:lnTo>
                <a:lnTo>
                  <a:pt x="165" y="849"/>
                </a:lnTo>
                <a:lnTo>
                  <a:pt x="163" y="852"/>
                </a:lnTo>
                <a:lnTo>
                  <a:pt x="161" y="856"/>
                </a:lnTo>
                <a:lnTo>
                  <a:pt x="159" y="860"/>
                </a:lnTo>
                <a:lnTo>
                  <a:pt x="157" y="864"/>
                </a:lnTo>
                <a:lnTo>
                  <a:pt x="157" y="868"/>
                </a:lnTo>
                <a:lnTo>
                  <a:pt x="157" y="872"/>
                </a:lnTo>
                <a:lnTo>
                  <a:pt x="157" y="874"/>
                </a:lnTo>
                <a:lnTo>
                  <a:pt x="159" y="876"/>
                </a:lnTo>
                <a:lnTo>
                  <a:pt x="161" y="877"/>
                </a:lnTo>
                <a:lnTo>
                  <a:pt x="163" y="879"/>
                </a:lnTo>
                <a:lnTo>
                  <a:pt x="165" y="881"/>
                </a:lnTo>
                <a:lnTo>
                  <a:pt x="167" y="881"/>
                </a:lnTo>
                <a:lnTo>
                  <a:pt x="167" y="885"/>
                </a:lnTo>
                <a:lnTo>
                  <a:pt x="165" y="889"/>
                </a:lnTo>
                <a:lnTo>
                  <a:pt x="165" y="891"/>
                </a:lnTo>
                <a:lnTo>
                  <a:pt x="163" y="895"/>
                </a:lnTo>
                <a:lnTo>
                  <a:pt x="163" y="899"/>
                </a:lnTo>
                <a:lnTo>
                  <a:pt x="163" y="902"/>
                </a:lnTo>
                <a:lnTo>
                  <a:pt x="161" y="906"/>
                </a:lnTo>
                <a:lnTo>
                  <a:pt x="161" y="908"/>
                </a:lnTo>
                <a:lnTo>
                  <a:pt x="157" y="902"/>
                </a:lnTo>
                <a:lnTo>
                  <a:pt x="155" y="899"/>
                </a:lnTo>
                <a:lnTo>
                  <a:pt x="153" y="889"/>
                </a:lnTo>
                <a:lnTo>
                  <a:pt x="151" y="883"/>
                </a:lnTo>
                <a:lnTo>
                  <a:pt x="151" y="877"/>
                </a:lnTo>
                <a:lnTo>
                  <a:pt x="149" y="870"/>
                </a:lnTo>
                <a:lnTo>
                  <a:pt x="147" y="864"/>
                </a:lnTo>
                <a:lnTo>
                  <a:pt x="142" y="860"/>
                </a:lnTo>
                <a:lnTo>
                  <a:pt x="128" y="851"/>
                </a:lnTo>
                <a:lnTo>
                  <a:pt x="113" y="843"/>
                </a:lnTo>
                <a:lnTo>
                  <a:pt x="97" y="839"/>
                </a:lnTo>
                <a:lnTo>
                  <a:pt x="84" y="833"/>
                </a:lnTo>
                <a:lnTo>
                  <a:pt x="73" y="826"/>
                </a:lnTo>
                <a:lnTo>
                  <a:pt x="65" y="818"/>
                </a:lnTo>
                <a:lnTo>
                  <a:pt x="59" y="814"/>
                </a:lnTo>
                <a:lnTo>
                  <a:pt x="55" y="808"/>
                </a:lnTo>
                <a:lnTo>
                  <a:pt x="55" y="803"/>
                </a:lnTo>
                <a:lnTo>
                  <a:pt x="53" y="795"/>
                </a:lnTo>
                <a:lnTo>
                  <a:pt x="55" y="783"/>
                </a:lnTo>
                <a:lnTo>
                  <a:pt x="57" y="768"/>
                </a:lnTo>
                <a:lnTo>
                  <a:pt x="59" y="756"/>
                </a:lnTo>
                <a:lnTo>
                  <a:pt x="65" y="745"/>
                </a:lnTo>
                <a:lnTo>
                  <a:pt x="69" y="732"/>
                </a:lnTo>
                <a:lnTo>
                  <a:pt x="73" y="720"/>
                </a:lnTo>
                <a:lnTo>
                  <a:pt x="74" y="707"/>
                </a:lnTo>
                <a:lnTo>
                  <a:pt x="74" y="689"/>
                </a:lnTo>
                <a:lnTo>
                  <a:pt x="74" y="684"/>
                </a:lnTo>
                <a:lnTo>
                  <a:pt x="74" y="680"/>
                </a:lnTo>
                <a:lnTo>
                  <a:pt x="76" y="672"/>
                </a:lnTo>
                <a:lnTo>
                  <a:pt x="74" y="672"/>
                </a:lnTo>
                <a:lnTo>
                  <a:pt x="74" y="668"/>
                </a:lnTo>
                <a:lnTo>
                  <a:pt x="74" y="662"/>
                </a:lnTo>
                <a:lnTo>
                  <a:pt x="73" y="659"/>
                </a:lnTo>
                <a:lnTo>
                  <a:pt x="69" y="653"/>
                </a:lnTo>
                <a:lnTo>
                  <a:pt x="73" y="649"/>
                </a:lnTo>
                <a:lnTo>
                  <a:pt x="76" y="645"/>
                </a:lnTo>
                <a:lnTo>
                  <a:pt x="78" y="641"/>
                </a:lnTo>
                <a:lnTo>
                  <a:pt x="82" y="637"/>
                </a:lnTo>
                <a:lnTo>
                  <a:pt x="84" y="634"/>
                </a:lnTo>
                <a:lnTo>
                  <a:pt x="86" y="630"/>
                </a:lnTo>
                <a:lnTo>
                  <a:pt x="88" y="622"/>
                </a:lnTo>
                <a:lnTo>
                  <a:pt x="88" y="618"/>
                </a:lnTo>
                <a:lnTo>
                  <a:pt x="73" y="622"/>
                </a:lnTo>
                <a:lnTo>
                  <a:pt x="59" y="622"/>
                </a:lnTo>
                <a:lnTo>
                  <a:pt x="53" y="620"/>
                </a:lnTo>
                <a:lnTo>
                  <a:pt x="48" y="614"/>
                </a:lnTo>
                <a:lnTo>
                  <a:pt x="46" y="609"/>
                </a:lnTo>
                <a:lnTo>
                  <a:pt x="44" y="601"/>
                </a:lnTo>
                <a:lnTo>
                  <a:pt x="42" y="589"/>
                </a:lnTo>
                <a:lnTo>
                  <a:pt x="40" y="582"/>
                </a:lnTo>
                <a:lnTo>
                  <a:pt x="42" y="578"/>
                </a:lnTo>
                <a:lnTo>
                  <a:pt x="46" y="574"/>
                </a:lnTo>
                <a:lnTo>
                  <a:pt x="50" y="570"/>
                </a:lnTo>
                <a:lnTo>
                  <a:pt x="55" y="568"/>
                </a:lnTo>
                <a:lnTo>
                  <a:pt x="67" y="565"/>
                </a:lnTo>
                <a:lnTo>
                  <a:pt x="80" y="561"/>
                </a:lnTo>
                <a:lnTo>
                  <a:pt x="92" y="557"/>
                </a:lnTo>
                <a:lnTo>
                  <a:pt x="105" y="553"/>
                </a:lnTo>
                <a:lnTo>
                  <a:pt x="111" y="551"/>
                </a:lnTo>
                <a:lnTo>
                  <a:pt x="115" y="549"/>
                </a:lnTo>
                <a:lnTo>
                  <a:pt x="117" y="545"/>
                </a:lnTo>
                <a:lnTo>
                  <a:pt x="119" y="541"/>
                </a:lnTo>
                <a:lnTo>
                  <a:pt x="119" y="486"/>
                </a:lnTo>
                <a:lnTo>
                  <a:pt x="109" y="461"/>
                </a:lnTo>
                <a:lnTo>
                  <a:pt x="105" y="434"/>
                </a:lnTo>
                <a:lnTo>
                  <a:pt x="99" y="409"/>
                </a:lnTo>
                <a:lnTo>
                  <a:pt x="96" y="382"/>
                </a:lnTo>
                <a:lnTo>
                  <a:pt x="92" y="355"/>
                </a:lnTo>
                <a:lnTo>
                  <a:pt x="86" y="332"/>
                </a:lnTo>
                <a:lnTo>
                  <a:pt x="82" y="323"/>
                </a:lnTo>
                <a:lnTo>
                  <a:pt x="76" y="315"/>
                </a:lnTo>
                <a:lnTo>
                  <a:pt x="71" y="307"/>
                </a:lnTo>
                <a:lnTo>
                  <a:pt x="65" y="301"/>
                </a:lnTo>
                <a:lnTo>
                  <a:pt x="57" y="298"/>
                </a:lnTo>
                <a:lnTo>
                  <a:pt x="53" y="290"/>
                </a:lnTo>
                <a:lnTo>
                  <a:pt x="50" y="286"/>
                </a:lnTo>
                <a:lnTo>
                  <a:pt x="48" y="280"/>
                </a:lnTo>
                <a:lnTo>
                  <a:pt x="46" y="277"/>
                </a:lnTo>
                <a:lnTo>
                  <a:pt x="44" y="271"/>
                </a:lnTo>
                <a:lnTo>
                  <a:pt x="42" y="265"/>
                </a:lnTo>
                <a:lnTo>
                  <a:pt x="40" y="259"/>
                </a:lnTo>
                <a:lnTo>
                  <a:pt x="36" y="242"/>
                </a:lnTo>
                <a:lnTo>
                  <a:pt x="32" y="230"/>
                </a:lnTo>
                <a:lnTo>
                  <a:pt x="28" y="217"/>
                </a:lnTo>
                <a:lnTo>
                  <a:pt x="21" y="204"/>
                </a:lnTo>
                <a:lnTo>
                  <a:pt x="17" y="192"/>
                </a:lnTo>
                <a:lnTo>
                  <a:pt x="13" y="182"/>
                </a:lnTo>
                <a:lnTo>
                  <a:pt x="9" y="169"/>
                </a:lnTo>
                <a:lnTo>
                  <a:pt x="5" y="156"/>
                </a:lnTo>
                <a:lnTo>
                  <a:pt x="3" y="152"/>
                </a:lnTo>
                <a:lnTo>
                  <a:pt x="2" y="148"/>
                </a:lnTo>
                <a:lnTo>
                  <a:pt x="2" y="144"/>
                </a:lnTo>
                <a:lnTo>
                  <a:pt x="0" y="136"/>
                </a:lnTo>
                <a:lnTo>
                  <a:pt x="0" y="133"/>
                </a:lnTo>
                <a:lnTo>
                  <a:pt x="0" y="129"/>
                </a:lnTo>
                <a:lnTo>
                  <a:pt x="0" y="123"/>
                </a:lnTo>
                <a:lnTo>
                  <a:pt x="0" y="119"/>
                </a:lnTo>
                <a:lnTo>
                  <a:pt x="2" y="106"/>
                </a:lnTo>
                <a:lnTo>
                  <a:pt x="5" y="92"/>
                </a:lnTo>
                <a:lnTo>
                  <a:pt x="11" y="85"/>
                </a:lnTo>
                <a:lnTo>
                  <a:pt x="21" y="77"/>
                </a:lnTo>
                <a:lnTo>
                  <a:pt x="32" y="73"/>
                </a:lnTo>
                <a:lnTo>
                  <a:pt x="44" y="67"/>
                </a:lnTo>
                <a:lnTo>
                  <a:pt x="57" y="67"/>
                </a:lnTo>
                <a:lnTo>
                  <a:pt x="73" y="67"/>
                </a:lnTo>
                <a:lnTo>
                  <a:pt x="78" y="67"/>
                </a:lnTo>
                <a:lnTo>
                  <a:pt x="86" y="73"/>
                </a:lnTo>
                <a:lnTo>
                  <a:pt x="94" y="79"/>
                </a:lnTo>
                <a:lnTo>
                  <a:pt x="105" y="86"/>
                </a:lnTo>
                <a:lnTo>
                  <a:pt x="115" y="92"/>
                </a:lnTo>
                <a:lnTo>
                  <a:pt x="124" y="102"/>
                </a:lnTo>
                <a:lnTo>
                  <a:pt x="134" y="106"/>
                </a:lnTo>
                <a:lnTo>
                  <a:pt x="145" y="106"/>
                </a:lnTo>
                <a:lnTo>
                  <a:pt x="155" y="106"/>
                </a:lnTo>
                <a:lnTo>
                  <a:pt x="161" y="102"/>
                </a:lnTo>
                <a:lnTo>
                  <a:pt x="165" y="96"/>
                </a:lnTo>
                <a:lnTo>
                  <a:pt x="167" y="90"/>
                </a:lnTo>
                <a:lnTo>
                  <a:pt x="169" y="83"/>
                </a:lnTo>
                <a:lnTo>
                  <a:pt x="169" y="73"/>
                </a:lnTo>
                <a:lnTo>
                  <a:pt x="167" y="63"/>
                </a:lnTo>
                <a:lnTo>
                  <a:pt x="167" y="54"/>
                </a:lnTo>
                <a:lnTo>
                  <a:pt x="167" y="44"/>
                </a:lnTo>
                <a:lnTo>
                  <a:pt x="169" y="35"/>
                </a:lnTo>
                <a:lnTo>
                  <a:pt x="170" y="25"/>
                </a:lnTo>
                <a:lnTo>
                  <a:pt x="172" y="19"/>
                </a:lnTo>
                <a:lnTo>
                  <a:pt x="176" y="12"/>
                </a:lnTo>
                <a:lnTo>
                  <a:pt x="182" y="8"/>
                </a:lnTo>
                <a:lnTo>
                  <a:pt x="186" y="4"/>
                </a:lnTo>
                <a:lnTo>
                  <a:pt x="192" y="0"/>
                </a:lnTo>
                <a:lnTo>
                  <a:pt x="195" y="4"/>
                </a:lnTo>
                <a:lnTo>
                  <a:pt x="201" y="10"/>
                </a:lnTo>
                <a:lnTo>
                  <a:pt x="207" y="14"/>
                </a:lnTo>
                <a:lnTo>
                  <a:pt x="215" y="17"/>
                </a:lnTo>
                <a:lnTo>
                  <a:pt x="222" y="19"/>
                </a:lnTo>
                <a:lnTo>
                  <a:pt x="230" y="25"/>
                </a:lnTo>
                <a:lnTo>
                  <a:pt x="238" y="25"/>
                </a:lnTo>
                <a:lnTo>
                  <a:pt x="245" y="25"/>
                </a:lnTo>
                <a:lnTo>
                  <a:pt x="266" y="33"/>
                </a:lnTo>
                <a:lnTo>
                  <a:pt x="280" y="42"/>
                </a:lnTo>
                <a:lnTo>
                  <a:pt x="291" y="54"/>
                </a:lnTo>
                <a:lnTo>
                  <a:pt x="299" y="71"/>
                </a:lnTo>
                <a:lnTo>
                  <a:pt x="305" y="86"/>
                </a:lnTo>
                <a:lnTo>
                  <a:pt x="307" y="102"/>
                </a:lnTo>
                <a:lnTo>
                  <a:pt x="307" y="123"/>
                </a:lnTo>
                <a:lnTo>
                  <a:pt x="307" y="144"/>
                </a:lnTo>
                <a:lnTo>
                  <a:pt x="309" y="156"/>
                </a:lnTo>
                <a:lnTo>
                  <a:pt x="311" y="165"/>
                </a:lnTo>
                <a:lnTo>
                  <a:pt x="312" y="173"/>
                </a:lnTo>
                <a:lnTo>
                  <a:pt x="318" y="182"/>
                </a:lnTo>
                <a:lnTo>
                  <a:pt x="330" y="194"/>
                </a:lnTo>
                <a:lnTo>
                  <a:pt x="341" y="204"/>
                </a:lnTo>
                <a:lnTo>
                  <a:pt x="355" y="211"/>
                </a:lnTo>
                <a:lnTo>
                  <a:pt x="364" y="221"/>
                </a:lnTo>
                <a:lnTo>
                  <a:pt x="368" y="229"/>
                </a:lnTo>
                <a:lnTo>
                  <a:pt x="374" y="236"/>
                </a:lnTo>
                <a:lnTo>
                  <a:pt x="376" y="242"/>
                </a:lnTo>
                <a:lnTo>
                  <a:pt x="378" y="252"/>
                </a:lnTo>
                <a:lnTo>
                  <a:pt x="378" y="255"/>
                </a:lnTo>
                <a:lnTo>
                  <a:pt x="378" y="259"/>
                </a:lnTo>
                <a:lnTo>
                  <a:pt x="378" y="265"/>
                </a:lnTo>
                <a:lnTo>
                  <a:pt x="378" y="267"/>
                </a:lnTo>
                <a:lnTo>
                  <a:pt x="378" y="269"/>
                </a:lnTo>
                <a:lnTo>
                  <a:pt x="378" y="271"/>
                </a:lnTo>
                <a:lnTo>
                  <a:pt x="378" y="273"/>
                </a:lnTo>
                <a:lnTo>
                  <a:pt x="378" y="275"/>
                </a:lnTo>
                <a:lnTo>
                  <a:pt x="378" y="278"/>
                </a:lnTo>
                <a:lnTo>
                  <a:pt x="378" y="282"/>
                </a:lnTo>
                <a:lnTo>
                  <a:pt x="380" y="284"/>
                </a:lnTo>
                <a:lnTo>
                  <a:pt x="382" y="288"/>
                </a:lnTo>
                <a:lnTo>
                  <a:pt x="384" y="294"/>
                </a:lnTo>
                <a:lnTo>
                  <a:pt x="385" y="294"/>
                </a:lnTo>
                <a:lnTo>
                  <a:pt x="387" y="298"/>
                </a:lnTo>
                <a:lnTo>
                  <a:pt x="391" y="301"/>
                </a:lnTo>
                <a:lnTo>
                  <a:pt x="433" y="301"/>
                </a:lnTo>
                <a:lnTo>
                  <a:pt x="441" y="305"/>
                </a:lnTo>
                <a:lnTo>
                  <a:pt x="445" y="309"/>
                </a:lnTo>
                <a:lnTo>
                  <a:pt x="455" y="313"/>
                </a:lnTo>
                <a:lnTo>
                  <a:pt x="462" y="317"/>
                </a:lnTo>
                <a:lnTo>
                  <a:pt x="472" y="321"/>
                </a:lnTo>
                <a:lnTo>
                  <a:pt x="483" y="325"/>
                </a:lnTo>
                <a:lnTo>
                  <a:pt x="493" y="326"/>
                </a:lnTo>
                <a:lnTo>
                  <a:pt x="501" y="326"/>
                </a:lnTo>
                <a:lnTo>
                  <a:pt x="510" y="326"/>
                </a:lnTo>
                <a:lnTo>
                  <a:pt x="522" y="325"/>
                </a:lnTo>
                <a:lnTo>
                  <a:pt x="529" y="325"/>
                </a:lnTo>
                <a:lnTo>
                  <a:pt x="537" y="323"/>
                </a:lnTo>
                <a:lnTo>
                  <a:pt x="545" y="321"/>
                </a:lnTo>
                <a:lnTo>
                  <a:pt x="551" y="319"/>
                </a:lnTo>
                <a:lnTo>
                  <a:pt x="556" y="315"/>
                </a:lnTo>
                <a:lnTo>
                  <a:pt x="564" y="313"/>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82" name="Freeform 123"/>
          <p:cNvSpPr>
            <a:spLocks/>
          </p:cNvSpPr>
          <p:nvPr/>
        </p:nvSpPr>
        <p:spPr bwMode="auto">
          <a:xfrm>
            <a:off x="3720778" y="4425950"/>
            <a:ext cx="446087" cy="603250"/>
          </a:xfrm>
          <a:custGeom>
            <a:avLst/>
            <a:gdLst>
              <a:gd name="T0" fmla="*/ 566 w 710"/>
              <a:gd name="T1" fmla="*/ 353 h 908"/>
              <a:gd name="T2" fmla="*/ 622 w 710"/>
              <a:gd name="T3" fmla="*/ 526 h 908"/>
              <a:gd name="T4" fmla="*/ 625 w 710"/>
              <a:gd name="T5" fmla="*/ 568 h 908"/>
              <a:gd name="T6" fmla="*/ 629 w 710"/>
              <a:gd name="T7" fmla="*/ 588 h 908"/>
              <a:gd name="T8" fmla="*/ 595 w 710"/>
              <a:gd name="T9" fmla="*/ 599 h 908"/>
              <a:gd name="T10" fmla="*/ 589 w 710"/>
              <a:gd name="T11" fmla="*/ 626 h 908"/>
              <a:gd name="T12" fmla="*/ 585 w 710"/>
              <a:gd name="T13" fmla="*/ 649 h 908"/>
              <a:gd name="T14" fmla="*/ 622 w 710"/>
              <a:gd name="T15" fmla="*/ 737 h 908"/>
              <a:gd name="T16" fmla="*/ 664 w 710"/>
              <a:gd name="T17" fmla="*/ 778 h 908"/>
              <a:gd name="T18" fmla="*/ 679 w 710"/>
              <a:gd name="T19" fmla="*/ 816 h 908"/>
              <a:gd name="T20" fmla="*/ 702 w 710"/>
              <a:gd name="T21" fmla="*/ 868 h 908"/>
              <a:gd name="T22" fmla="*/ 623 w 710"/>
              <a:gd name="T23" fmla="*/ 881 h 908"/>
              <a:gd name="T24" fmla="*/ 599 w 710"/>
              <a:gd name="T25" fmla="*/ 808 h 908"/>
              <a:gd name="T26" fmla="*/ 541 w 710"/>
              <a:gd name="T27" fmla="*/ 806 h 908"/>
              <a:gd name="T28" fmla="*/ 522 w 710"/>
              <a:gd name="T29" fmla="*/ 764 h 908"/>
              <a:gd name="T30" fmla="*/ 464 w 710"/>
              <a:gd name="T31" fmla="*/ 703 h 908"/>
              <a:gd name="T32" fmla="*/ 466 w 710"/>
              <a:gd name="T33" fmla="*/ 672 h 908"/>
              <a:gd name="T34" fmla="*/ 441 w 710"/>
              <a:gd name="T35" fmla="*/ 649 h 908"/>
              <a:gd name="T36" fmla="*/ 420 w 710"/>
              <a:gd name="T37" fmla="*/ 653 h 908"/>
              <a:gd name="T38" fmla="*/ 407 w 710"/>
              <a:gd name="T39" fmla="*/ 611 h 908"/>
              <a:gd name="T40" fmla="*/ 378 w 710"/>
              <a:gd name="T41" fmla="*/ 538 h 908"/>
              <a:gd name="T42" fmla="*/ 249 w 710"/>
              <a:gd name="T43" fmla="*/ 528 h 908"/>
              <a:gd name="T44" fmla="*/ 243 w 710"/>
              <a:gd name="T45" fmla="*/ 553 h 908"/>
              <a:gd name="T46" fmla="*/ 222 w 710"/>
              <a:gd name="T47" fmla="*/ 588 h 908"/>
              <a:gd name="T48" fmla="*/ 207 w 710"/>
              <a:gd name="T49" fmla="*/ 634 h 908"/>
              <a:gd name="T50" fmla="*/ 182 w 710"/>
              <a:gd name="T51" fmla="*/ 684 h 908"/>
              <a:gd name="T52" fmla="*/ 167 w 710"/>
              <a:gd name="T53" fmla="*/ 707 h 908"/>
              <a:gd name="T54" fmla="*/ 149 w 710"/>
              <a:gd name="T55" fmla="*/ 718 h 908"/>
              <a:gd name="T56" fmla="*/ 147 w 710"/>
              <a:gd name="T57" fmla="*/ 783 h 908"/>
              <a:gd name="T58" fmla="*/ 161 w 710"/>
              <a:gd name="T59" fmla="*/ 822 h 908"/>
              <a:gd name="T60" fmla="*/ 159 w 710"/>
              <a:gd name="T61" fmla="*/ 860 h 908"/>
              <a:gd name="T62" fmla="*/ 163 w 710"/>
              <a:gd name="T63" fmla="*/ 879 h 908"/>
              <a:gd name="T64" fmla="*/ 163 w 710"/>
              <a:gd name="T65" fmla="*/ 902 h 908"/>
              <a:gd name="T66" fmla="*/ 149 w 710"/>
              <a:gd name="T67" fmla="*/ 870 h 908"/>
              <a:gd name="T68" fmla="*/ 65 w 710"/>
              <a:gd name="T69" fmla="*/ 818 h 908"/>
              <a:gd name="T70" fmla="*/ 65 w 710"/>
              <a:gd name="T71" fmla="*/ 745 h 908"/>
              <a:gd name="T72" fmla="*/ 74 w 710"/>
              <a:gd name="T73" fmla="*/ 672 h 908"/>
              <a:gd name="T74" fmla="*/ 82 w 710"/>
              <a:gd name="T75" fmla="*/ 637 h 908"/>
              <a:gd name="T76" fmla="*/ 48 w 710"/>
              <a:gd name="T77" fmla="*/ 614 h 908"/>
              <a:gd name="T78" fmla="*/ 55 w 710"/>
              <a:gd name="T79" fmla="*/ 568 h 908"/>
              <a:gd name="T80" fmla="*/ 119 w 710"/>
              <a:gd name="T81" fmla="*/ 541 h 908"/>
              <a:gd name="T82" fmla="*/ 82 w 710"/>
              <a:gd name="T83" fmla="*/ 323 h 908"/>
              <a:gd name="T84" fmla="*/ 46 w 710"/>
              <a:gd name="T85" fmla="*/ 277 h 908"/>
              <a:gd name="T86" fmla="*/ 17 w 710"/>
              <a:gd name="T87" fmla="*/ 192 h 908"/>
              <a:gd name="T88" fmla="*/ 0 w 710"/>
              <a:gd name="T89" fmla="*/ 133 h 908"/>
              <a:gd name="T90" fmla="*/ 32 w 710"/>
              <a:gd name="T91" fmla="*/ 73 h 908"/>
              <a:gd name="T92" fmla="*/ 115 w 710"/>
              <a:gd name="T93" fmla="*/ 92 h 908"/>
              <a:gd name="T94" fmla="*/ 169 w 710"/>
              <a:gd name="T95" fmla="*/ 83 h 908"/>
              <a:gd name="T96" fmla="*/ 176 w 710"/>
              <a:gd name="T97" fmla="*/ 12 h 908"/>
              <a:gd name="T98" fmla="*/ 222 w 710"/>
              <a:gd name="T99" fmla="*/ 19 h 908"/>
              <a:gd name="T100" fmla="*/ 305 w 710"/>
              <a:gd name="T101" fmla="*/ 86 h 908"/>
              <a:gd name="T102" fmla="*/ 330 w 710"/>
              <a:gd name="T103" fmla="*/ 194 h 908"/>
              <a:gd name="T104" fmla="*/ 378 w 710"/>
              <a:gd name="T105" fmla="*/ 255 h 908"/>
              <a:gd name="T106" fmla="*/ 378 w 710"/>
              <a:gd name="T107" fmla="*/ 278 h 908"/>
              <a:gd name="T108" fmla="*/ 433 w 710"/>
              <a:gd name="T109" fmla="*/ 301 h 908"/>
              <a:gd name="T110" fmla="*/ 501 w 710"/>
              <a:gd name="T111" fmla="*/ 326 h 908"/>
              <a:gd name="T112" fmla="*/ 564 w 710"/>
              <a:gd name="T113" fmla="*/ 313 h 90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10"/>
              <a:gd name="T172" fmla="*/ 0 h 908"/>
              <a:gd name="T173" fmla="*/ 710 w 710"/>
              <a:gd name="T174" fmla="*/ 908 h 90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10" h="908">
                <a:moveTo>
                  <a:pt x="564" y="313"/>
                </a:moveTo>
                <a:lnTo>
                  <a:pt x="564" y="321"/>
                </a:lnTo>
                <a:lnTo>
                  <a:pt x="564" y="328"/>
                </a:lnTo>
                <a:lnTo>
                  <a:pt x="564" y="336"/>
                </a:lnTo>
                <a:lnTo>
                  <a:pt x="564" y="342"/>
                </a:lnTo>
                <a:lnTo>
                  <a:pt x="566" y="346"/>
                </a:lnTo>
                <a:lnTo>
                  <a:pt x="566" y="349"/>
                </a:lnTo>
                <a:lnTo>
                  <a:pt x="566" y="353"/>
                </a:lnTo>
                <a:lnTo>
                  <a:pt x="566" y="355"/>
                </a:lnTo>
                <a:lnTo>
                  <a:pt x="568" y="374"/>
                </a:lnTo>
                <a:lnTo>
                  <a:pt x="572" y="397"/>
                </a:lnTo>
                <a:lnTo>
                  <a:pt x="579" y="426"/>
                </a:lnTo>
                <a:lnTo>
                  <a:pt x="589" y="457"/>
                </a:lnTo>
                <a:lnTo>
                  <a:pt x="602" y="488"/>
                </a:lnTo>
                <a:lnTo>
                  <a:pt x="614" y="513"/>
                </a:lnTo>
                <a:lnTo>
                  <a:pt x="622" y="526"/>
                </a:lnTo>
                <a:lnTo>
                  <a:pt x="627" y="534"/>
                </a:lnTo>
                <a:lnTo>
                  <a:pt x="637" y="541"/>
                </a:lnTo>
                <a:lnTo>
                  <a:pt x="645" y="547"/>
                </a:lnTo>
                <a:lnTo>
                  <a:pt x="641" y="551"/>
                </a:lnTo>
                <a:lnTo>
                  <a:pt x="637" y="557"/>
                </a:lnTo>
                <a:lnTo>
                  <a:pt x="633" y="561"/>
                </a:lnTo>
                <a:lnTo>
                  <a:pt x="627" y="565"/>
                </a:lnTo>
                <a:lnTo>
                  <a:pt x="625" y="568"/>
                </a:lnTo>
                <a:lnTo>
                  <a:pt x="622" y="572"/>
                </a:lnTo>
                <a:lnTo>
                  <a:pt x="622" y="574"/>
                </a:lnTo>
                <a:lnTo>
                  <a:pt x="620" y="576"/>
                </a:lnTo>
                <a:lnTo>
                  <a:pt x="622" y="580"/>
                </a:lnTo>
                <a:lnTo>
                  <a:pt x="622" y="582"/>
                </a:lnTo>
                <a:lnTo>
                  <a:pt x="625" y="584"/>
                </a:lnTo>
                <a:lnTo>
                  <a:pt x="627" y="586"/>
                </a:lnTo>
                <a:lnTo>
                  <a:pt x="629" y="588"/>
                </a:lnTo>
                <a:lnTo>
                  <a:pt x="633" y="589"/>
                </a:lnTo>
                <a:lnTo>
                  <a:pt x="633" y="591"/>
                </a:lnTo>
                <a:lnTo>
                  <a:pt x="622" y="595"/>
                </a:lnTo>
                <a:lnTo>
                  <a:pt x="612" y="595"/>
                </a:lnTo>
                <a:lnTo>
                  <a:pt x="604" y="599"/>
                </a:lnTo>
                <a:lnTo>
                  <a:pt x="599" y="599"/>
                </a:lnTo>
                <a:lnTo>
                  <a:pt x="595" y="599"/>
                </a:lnTo>
                <a:lnTo>
                  <a:pt x="587" y="599"/>
                </a:lnTo>
                <a:lnTo>
                  <a:pt x="583" y="595"/>
                </a:lnTo>
                <a:lnTo>
                  <a:pt x="577" y="595"/>
                </a:lnTo>
                <a:lnTo>
                  <a:pt x="577" y="601"/>
                </a:lnTo>
                <a:lnTo>
                  <a:pt x="579" y="609"/>
                </a:lnTo>
                <a:lnTo>
                  <a:pt x="583" y="614"/>
                </a:lnTo>
                <a:lnTo>
                  <a:pt x="585" y="620"/>
                </a:lnTo>
                <a:lnTo>
                  <a:pt x="589" y="626"/>
                </a:lnTo>
                <a:lnTo>
                  <a:pt x="595" y="630"/>
                </a:lnTo>
                <a:lnTo>
                  <a:pt x="599" y="634"/>
                </a:lnTo>
                <a:lnTo>
                  <a:pt x="599" y="639"/>
                </a:lnTo>
                <a:lnTo>
                  <a:pt x="595" y="641"/>
                </a:lnTo>
                <a:lnTo>
                  <a:pt x="595" y="643"/>
                </a:lnTo>
                <a:lnTo>
                  <a:pt x="589" y="645"/>
                </a:lnTo>
                <a:lnTo>
                  <a:pt x="587" y="647"/>
                </a:lnTo>
                <a:lnTo>
                  <a:pt x="585" y="649"/>
                </a:lnTo>
                <a:lnTo>
                  <a:pt x="583" y="651"/>
                </a:lnTo>
                <a:lnTo>
                  <a:pt x="579" y="653"/>
                </a:lnTo>
                <a:lnTo>
                  <a:pt x="577" y="655"/>
                </a:lnTo>
                <a:lnTo>
                  <a:pt x="585" y="672"/>
                </a:lnTo>
                <a:lnTo>
                  <a:pt x="595" y="691"/>
                </a:lnTo>
                <a:lnTo>
                  <a:pt x="602" y="707"/>
                </a:lnTo>
                <a:lnTo>
                  <a:pt x="610" y="724"/>
                </a:lnTo>
                <a:lnTo>
                  <a:pt x="622" y="737"/>
                </a:lnTo>
                <a:lnTo>
                  <a:pt x="633" y="749"/>
                </a:lnTo>
                <a:lnTo>
                  <a:pt x="641" y="755"/>
                </a:lnTo>
                <a:lnTo>
                  <a:pt x="647" y="758"/>
                </a:lnTo>
                <a:lnTo>
                  <a:pt x="654" y="762"/>
                </a:lnTo>
                <a:lnTo>
                  <a:pt x="664" y="762"/>
                </a:lnTo>
                <a:lnTo>
                  <a:pt x="664" y="768"/>
                </a:lnTo>
                <a:lnTo>
                  <a:pt x="664" y="774"/>
                </a:lnTo>
                <a:lnTo>
                  <a:pt x="664" y="778"/>
                </a:lnTo>
                <a:lnTo>
                  <a:pt x="664" y="780"/>
                </a:lnTo>
                <a:lnTo>
                  <a:pt x="664" y="783"/>
                </a:lnTo>
                <a:lnTo>
                  <a:pt x="664" y="787"/>
                </a:lnTo>
                <a:lnTo>
                  <a:pt x="664" y="791"/>
                </a:lnTo>
                <a:lnTo>
                  <a:pt x="664" y="795"/>
                </a:lnTo>
                <a:lnTo>
                  <a:pt x="666" y="803"/>
                </a:lnTo>
                <a:lnTo>
                  <a:pt x="671" y="810"/>
                </a:lnTo>
                <a:lnTo>
                  <a:pt x="679" y="816"/>
                </a:lnTo>
                <a:lnTo>
                  <a:pt x="687" y="822"/>
                </a:lnTo>
                <a:lnTo>
                  <a:pt x="696" y="831"/>
                </a:lnTo>
                <a:lnTo>
                  <a:pt x="702" y="839"/>
                </a:lnTo>
                <a:lnTo>
                  <a:pt x="710" y="847"/>
                </a:lnTo>
                <a:lnTo>
                  <a:pt x="710" y="860"/>
                </a:lnTo>
                <a:lnTo>
                  <a:pt x="706" y="864"/>
                </a:lnTo>
                <a:lnTo>
                  <a:pt x="702" y="868"/>
                </a:lnTo>
                <a:lnTo>
                  <a:pt x="698" y="870"/>
                </a:lnTo>
                <a:lnTo>
                  <a:pt x="687" y="874"/>
                </a:lnTo>
                <a:lnTo>
                  <a:pt x="671" y="877"/>
                </a:lnTo>
                <a:lnTo>
                  <a:pt x="658" y="879"/>
                </a:lnTo>
                <a:lnTo>
                  <a:pt x="647" y="881"/>
                </a:lnTo>
                <a:lnTo>
                  <a:pt x="637" y="881"/>
                </a:lnTo>
                <a:lnTo>
                  <a:pt x="629" y="881"/>
                </a:lnTo>
                <a:lnTo>
                  <a:pt x="623" y="881"/>
                </a:lnTo>
                <a:lnTo>
                  <a:pt x="620" y="879"/>
                </a:lnTo>
                <a:lnTo>
                  <a:pt x="616" y="876"/>
                </a:lnTo>
                <a:lnTo>
                  <a:pt x="614" y="872"/>
                </a:lnTo>
                <a:lnTo>
                  <a:pt x="610" y="860"/>
                </a:lnTo>
                <a:lnTo>
                  <a:pt x="608" y="847"/>
                </a:lnTo>
                <a:lnTo>
                  <a:pt x="606" y="833"/>
                </a:lnTo>
                <a:lnTo>
                  <a:pt x="604" y="818"/>
                </a:lnTo>
                <a:lnTo>
                  <a:pt x="599" y="808"/>
                </a:lnTo>
                <a:lnTo>
                  <a:pt x="595" y="804"/>
                </a:lnTo>
                <a:lnTo>
                  <a:pt x="585" y="801"/>
                </a:lnTo>
                <a:lnTo>
                  <a:pt x="577" y="799"/>
                </a:lnTo>
                <a:lnTo>
                  <a:pt x="572" y="801"/>
                </a:lnTo>
                <a:lnTo>
                  <a:pt x="564" y="803"/>
                </a:lnTo>
                <a:lnTo>
                  <a:pt x="556" y="804"/>
                </a:lnTo>
                <a:lnTo>
                  <a:pt x="549" y="806"/>
                </a:lnTo>
                <a:lnTo>
                  <a:pt x="541" y="806"/>
                </a:lnTo>
                <a:lnTo>
                  <a:pt x="533" y="804"/>
                </a:lnTo>
                <a:lnTo>
                  <a:pt x="529" y="801"/>
                </a:lnTo>
                <a:lnTo>
                  <a:pt x="527" y="797"/>
                </a:lnTo>
                <a:lnTo>
                  <a:pt x="526" y="791"/>
                </a:lnTo>
                <a:lnTo>
                  <a:pt x="522" y="783"/>
                </a:lnTo>
                <a:lnTo>
                  <a:pt x="522" y="778"/>
                </a:lnTo>
                <a:lnTo>
                  <a:pt x="522" y="772"/>
                </a:lnTo>
                <a:lnTo>
                  <a:pt x="522" y="764"/>
                </a:lnTo>
                <a:lnTo>
                  <a:pt x="522" y="758"/>
                </a:lnTo>
                <a:lnTo>
                  <a:pt x="518" y="745"/>
                </a:lnTo>
                <a:lnTo>
                  <a:pt x="508" y="737"/>
                </a:lnTo>
                <a:lnTo>
                  <a:pt x="499" y="730"/>
                </a:lnTo>
                <a:lnTo>
                  <a:pt x="489" y="724"/>
                </a:lnTo>
                <a:lnTo>
                  <a:pt x="476" y="716"/>
                </a:lnTo>
                <a:lnTo>
                  <a:pt x="466" y="707"/>
                </a:lnTo>
                <a:lnTo>
                  <a:pt x="464" y="703"/>
                </a:lnTo>
                <a:lnTo>
                  <a:pt x="460" y="699"/>
                </a:lnTo>
                <a:lnTo>
                  <a:pt x="458" y="693"/>
                </a:lnTo>
                <a:lnTo>
                  <a:pt x="458" y="687"/>
                </a:lnTo>
                <a:lnTo>
                  <a:pt x="458" y="682"/>
                </a:lnTo>
                <a:lnTo>
                  <a:pt x="460" y="680"/>
                </a:lnTo>
                <a:lnTo>
                  <a:pt x="462" y="678"/>
                </a:lnTo>
                <a:lnTo>
                  <a:pt x="464" y="676"/>
                </a:lnTo>
                <a:lnTo>
                  <a:pt x="466" y="672"/>
                </a:lnTo>
                <a:lnTo>
                  <a:pt x="462" y="668"/>
                </a:lnTo>
                <a:lnTo>
                  <a:pt x="458" y="661"/>
                </a:lnTo>
                <a:lnTo>
                  <a:pt x="455" y="659"/>
                </a:lnTo>
                <a:lnTo>
                  <a:pt x="453" y="657"/>
                </a:lnTo>
                <a:lnTo>
                  <a:pt x="449" y="655"/>
                </a:lnTo>
                <a:lnTo>
                  <a:pt x="445" y="651"/>
                </a:lnTo>
                <a:lnTo>
                  <a:pt x="441" y="649"/>
                </a:lnTo>
                <a:lnTo>
                  <a:pt x="441" y="645"/>
                </a:lnTo>
                <a:lnTo>
                  <a:pt x="437" y="641"/>
                </a:lnTo>
                <a:lnTo>
                  <a:pt x="433" y="639"/>
                </a:lnTo>
                <a:lnTo>
                  <a:pt x="432" y="641"/>
                </a:lnTo>
                <a:lnTo>
                  <a:pt x="430" y="645"/>
                </a:lnTo>
                <a:lnTo>
                  <a:pt x="426" y="647"/>
                </a:lnTo>
                <a:lnTo>
                  <a:pt x="424" y="651"/>
                </a:lnTo>
                <a:lnTo>
                  <a:pt x="420" y="653"/>
                </a:lnTo>
                <a:lnTo>
                  <a:pt x="418" y="655"/>
                </a:lnTo>
                <a:lnTo>
                  <a:pt x="416" y="655"/>
                </a:lnTo>
                <a:lnTo>
                  <a:pt x="414" y="655"/>
                </a:lnTo>
                <a:lnTo>
                  <a:pt x="412" y="647"/>
                </a:lnTo>
                <a:lnTo>
                  <a:pt x="410" y="637"/>
                </a:lnTo>
                <a:lnTo>
                  <a:pt x="407" y="630"/>
                </a:lnTo>
                <a:lnTo>
                  <a:pt x="407" y="618"/>
                </a:lnTo>
                <a:lnTo>
                  <a:pt x="407" y="611"/>
                </a:lnTo>
                <a:lnTo>
                  <a:pt x="407" y="603"/>
                </a:lnTo>
                <a:lnTo>
                  <a:pt x="410" y="595"/>
                </a:lnTo>
                <a:lnTo>
                  <a:pt x="414" y="586"/>
                </a:lnTo>
                <a:lnTo>
                  <a:pt x="410" y="582"/>
                </a:lnTo>
                <a:lnTo>
                  <a:pt x="403" y="574"/>
                </a:lnTo>
                <a:lnTo>
                  <a:pt x="393" y="563"/>
                </a:lnTo>
                <a:lnTo>
                  <a:pt x="385" y="549"/>
                </a:lnTo>
                <a:lnTo>
                  <a:pt x="378" y="538"/>
                </a:lnTo>
                <a:lnTo>
                  <a:pt x="368" y="526"/>
                </a:lnTo>
                <a:lnTo>
                  <a:pt x="364" y="517"/>
                </a:lnTo>
                <a:lnTo>
                  <a:pt x="360" y="513"/>
                </a:lnTo>
                <a:lnTo>
                  <a:pt x="259" y="513"/>
                </a:lnTo>
                <a:lnTo>
                  <a:pt x="253" y="517"/>
                </a:lnTo>
                <a:lnTo>
                  <a:pt x="253" y="518"/>
                </a:lnTo>
                <a:lnTo>
                  <a:pt x="249" y="524"/>
                </a:lnTo>
                <a:lnTo>
                  <a:pt x="249" y="528"/>
                </a:lnTo>
                <a:lnTo>
                  <a:pt x="245" y="530"/>
                </a:lnTo>
                <a:lnTo>
                  <a:pt x="243" y="534"/>
                </a:lnTo>
                <a:lnTo>
                  <a:pt x="243" y="538"/>
                </a:lnTo>
                <a:lnTo>
                  <a:pt x="243" y="541"/>
                </a:lnTo>
                <a:lnTo>
                  <a:pt x="243" y="545"/>
                </a:lnTo>
                <a:lnTo>
                  <a:pt x="243" y="547"/>
                </a:lnTo>
                <a:lnTo>
                  <a:pt x="243" y="551"/>
                </a:lnTo>
                <a:lnTo>
                  <a:pt x="243" y="553"/>
                </a:lnTo>
                <a:lnTo>
                  <a:pt x="243" y="557"/>
                </a:lnTo>
                <a:lnTo>
                  <a:pt x="243" y="561"/>
                </a:lnTo>
                <a:lnTo>
                  <a:pt x="243" y="563"/>
                </a:lnTo>
                <a:lnTo>
                  <a:pt x="243" y="566"/>
                </a:lnTo>
                <a:lnTo>
                  <a:pt x="241" y="574"/>
                </a:lnTo>
                <a:lnTo>
                  <a:pt x="236" y="578"/>
                </a:lnTo>
                <a:lnTo>
                  <a:pt x="230" y="584"/>
                </a:lnTo>
                <a:lnTo>
                  <a:pt x="222" y="588"/>
                </a:lnTo>
                <a:lnTo>
                  <a:pt x="215" y="589"/>
                </a:lnTo>
                <a:lnTo>
                  <a:pt x="205" y="595"/>
                </a:lnTo>
                <a:lnTo>
                  <a:pt x="201" y="603"/>
                </a:lnTo>
                <a:lnTo>
                  <a:pt x="199" y="609"/>
                </a:lnTo>
                <a:lnTo>
                  <a:pt x="201" y="614"/>
                </a:lnTo>
                <a:lnTo>
                  <a:pt x="203" y="622"/>
                </a:lnTo>
                <a:lnTo>
                  <a:pt x="205" y="630"/>
                </a:lnTo>
                <a:lnTo>
                  <a:pt x="207" y="634"/>
                </a:lnTo>
                <a:lnTo>
                  <a:pt x="207" y="643"/>
                </a:lnTo>
                <a:lnTo>
                  <a:pt x="203" y="647"/>
                </a:lnTo>
                <a:lnTo>
                  <a:pt x="195" y="653"/>
                </a:lnTo>
                <a:lnTo>
                  <a:pt x="182" y="655"/>
                </a:lnTo>
                <a:lnTo>
                  <a:pt x="182" y="662"/>
                </a:lnTo>
                <a:lnTo>
                  <a:pt x="182" y="672"/>
                </a:lnTo>
                <a:lnTo>
                  <a:pt x="182" y="678"/>
                </a:lnTo>
                <a:lnTo>
                  <a:pt x="182" y="684"/>
                </a:lnTo>
                <a:lnTo>
                  <a:pt x="182" y="687"/>
                </a:lnTo>
                <a:lnTo>
                  <a:pt x="182" y="693"/>
                </a:lnTo>
                <a:lnTo>
                  <a:pt x="182" y="699"/>
                </a:lnTo>
                <a:lnTo>
                  <a:pt x="182" y="707"/>
                </a:lnTo>
                <a:lnTo>
                  <a:pt x="176" y="707"/>
                </a:lnTo>
                <a:lnTo>
                  <a:pt x="172" y="707"/>
                </a:lnTo>
                <a:lnTo>
                  <a:pt x="169" y="707"/>
                </a:lnTo>
                <a:lnTo>
                  <a:pt x="167" y="707"/>
                </a:lnTo>
                <a:lnTo>
                  <a:pt x="163" y="707"/>
                </a:lnTo>
                <a:lnTo>
                  <a:pt x="161" y="707"/>
                </a:lnTo>
                <a:lnTo>
                  <a:pt x="159" y="707"/>
                </a:lnTo>
                <a:lnTo>
                  <a:pt x="157" y="707"/>
                </a:lnTo>
                <a:lnTo>
                  <a:pt x="155" y="710"/>
                </a:lnTo>
                <a:lnTo>
                  <a:pt x="153" y="710"/>
                </a:lnTo>
                <a:lnTo>
                  <a:pt x="151" y="716"/>
                </a:lnTo>
                <a:lnTo>
                  <a:pt x="149" y="718"/>
                </a:lnTo>
                <a:lnTo>
                  <a:pt x="149" y="722"/>
                </a:lnTo>
                <a:lnTo>
                  <a:pt x="147" y="726"/>
                </a:lnTo>
                <a:lnTo>
                  <a:pt x="147" y="728"/>
                </a:lnTo>
                <a:lnTo>
                  <a:pt x="147" y="735"/>
                </a:lnTo>
                <a:lnTo>
                  <a:pt x="147" y="749"/>
                </a:lnTo>
                <a:lnTo>
                  <a:pt x="147" y="760"/>
                </a:lnTo>
                <a:lnTo>
                  <a:pt x="147" y="772"/>
                </a:lnTo>
                <a:lnTo>
                  <a:pt x="147" y="783"/>
                </a:lnTo>
                <a:lnTo>
                  <a:pt x="147" y="795"/>
                </a:lnTo>
                <a:lnTo>
                  <a:pt x="147" y="801"/>
                </a:lnTo>
                <a:lnTo>
                  <a:pt x="147" y="804"/>
                </a:lnTo>
                <a:lnTo>
                  <a:pt x="149" y="806"/>
                </a:lnTo>
                <a:lnTo>
                  <a:pt x="151" y="810"/>
                </a:lnTo>
                <a:lnTo>
                  <a:pt x="153" y="814"/>
                </a:lnTo>
                <a:lnTo>
                  <a:pt x="157" y="818"/>
                </a:lnTo>
                <a:lnTo>
                  <a:pt x="161" y="822"/>
                </a:lnTo>
                <a:lnTo>
                  <a:pt x="165" y="826"/>
                </a:lnTo>
                <a:lnTo>
                  <a:pt x="167" y="833"/>
                </a:lnTo>
                <a:lnTo>
                  <a:pt x="167" y="839"/>
                </a:lnTo>
                <a:lnTo>
                  <a:pt x="167" y="843"/>
                </a:lnTo>
                <a:lnTo>
                  <a:pt x="165" y="849"/>
                </a:lnTo>
                <a:lnTo>
                  <a:pt x="163" y="852"/>
                </a:lnTo>
                <a:lnTo>
                  <a:pt x="161" y="856"/>
                </a:lnTo>
                <a:lnTo>
                  <a:pt x="159" y="860"/>
                </a:lnTo>
                <a:lnTo>
                  <a:pt x="157" y="864"/>
                </a:lnTo>
                <a:lnTo>
                  <a:pt x="157" y="868"/>
                </a:lnTo>
                <a:lnTo>
                  <a:pt x="157" y="872"/>
                </a:lnTo>
                <a:lnTo>
                  <a:pt x="157" y="874"/>
                </a:lnTo>
                <a:lnTo>
                  <a:pt x="159" y="876"/>
                </a:lnTo>
                <a:lnTo>
                  <a:pt x="161" y="877"/>
                </a:lnTo>
                <a:lnTo>
                  <a:pt x="163" y="879"/>
                </a:lnTo>
                <a:lnTo>
                  <a:pt x="165" y="881"/>
                </a:lnTo>
                <a:lnTo>
                  <a:pt x="167" y="881"/>
                </a:lnTo>
                <a:lnTo>
                  <a:pt x="167" y="885"/>
                </a:lnTo>
                <a:lnTo>
                  <a:pt x="165" y="889"/>
                </a:lnTo>
                <a:lnTo>
                  <a:pt x="165" y="891"/>
                </a:lnTo>
                <a:lnTo>
                  <a:pt x="163" y="895"/>
                </a:lnTo>
                <a:lnTo>
                  <a:pt x="163" y="899"/>
                </a:lnTo>
                <a:lnTo>
                  <a:pt x="163" y="902"/>
                </a:lnTo>
                <a:lnTo>
                  <a:pt x="161" y="906"/>
                </a:lnTo>
                <a:lnTo>
                  <a:pt x="161" y="908"/>
                </a:lnTo>
                <a:lnTo>
                  <a:pt x="157" y="902"/>
                </a:lnTo>
                <a:lnTo>
                  <a:pt x="155" y="899"/>
                </a:lnTo>
                <a:lnTo>
                  <a:pt x="153" y="889"/>
                </a:lnTo>
                <a:lnTo>
                  <a:pt x="151" y="883"/>
                </a:lnTo>
                <a:lnTo>
                  <a:pt x="151" y="877"/>
                </a:lnTo>
                <a:lnTo>
                  <a:pt x="149" y="870"/>
                </a:lnTo>
                <a:lnTo>
                  <a:pt x="147" y="864"/>
                </a:lnTo>
                <a:lnTo>
                  <a:pt x="142" y="860"/>
                </a:lnTo>
                <a:lnTo>
                  <a:pt x="128" y="851"/>
                </a:lnTo>
                <a:lnTo>
                  <a:pt x="113" y="843"/>
                </a:lnTo>
                <a:lnTo>
                  <a:pt x="97" y="839"/>
                </a:lnTo>
                <a:lnTo>
                  <a:pt x="84" y="833"/>
                </a:lnTo>
                <a:lnTo>
                  <a:pt x="73" y="826"/>
                </a:lnTo>
                <a:lnTo>
                  <a:pt x="65" y="818"/>
                </a:lnTo>
                <a:lnTo>
                  <a:pt x="59" y="814"/>
                </a:lnTo>
                <a:lnTo>
                  <a:pt x="55" y="808"/>
                </a:lnTo>
                <a:lnTo>
                  <a:pt x="55" y="803"/>
                </a:lnTo>
                <a:lnTo>
                  <a:pt x="53" y="795"/>
                </a:lnTo>
                <a:lnTo>
                  <a:pt x="55" y="783"/>
                </a:lnTo>
                <a:lnTo>
                  <a:pt x="57" y="768"/>
                </a:lnTo>
                <a:lnTo>
                  <a:pt x="59" y="756"/>
                </a:lnTo>
                <a:lnTo>
                  <a:pt x="65" y="745"/>
                </a:lnTo>
                <a:lnTo>
                  <a:pt x="69" y="732"/>
                </a:lnTo>
                <a:lnTo>
                  <a:pt x="73" y="720"/>
                </a:lnTo>
                <a:lnTo>
                  <a:pt x="74" y="707"/>
                </a:lnTo>
                <a:lnTo>
                  <a:pt x="74" y="689"/>
                </a:lnTo>
                <a:lnTo>
                  <a:pt x="74" y="684"/>
                </a:lnTo>
                <a:lnTo>
                  <a:pt x="74" y="680"/>
                </a:lnTo>
                <a:lnTo>
                  <a:pt x="76" y="672"/>
                </a:lnTo>
                <a:lnTo>
                  <a:pt x="74" y="672"/>
                </a:lnTo>
                <a:lnTo>
                  <a:pt x="74" y="668"/>
                </a:lnTo>
                <a:lnTo>
                  <a:pt x="74" y="662"/>
                </a:lnTo>
                <a:lnTo>
                  <a:pt x="73" y="659"/>
                </a:lnTo>
                <a:lnTo>
                  <a:pt x="69" y="653"/>
                </a:lnTo>
                <a:lnTo>
                  <a:pt x="73" y="649"/>
                </a:lnTo>
                <a:lnTo>
                  <a:pt x="76" y="645"/>
                </a:lnTo>
                <a:lnTo>
                  <a:pt x="78" y="641"/>
                </a:lnTo>
                <a:lnTo>
                  <a:pt x="82" y="637"/>
                </a:lnTo>
                <a:lnTo>
                  <a:pt x="84" y="634"/>
                </a:lnTo>
                <a:lnTo>
                  <a:pt x="86" y="630"/>
                </a:lnTo>
                <a:lnTo>
                  <a:pt x="88" y="622"/>
                </a:lnTo>
                <a:lnTo>
                  <a:pt x="88" y="618"/>
                </a:lnTo>
                <a:lnTo>
                  <a:pt x="73" y="622"/>
                </a:lnTo>
                <a:lnTo>
                  <a:pt x="59" y="622"/>
                </a:lnTo>
                <a:lnTo>
                  <a:pt x="53" y="620"/>
                </a:lnTo>
                <a:lnTo>
                  <a:pt x="48" y="614"/>
                </a:lnTo>
                <a:lnTo>
                  <a:pt x="46" y="609"/>
                </a:lnTo>
                <a:lnTo>
                  <a:pt x="44" y="601"/>
                </a:lnTo>
                <a:lnTo>
                  <a:pt x="42" y="589"/>
                </a:lnTo>
                <a:lnTo>
                  <a:pt x="40" y="582"/>
                </a:lnTo>
                <a:lnTo>
                  <a:pt x="42" y="578"/>
                </a:lnTo>
                <a:lnTo>
                  <a:pt x="46" y="574"/>
                </a:lnTo>
                <a:lnTo>
                  <a:pt x="50" y="570"/>
                </a:lnTo>
                <a:lnTo>
                  <a:pt x="55" y="568"/>
                </a:lnTo>
                <a:lnTo>
                  <a:pt x="67" y="565"/>
                </a:lnTo>
                <a:lnTo>
                  <a:pt x="80" y="561"/>
                </a:lnTo>
                <a:lnTo>
                  <a:pt x="92" y="557"/>
                </a:lnTo>
                <a:lnTo>
                  <a:pt x="105" y="553"/>
                </a:lnTo>
                <a:lnTo>
                  <a:pt x="111" y="551"/>
                </a:lnTo>
                <a:lnTo>
                  <a:pt x="115" y="549"/>
                </a:lnTo>
                <a:lnTo>
                  <a:pt x="117" y="545"/>
                </a:lnTo>
                <a:lnTo>
                  <a:pt x="119" y="541"/>
                </a:lnTo>
                <a:lnTo>
                  <a:pt x="119" y="486"/>
                </a:lnTo>
                <a:lnTo>
                  <a:pt x="109" y="461"/>
                </a:lnTo>
                <a:lnTo>
                  <a:pt x="105" y="434"/>
                </a:lnTo>
                <a:lnTo>
                  <a:pt x="99" y="409"/>
                </a:lnTo>
                <a:lnTo>
                  <a:pt x="96" y="382"/>
                </a:lnTo>
                <a:lnTo>
                  <a:pt x="92" y="355"/>
                </a:lnTo>
                <a:lnTo>
                  <a:pt x="86" y="332"/>
                </a:lnTo>
                <a:lnTo>
                  <a:pt x="82" y="323"/>
                </a:lnTo>
                <a:lnTo>
                  <a:pt x="76" y="315"/>
                </a:lnTo>
                <a:lnTo>
                  <a:pt x="71" y="307"/>
                </a:lnTo>
                <a:lnTo>
                  <a:pt x="65" y="301"/>
                </a:lnTo>
                <a:lnTo>
                  <a:pt x="57" y="298"/>
                </a:lnTo>
                <a:lnTo>
                  <a:pt x="53" y="290"/>
                </a:lnTo>
                <a:lnTo>
                  <a:pt x="50" y="286"/>
                </a:lnTo>
                <a:lnTo>
                  <a:pt x="48" y="280"/>
                </a:lnTo>
                <a:lnTo>
                  <a:pt x="46" y="277"/>
                </a:lnTo>
                <a:lnTo>
                  <a:pt x="44" y="271"/>
                </a:lnTo>
                <a:lnTo>
                  <a:pt x="42" y="265"/>
                </a:lnTo>
                <a:lnTo>
                  <a:pt x="40" y="259"/>
                </a:lnTo>
                <a:lnTo>
                  <a:pt x="36" y="242"/>
                </a:lnTo>
                <a:lnTo>
                  <a:pt x="32" y="230"/>
                </a:lnTo>
                <a:lnTo>
                  <a:pt x="28" y="217"/>
                </a:lnTo>
                <a:lnTo>
                  <a:pt x="21" y="204"/>
                </a:lnTo>
                <a:lnTo>
                  <a:pt x="17" y="192"/>
                </a:lnTo>
                <a:lnTo>
                  <a:pt x="13" y="182"/>
                </a:lnTo>
                <a:lnTo>
                  <a:pt x="9" y="169"/>
                </a:lnTo>
                <a:lnTo>
                  <a:pt x="5" y="156"/>
                </a:lnTo>
                <a:lnTo>
                  <a:pt x="3" y="152"/>
                </a:lnTo>
                <a:lnTo>
                  <a:pt x="2" y="148"/>
                </a:lnTo>
                <a:lnTo>
                  <a:pt x="2" y="144"/>
                </a:lnTo>
                <a:lnTo>
                  <a:pt x="0" y="136"/>
                </a:lnTo>
                <a:lnTo>
                  <a:pt x="0" y="133"/>
                </a:lnTo>
                <a:lnTo>
                  <a:pt x="0" y="129"/>
                </a:lnTo>
                <a:lnTo>
                  <a:pt x="0" y="123"/>
                </a:lnTo>
                <a:lnTo>
                  <a:pt x="0" y="119"/>
                </a:lnTo>
                <a:lnTo>
                  <a:pt x="2" y="106"/>
                </a:lnTo>
                <a:lnTo>
                  <a:pt x="5" y="92"/>
                </a:lnTo>
                <a:lnTo>
                  <a:pt x="11" y="85"/>
                </a:lnTo>
                <a:lnTo>
                  <a:pt x="21" y="77"/>
                </a:lnTo>
                <a:lnTo>
                  <a:pt x="32" y="73"/>
                </a:lnTo>
                <a:lnTo>
                  <a:pt x="44" y="67"/>
                </a:lnTo>
                <a:lnTo>
                  <a:pt x="57" y="67"/>
                </a:lnTo>
                <a:lnTo>
                  <a:pt x="73" y="67"/>
                </a:lnTo>
                <a:lnTo>
                  <a:pt x="78" y="67"/>
                </a:lnTo>
                <a:lnTo>
                  <a:pt x="86" y="73"/>
                </a:lnTo>
                <a:lnTo>
                  <a:pt x="94" y="79"/>
                </a:lnTo>
                <a:lnTo>
                  <a:pt x="105" y="86"/>
                </a:lnTo>
                <a:lnTo>
                  <a:pt x="115" y="92"/>
                </a:lnTo>
                <a:lnTo>
                  <a:pt x="124" y="102"/>
                </a:lnTo>
                <a:lnTo>
                  <a:pt x="134" y="106"/>
                </a:lnTo>
                <a:lnTo>
                  <a:pt x="145" y="106"/>
                </a:lnTo>
                <a:lnTo>
                  <a:pt x="155" y="106"/>
                </a:lnTo>
                <a:lnTo>
                  <a:pt x="161" y="102"/>
                </a:lnTo>
                <a:lnTo>
                  <a:pt x="165" y="96"/>
                </a:lnTo>
                <a:lnTo>
                  <a:pt x="167" y="90"/>
                </a:lnTo>
                <a:lnTo>
                  <a:pt x="169" y="83"/>
                </a:lnTo>
                <a:lnTo>
                  <a:pt x="169" y="73"/>
                </a:lnTo>
                <a:lnTo>
                  <a:pt x="167" y="63"/>
                </a:lnTo>
                <a:lnTo>
                  <a:pt x="167" y="54"/>
                </a:lnTo>
                <a:lnTo>
                  <a:pt x="167" y="44"/>
                </a:lnTo>
                <a:lnTo>
                  <a:pt x="169" y="35"/>
                </a:lnTo>
                <a:lnTo>
                  <a:pt x="170" y="25"/>
                </a:lnTo>
                <a:lnTo>
                  <a:pt x="172" y="19"/>
                </a:lnTo>
                <a:lnTo>
                  <a:pt x="176" y="12"/>
                </a:lnTo>
                <a:lnTo>
                  <a:pt x="182" y="8"/>
                </a:lnTo>
                <a:lnTo>
                  <a:pt x="186" y="4"/>
                </a:lnTo>
                <a:lnTo>
                  <a:pt x="192" y="0"/>
                </a:lnTo>
                <a:lnTo>
                  <a:pt x="195" y="4"/>
                </a:lnTo>
                <a:lnTo>
                  <a:pt x="201" y="10"/>
                </a:lnTo>
                <a:lnTo>
                  <a:pt x="207" y="14"/>
                </a:lnTo>
                <a:lnTo>
                  <a:pt x="215" y="17"/>
                </a:lnTo>
                <a:lnTo>
                  <a:pt x="222" y="19"/>
                </a:lnTo>
                <a:lnTo>
                  <a:pt x="230" y="25"/>
                </a:lnTo>
                <a:lnTo>
                  <a:pt x="238" y="25"/>
                </a:lnTo>
                <a:lnTo>
                  <a:pt x="245" y="25"/>
                </a:lnTo>
                <a:lnTo>
                  <a:pt x="266" y="33"/>
                </a:lnTo>
                <a:lnTo>
                  <a:pt x="280" y="42"/>
                </a:lnTo>
                <a:lnTo>
                  <a:pt x="291" y="54"/>
                </a:lnTo>
                <a:lnTo>
                  <a:pt x="299" y="71"/>
                </a:lnTo>
                <a:lnTo>
                  <a:pt x="305" y="86"/>
                </a:lnTo>
                <a:lnTo>
                  <a:pt x="307" y="102"/>
                </a:lnTo>
                <a:lnTo>
                  <a:pt x="307" y="123"/>
                </a:lnTo>
                <a:lnTo>
                  <a:pt x="307" y="144"/>
                </a:lnTo>
                <a:lnTo>
                  <a:pt x="309" y="156"/>
                </a:lnTo>
                <a:lnTo>
                  <a:pt x="311" y="165"/>
                </a:lnTo>
                <a:lnTo>
                  <a:pt x="312" y="173"/>
                </a:lnTo>
                <a:lnTo>
                  <a:pt x="318" y="182"/>
                </a:lnTo>
                <a:lnTo>
                  <a:pt x="330" y="194"/>
                </a:lnTo>
                <a:lnTo>
                  <a:pt x="341" y="204"/>
                </a:lnTo>
                <a:lnTo>
                  <a:pt x="355" y="211"/>
                </a:lnTo>
                <a:lnTo>
                  <a:pt x="364" y="221"/>
                </a:lnTo>
                <a:lnTo>
                  <a:pt x="368" y="229"/>
                </a:lnTo>
                <a:lnTo>
                  <a:pt x="374" y="236"/>
                </a:lnTo>
                <a:lnTo>
                  <a:pt x="376" y="242"/>
                </a:lnTo>
                <a:lnTo>
                  <a:pt x="378" y="252"/>
                </a:lnTo>
                <a:lnTo>
                  <a:pt x="378" y="255"/>
                </a:lnTo>
                <a:lnTo>
                  <a:pt x="378" y="259"/>
                </a:lnTo>
                <a:lnTo>
                  <a:pt x="378" y="265"/>
                </a:lnTo>
                <a:lnTo>
                  <a:pt x="378" y="267"/>
                </a:lnTo>
                <a:lnTo>
                  <a:pt x="378" y="269"/>
                </a:lnTo>
                <a:lnTo>
                  <a:pt x="378" y="271"/>
                </a:lnTo>
                <a:lnTo>
                  <a:pt x="378" y="273"/>
                </a:lnTo>
                <a:lnTo>
                  <a:pt x="378" y="275"/>
                </a:lnTo>
                <a:lnTo>
                  <a:pt x="378" y="278"/>
                </a:lnTo>
                <a:lnTo>
                  <a:pt x="378" y="282"/>
                </a:lnTo>
                <a:lnTo>
                  <a:pt x="380" y="284"/>
                </a:lnTo>
                <a:lnTo>
                  <a:pt x="382" y="288"/>
                </a:lnTo>
                <a:lnTo>
                  <a:pt x="384" y="294"/>
                </a:lnTo>
                <a:lnTo>
                  <a:pt x="385" y="294"/>
                </a:lnTo>
                <a:lnTo>
                  <a:pt x="387" y="298"/>
                </a:lnTo>
                <a:lnTo>
                  <a:pt x="391" y="301"/>
                </a:lnTo>
                <a:lnTo>
                  <a:pt x="433" y="301"/>
                </a:lnTo>
                <a:lnTo>
                  <a:pt x="441" y="305"/>
                </a:lnTo>
                <a:lnTo>
                  <a:pt x="445" y="309"/>
                </a:lnTo>
                <a:lnTo>
                  <a:pt x="455" y="313"/>
                </a:lnTo>
                <a:lnTo>
                  <a:pt x="462" y="317"/>
                </a:lnTo>
                <a:lnTo>
                  <a:pt x="472" y="321"/>
                </a:lnTo>
                <a:lnTo>
                  <a:pt x="483" y="325"/>
                </a:lnTo>
                <a:lnTo>
                  <a:pt x="493" y="326"/>
                </a:lnTo>
                <a:lnTo>
                  <a:pt x="501" y="326"/>
                </a:lnTo>
                <a:lnTo>
                  <a:pt x="510" y="326"/>
                </a:lnTo>
                <a:lnTo>
                  <a:pt x="522" y="325"/>
                </a:lnTo>
                <a:lnTo>
                  <a:pt x="529" y="325"/>
                </a:lnTo>
                <a:lnTo>
                  <a:pt x="537" y="323"/>
                </a:lnTo>
                <a:lnTo>
                  <a:pt x="545" y="321"/>
                </a:lnTo>
                <a:lnTo>
                  <a:pt x="551" y="319"/>
                </a:lnTo>
                <a:lnTo>
                  <a:pt x="556" y="315"/>
                </a:lnTo>
                <a:lnTo>
                  <a:pt x="564" y="313"/>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83" name="Freeform 124"/>
          <p:cNvSpPr>
            <a:spLocks/>
          </p:cNvSpPr>
          <p:nvPr/>
        </p:nvSpPr>
        <p:spPr bwMode="auto">
          <a:xfrm>
            <a:off x="3512815" y="4094163"/>
            <a:ext cx="563563" cy="549275"/>
          </a:xfrm>
          <a:custGeom>
            <a:avLst/>
            <a:gdLst>
              <a:gd name="T0" fmla="*/ 40 w 898"/>
              <a:gd name="T1" fmla="*/ 44 h 825"/>
              <a:gd name="T2" fmla="*/ 15 w 898"/>
              <a:gd name="T3" fmla="*/ 121 h 825"/>
              <a:gd name="T4" fmla="*/ 19 w 898"/>
              <a:gd name="T5" fmla="*/ 236 h 825"/>
              <a:gd name="T6" fmla="*/ 95 w 898"/>
              <a:gd name="T7" fmla="*/ 263 h 825"/>
              <a:gd name="T8" fmla="*/ 151 w 898"/>
              <a:gd name="T9" fmla="*/ 317 h 825"/>
              <a:gd name="T10" fmla="*/ 168 w 898"/>
              <a:gd name="T11" fmla="*/ 399 h 825"/>
              <a:gd name="T12" fmla="*/ 138 w 898"/>
              <a:gd name="T13" fmla="*/ 451 h 825"/>
              <a:gd name="T14" fmla="*/ 134 w 898"/>
              <a:gd name="T15" fmla="*/ 486 h 825"/>
              <a:gd name="T16" fmla="*/ 145 w 898"/>
              <a:gd name="T17" fmla="*/ 499 h 825"/>
              <a:gd name="T18" fmla="*/ 190 w 898"/>
              <a:gd name="T19" fmla="*/ 553 h 825"/>
              <a:gd name="T20" fmla="*/ 232 w 898"/>
              <a:gd name="T21" fmla="*/ 609 h 825"/>
              <a:gd name="T22" fmla="*/ 268 w 898"/>
              <a:gd name="T23" fmla="*/ 649 h 825"/>
              <a:gd name="T24" fmla="*/ 334 w 898"/>
              <a:gd name="T25" fmla="*/ 655 h 825"/>
              <a:gd name="T26" fmla="*/ 332 w 898"/>
              <a:gd name="T27" fmla="*/ 632 h 825"/>
              <a:gd name="T28" fmla="*/ 337 w 898"/>
              <a:gd name="T29" fmla="*/ 591 h 825"/>
              <a:gd name="T30" fmla="*/ 389 w 898"/>
              <a:gd name="T31" fmla="*/ 566 h 825"/>
              <a:gd name="T32" fmla="*/ 437 w 898"/>
              <a:gd name="T33" fmla="*/ 585 h 825"/>
              <a:gd name="T34" fmla="*/ 487 w 898"/>
              <a:gd name="T35" fmla="*/ 605 h 825"/>
              <a:gd name="T36" fmla="*/ 501 w 898"/>
              <a:gd name="T37" fmla="*/ 572 h 825"/>
              <a:gd name="T38" fmla="*/ 502 w 898"/>
              <a:gd name="T39" fmla="*/ 524 h 825"/>
              <a:gd name="T40" fmla="*/ 524 w 898"/>
              <a:gd name="T41" fmla="*/ 499 h 825"/>
              <a:gd name="T42" fmla="*/ 554 w 898"/>
              <a:gd name="T43" fmla="*/ 518 h 825"/>
              <a:gd name="T44" fmla="*/ 612 w 898"/>
              <a:gd name="T45" fmla="*/ 541 h 825"/>
              <a:gd name="T46" fmla="*/ 639 w 898"/>
              <a:gd name="T47" fmla="*/ 622 h 825"/>
              <a:gd name="T48" fmla="*/ 650 w 898"/>
              <a:gd name="T49" fmla="*/ 681 h 825"/>
              <a:gd name="T50" fmla="*/ 700 w 898"/>
              <a:gd name="T51" fmla="*/ 728 h 825"/>
              <a:gd name="T52" fmla="*/ 710 w 898"/>
              <a:gd name="T53" fmla="*/ 758 h 825"/>
              <a:gd name="T54" fmla="*/ 710 w 898"/>
              <a:gd name="T55" fmla="*/ 772 h 825"/>
              <a:gd name="T56" fmla="*/ 714 w 898"/>
              <a:gd name="T57" fmla="*/ 787 h 825"/>
              <a:gd name="T58" fmla="*/ 765 w 898"/>
              <a:gd name="T59" fmla="*/ 800 h 825"/>
              <a:gd name="T60" fmla="*/ 804 w 898"/>
              <a:gd name="T61" fmla="*/ 820 h 825"/>
              <a:gd name="T62" fmla="*/ 854 w 898"/>
              <a:gd name="T63" fmla="*/ 824 h 825"/>
              <a:gd name="T64" fmla="*/ 892 w 898"/>
              <a:gd name="T65" fmla="*/ 814 h 825"/>
              <a:gd name="T66" fmla="*/ 898 w 898"/>
              <a:gd name="T67" fmla="*/ 802 h 825"/>
              <a:gd name="T68" fmla="*/ 888 w 898"/>
              <a:gd name="T69" fmla="*/ 785 h 825"/>
              <a:gd name="T70" fmla="*/ 823 w 898"/>
              <a:gd name="T71" fmla="*/ 706 h 825"/>
              <a:gd name="T72" fmla="*/ 811 w 898"/>
              <a:gd name="T73" fmla="*/ 666 h 825"/>
              <a:gd name="T74" fmla="*/ 823 w 898"/>
              <a:gd name="T75" fmla="*/ 633 h 825"/>
              <a:gd name="T76" fmla="*/ 785 w 898"/>
              <a:gd name="T77" fmla="*/ 593 h 825"/>
              <a:gd name="T78" fmla="*/ 739 w 898"/>
              <a:gd name="T79" fmla="*/ 493 h 825"/>
              <a:gd name="T80" fmla="*/ 710 w 898"/>
              <a:gd name="T81" fmla="*/ 420 h 825"/>
              <a:gd name="T82" fmla="*/ 675 w 898"/>
              <a:gd name="T83" fmla="*/ 374 h 825"/>
              <a:gd name="T84" fmla="*/ 639 w 898"/>
              <a:gd name="T85" fmla="*/ 397 h 825"/>
              <a:gd name="T86" fmla="*/ 597 w 898"/>
              <a:gd name="T87" fmla="*/ 386 h 825"/>
              <a:gd name="T88" fmla="*/ 558 w 898"/>
              <a:gd name="T89" fmla="*/ 288 h 825"/>
              <a:gd name="T90" fmla="*/ 558 w 898"/>
              <a:gd name="T91" fmla="*/ 257 h 825"/>
              <a:gd name="T92" fmla="*/ 554 w 898"/>
              <a:gd name="T93" fmla="*/ 244 h 825"/>
              <a:gd name="T94" fmla="*/ 524 w 898"/>
              <a:gd name="T95" fmla="*/ 230 h 825"/>
              <a:gd name="T96" fmla="*/ 516 w 898"/>
              <a:gd name="T97" fmla="*/ 203 h 825"/>
              <a:gd name="T98" fmla="*/ 504 w 898"/>
              <a:gd name="T99" fmla="*/ 175 h 825"/>
              <a:gd name="T100" fmla="*/ 470 w 898"/>
              <a:gd name="T101" fmla="*/ 136 h 825"/>
              <a:gd name="T102" fmla="*/ 456 w 898"/>
              <a:gd name="T103" fmla="*/ 34 h 825"/>
              <a:gd name="T104" fmla="*/ 385 w 898"/>
              <a:gd name="T105" fmla="*/ 21 h 825"/>
              <a:gd name="T106" fmla="*/ 347 w 898"/>
              <a:gd name="T107" fmla="*/ 23 h 825"/>
              <a:gd name="T108" fmla="*/ 312 w 898"/>
              <a:gd name="T109" fmla="*/ 44 h 825"/>
              <a:gd name="T110" fmla="*/ 287 w 898"/>
              <a:gd name="T111" fmla="*/ 42 h 825"/>
              <a:gd name="T112" fmla="*/ 230 w 898"/>
              <a:gd name="T113" fmla="*/ 42 h 825"/>
              <a:gd name="T114" fmla="*/ 145 w 898"/>
              <a:gd name="T115" fmla="*/ 25 h 82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98"/>
              <a:gd name="T175" fmla="*/ 0 h 825"/>
              <a:gd name="T176" fmla="*/ 898 w 898"/>
              <a:gd name="T177" fmla="*/ 825 h 82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98" h="825">
                <a:moveTo>
                  <a:pt x="76" y="19"/>
                </a:moveTo>
                <a:lnTo>
                  <a:pt x="65" y="27"/>
                </a:lnTo>
                <a:lnTo>
                  <a:pt x="53" y="34"/>
                </a:lnTo>
                <a:lnTo>
                  <a:pt x="46" y="38"/>
                </a:lnTo>
                <a:lnTo>
                  <a:pt x="40" y="44"/>
                </a:lnTo>
                <a:lnTo>
                  <a:pt x="34" y="48"/>
                </a:lnTo>
                <a:lnTo>
                  <a:pt x="30" y="56"/>
                </a:lnTo>
                <a:lnTo>
                  <a:pt x="23" y="65"/>
                </a:lnTo>
                <a:lnTo>
                  <a:pt x="15" y="81"/>
                </a:lnTo>
                <a:lnTo>
                  <a:pt x="15" y="121"/>
                </a:lnTo>
                <a:lnTo>
                  <a:pt x="0" y="213"/>
                </a:lnTo>
                <a:lnTo>
                  <a:pt x="1" y="219"/>
                </a:lnTo>
                <a:lnTo>
                  <a:pt x="5" y="226"/>
                </a:lnTo>
                <a:lnTo>
                  <a:pt x="11" y="232"/>
                </a:lnTo>
                <a:lnTo>
                  <a:pt x="19" y="236"/>
                </a:lnTo>
                <a:lnTo>
                  <a:pt x="32" y="242"/>
                </a:lnTo>
                <a:lnTo>
                  <a:pt x="47" y="248"/>
                </a:lnTo>
                <a:lnTo>
                  <a:pt x="67" y="251"/>
                </a:lnTo>
                <a:lnTo>
                  <a:pt x="82" y="255"/>
                </a:lnTo>
                <a:lnTo>
                  <a:pt x="95" y="263"/>
                </a:lnTo>
                <a:lnTo>
                  <a:pt x="107" y="269"/>
                </a:lnTo>
                <a:lnTo>
                  <a:pt x="119" y="280"/>
                </a:lnTo>
                <a:lnTo>
                  <a:pt x="130" y="290"/>
                </a:lnTo>
                <a:lnTo>
                  <a:pt x="142" y="305"/>
                </a:lnTo>
                <a:lnTo>
                  <a:pt x="151" y="317"/>
                </a:lnTo>
                <a:lnTo>
                  <a:pt x="159" y="330"/>
                </a:lnTo>
                <a:lnTo>
                  <a:pt x="165" y="347"/>
                </a:lnTo>
                <a:lnTo>
                  <a:pt x="168" y="365"/>
                </a:lnTo>
                <a:lnTo>
                  <a:pt x="172" y="386"/>
                </a:lnTo>
                <a:lnTo>
                  <a:pt x="168" y="399"/>
                </a:lnTo>
                <a:lnTo>
                  <a:pt x="165" y="409"/>
                </a:lnTo>
                <a:lnTo>
                  <a:pt x="159" y="420"/>
                </a:lnTo>
                <a:lnTo>
                  <a:pt x="151" y="430"/>
                </a:lnTo>
                <a:lnTo>
                  <a:pt x="143" y="440"/>
                </a:lnTo>
                <a:lnTo>
                  <a:pt x="138" y="451"/>
                </a:lnTo>
                <a:lnTo>
                  <a:pt x="134" y="461"/>
                </a:lnTo>
                <a:lnTo>
                  <a:pt x="130" y="474"/>
                </a:lnTo>
                <a:lnTo>
                  <a:pt x="130" y="478"/>
                </a:lnTo>
                <a:lnTo>
                  <a:pt x="134" y="480"/>
                </a:lnTo>
                <a:lnTo>
                  <a:pt x="134" y="486"/>
                </a:lnTo>
                <a:lnTo>
                  <a:pt x="134" y="489"/>
                </a:lnTo>
                <a:lnTo>
                  <a:pt x="140" y="489"/>
                </a:lnTo>
                <a:lnTo>
                  <a:pt x="142" y="493"/>
                </a:lnTo>
                <a:lnTo>
                  <a:pt x="143" y="497"/>
                </a:lnTo>
                <a:lnTo>
                  <a:pt x="145" y="499"/>
                </a:lnTo>
                <a:lnTo>
                  <a:pt x="155" y="509"/>
                </a:lnTo>
                <a:lnTo>
                  <a:pt x="163" y="520"/>
                </a:lnTo>
                <a:lnTo>
                  <a:pt x="172" y="532"/>
                </a:lnTo>
                <a:lnTo>
                  <a:pt x="182" y="543"/>
                </a:lnTo>
                <a:lnTo>
                  <a:pt x="190" y="553"/>
                </a:lnTo>
                <a:lnTo>
                  <a:pt x="197" y="562"/>
                </a:lnTo>
                <a:lnTo>
                  <a:pt x="207" y="574"/>
                </a:lnTo>
                <a:lnTo>
                  <a:pt x="216" y="582"/>
                </a:lnTo>
                <a:lnTo>
                  <a:pt x="226" y="593"/>
                </a:lnTo>
                <a:lnTo>
                  <a:pt x="232" y="609"/>
                </a:lnTo>
                <a:lnTo>
                  <a:pt x="239" y="620"/>
                </a:lnTo>
                <a:lnTo>
                  <a:pt x="249" y="632"/>
                </a:lnTo>
                <a:lnTo>
                  <a:pt x="255" y="639"/>
                </a:lnTo>
                <a:lnTo>
                  <a:pt x="261" y="643"/>
                </a:lnTo>
                <a:lnTo>
                  <a:pt x="268" y="649"/>
                </a:lnTo>
                <a:lnTo>
                  <a:pt x="276" y="651"/>
                </a:lnTo>
                <a:lnTo>
                  <a:pt x="289" y="655"/>
                </a:lnTo>
                <a:lnTo>
                  <a:pt x="301" y="657"/>
                </a:lnTo>
                <a:lnTo>
                  <a:pt x="316" y="657"/>
                </a:lnTo>
                <a:lnTo>
                  <a:pt x="334" y="655"/>
                </a:lnTo>
                <a:lnTo>
                  <a:pt x="334" y="651"/>
                </a:lnTo>
                <a:lnTo>
                  <a:pt x="334" y="647"/>
                </a:lnTo>
                <a:lnTo>
                  <a:pt x="332" y="643"/>
                </a:lnTo>
                <a:lnTo>
                  <a:pt x="332" y="635"/>
                </a:lnTo>
                <a:lnTo>
                  <a:pt x="332" y="632"/>
                </a:lnTo>
                <a:lnTo>
                  <a:pt x="332" y="628"/>
                </a:lnTo>
                <a:lnTo>
                  <a:pt x="332" y="622"/>
                </a:lnTo>
                <a:lnTo>
                  <a:pt x="332" y="618"/>
                </a:lnTo>
                <a:lnTo>
                  <a:pt x="334" y="605"/>
                </a:lnTo>
                <a:lnTo>
                  <a:pt x="337" y="591"/>
                </a:lnTo>
                <a:lnTo>
                  <a:pt x="343" y="584"/>
                </a:lnTo>
                <a:lnTo>
                  <a:pt x="353" y="576"/>
                </a:lnTo>
                <a:lnTo>
                  <a:pt x="364" y="572"/>
                </a:lnTo>
                <a:lnTo>
                  <a:pt x="376" y="566"/>
                </a:lnTo>
                <a:lnTo>
                  <a:pt x="389" y="566"/>
                </a:lnTo>
                <a:lnTo>
                  <a:pt x="405" y="566"/>
                </a:lnTo>
                <a:lnTo>
                  <a:pt x="410" y="566"/>
                </a:lnTo>
                <a:lnTo>
                  <a:pt x="418" y="572"/>
                </a:lnTo>
                <a:lnTo>
                  <a:pt x="426" y="578"/>
                </a:lnTo>
                <a:lnTo>
                  <a:pt x="437" y="585"/>
                </a:lnTo>
                <a:lnTo>
                  <a:pt x="447" y="591"/>
                </a:lnTo>
                <a:lnTo>
                  <a:pt x="456" y="601"/>
                </a:lnTo>
                <a:lnTo>
                  <a:pt x="466" y="605"/>
                </a:lnTo>
                <a:lnTo>
                  <a:pt x="477" y="605"/>
                </a:lnTo>
                <a:lnTo>
                  <a:pt x="487" y="605"/>
                </a:lnTo>
                <a:lnTo>
                  <a:pt x="493" y="601"/>
                </a:lnTo>
                <a:lnTo>
                  <a:pt x="497" y="595"/>
                </a:lnTo>
                <a:lnTo>
                  <a:pt x="499" y="589"/>
                </a:lnTo>
                <a:lnTo>
                  <a:pt x="501" y="582"/>
                </a:lnTo>
                <a:lnTo>
                  <a:pt x="501" y="572"/>
                </a:lnTo>
                <a:lnTo>
                  <a:pt x="499" y="562"/>
                </a:lnTo>
                <a:lnTo>
                  <a:pt x="499" y="553"/>
                </a:lnTo>
                <a:lnTo>
                  <a:pt x="499" y="543"/>
                </a:lnTo>
                <a:lnTo>
                  <a:pt x="501" y="534"/>
                </a:lnTo>
                <a:lnTo>
                  <a:pt x="502" y="524"/>
                </a:lnTo>
                <a:lnTo>
                  <a:pt x="504" y="518"/>
                </a:lnTo>
                <a:lnTo>
                  <a:pt x="508" y="511"/>
                </a:lnTo>
                <a:lnTo>
                  <a:pt x="514" y="507"/>
                </a:lnTo>
                <a:lnTo>
                  <a:pt x="518" y="503"/>
                </a:lnTo>
                <a:lnTo>
                  <a:pt x="524" y="499"/>
                </a:lnTo>
                <a:lnTo>
                  <a:pt x="527" y="503"/>
                </a:lnTo>
                <a:lnTo>
                  <a:pt x="533" y="509"/>
                </a:lnTo>
                <a:lnTo>
                  <a:pt x="539" y="513"/>
                </a:lnTo>
                <a:lnTo>
                  <a:pt x="547" y="516"/>
                </a:lnTo>
                <a:lnTo>
                  <a:pt x="554" y="518"/>
                </a:lnTo>
                <a:lnTo>
                  <a:pt x="562" y="524"/>
                </a:lnTo>
                <a:lnTo>
                  <a:pt x="570" y="524"/>
                </a:lnTo>
                <a:lnTo>
                  <a:pt x="577" y="524"/>
                </a:lnTo>
                <a:lnTo>
                  <a:pt x="598" y="532"/>
                </a:lnTo>
                <a:lnTo>
                  <a:pt x="612" y="541"/>
                </a:lnTo>
                <a:lnTo>
                  <a:pt x="623" y="553"/>
                </a:lnTo>
                <a:lnTo>
                  <a:pt x="631" y="570"/>
                </a:lnTo>
                <a:lnTo>
                  <a:pt x="637" y="585"/>
                </a:lnTo>
                <a:lnTo>
                  <a:pt x="639" y="601"/>
                </a:lnTo>
                <a:lnTo>
                  <a:pt x="639" y="622"/>
                </a:lnTo>
                <a:lnTo>
                  <a:pt x="639" y="643"/>
                </a:lnTo>
                <a:lnTo>
                  <a:pt x="641" y="655"/>
                </a:lnTo>
                <a:lnTo>
                  <a:pt x="643" y="664"/>
                </a:lnTo>
                <a:lnTo>
                  <a:pt x="644" y="672"/>
                </a:lnTo>
                <a:lnTo>
                  <a:pt x="650" y="681"/>
                </a:lnTo>
                <a:lnTo>
                  <a:pt x="662" y="693"/>
                </a:lnTo>
                <a:lnTo>
                  <a:pt x="673" y="703"/>
                </a:lnTo>
                <a:lnTo>
                  <a:pt x="687" y="710"/>
                </a:lnTo>
                <a:lnTo>
                  <a:pt x="696" y="720"/>
                </a:lnTo>
                <a:lnTo>
                  <a:pt x="700" y="728"/>
                </a:lnTo>
                <a:lnTo>
                  <a:pt x="706" y="735"/>
                </a:lnTo>
                <a:lnTo>
                  <a:pt x="708" y="741"/>
                </a:lnTo>
                <a:lnTo>
                  <a:pt x="710" y="751"/>
                </a:lnTo>
                <a:lnTo>
                  <a:pt x="710" y="754"/>
                </a:lnTo>
                <a:lnTo>
                  <a:pt x="710" y="758"/>
                </a:lnTo>
                <a:lnTo>
                  <a:pt x="710" y="764"/>
                </a:lnTo>
                <a:lnTo>
                  <a:pt x="710" y="766"/>
                </a:lnTo>
                <a:lnTo>
                  <a:pt x="710" y="768"/>
                </a:lnTo>
                <a:lnTo>
                  <a:pt x="710" y="770"/>
                </a:lnTo>
                <a:lnTo>
                  <a:pt x="710" y="772"/>
                </a:lnTo>
                <a:lnTo>
                  <a:pt x="710" y="774"/>
                </a:lnTo>
                <a:lnTo>
                  <a:pt x="710" y="777"/>
                </a:lnTo>
                <a:lnTo>
                  <a:pt x="710" y="781"/>
                </a:lnTo>
                <a:lnTo>
                  <a:pt x="712" y="783"/>
                </a:lnTo>
                <a:lnTo>
                  <a:pt x="714" y="787"/>
                </a:lnTo>
                <a:lnTo>
                  <a:pt x="716" y="793"/>
                </a:lnTo>
                <a:lnTo>
                  <a:pt x="717" y="793"/>
                </a:lnTo>
                <a:lnTo>
                  <a:pt x="719" y="797"/>
                </a:lnTo>
                <a:lnTo>
                  <a:pt x="723" y="800"/>
                </a:lnTo>
                <a:lnTo>
                  <a:pt x="765" y="800"/>
                </a:lnTo>
                <a:lnTo>
                  <a:pt x="773" y="804"/>
                </a:lnTo>
                <a:lnTo>
                  <a:pt x="777" y="808"/>
                </a:lnTo>
                <a:lnTo>
                  <a:pt x="787" y="812"/>
                </a:lnTo>
                <a:lnTo>
                  <a:pt x="794" y="816"/>
                </a:lnTo>
                <a:lnTo>
                  <a:pt x="804" y="820"/>
                </a:lnTo>
                <a:lnTo>
                  <a:pt x="815" y="824"/>
                </a:lnTo>
                <a:lnTo>
                  <a:pt x="825" y="825"/>
                </a:lnTo>
                <a:lnTo>
                  <a:pt x="833" y="825"/>
                </a:lnTo>
                <a:lnTo>
                  <a:pt x="842" y="825"/>
                </a:lnTo>
                <a:lnTo>
                  <a:pt x="854" y="824"/>
                </a:lnTo>
                <a:lnTo>
                  <a:pt x="861" y="824"/>
                </a:lnTo>
                <a:lnTo>
                  <a:pt x="869" y="822"/>
                </a:lnTo>
                <a:lnTo>
                  <a:pt x="877" y="820"/>
                </a:lnTo>
                <a:lnTo>
                  <a:pt x="884" y="818"/>
                </a:lnTo>
                <a:lnTo>
                  <a:pt x="892" y="814"/>
                </a:lnTo>
                <a:lnTo>
                  <a:pt x="898" y="812"/>
                </a:lnTo>
                <a:lnTo>
                  <a:pt x="898" y="810"/>
                </a:lnTo>
                <a:lnTo>
                  <a:pt x="898" y="806"/>
                </a:lnTo>
                <a:lnTo>
                  <a:pt x="898" y="804"/>
                </a:lnTo>
                <a:lnTo>
                  <a:pt x="898" y="802"/>
                </a:lnTo>
                <a:lnTo>
                  <a:pt x="898" y="797"/>
                </a:lnTo>
                <a:lnTo>
                  <a:pt x="898" y="793"/>
                </a:lnTo>
                <a:lnTo>
                  <a:pt x="888" y="785"/>
                </a:lnTo>
                <a:lnTo>
                  <a:pt x="877" y="776"/>
                </a:lnTo>
                <a:lnTo>
                  <a:pt x="863" y="762"/>
                </a:lnTo>
                <a:lnTo>
                  <a:pt x="850" y="743"/>
                </a:lnTo>
                <a:lnTo>
                  <a:pt x="835" y="726"/>
                </a:lnTo>
                <a:lnTo>
                  <a:pt x="823" y="706"/>
                </a:lnTo>
                <a:lnTo>
                  <a:pt x="811" y="693"/>
                </a:lnTo>
                <a:lnTo>
                  <a:pt x="811" y="685"/>
                </a:lnTo>
                <a:lnTo>
                  <a:pt x="811" y="678"/>
                </a:lnTo>
                <a:lnTo>
                  <a:pt x="811" y="672"/>
                </a:lnTo>
                <a:lnTo>
                  <a:pt x="811" y="666"/>
                </a:lnTo>
                <a:lnTo>
                  <a:pt x="815" y="660"/>
                </a:lnTo>
                <a:lnTo>
                  <a:pt x="815" y="657"/>
                </a:lnTo>
                <a:lnTo>
                  <a:pt x="819" y="651"/>
                </a:lnTo>
                <a:lnTo>
                  <a:pt x="821" y="643"/>
                </a:lnTo>
                <a:lnTo>
                  <a:pt x="823" y="633"/>
                </a:lnTo>
                <a:lnTo>
                  <a:pt x="815" y="630"/>
                </a:lnTo>
                <a:lnTo>
                  <a:pt x="808" y="626"/>
                </a:lnTo>
                <a:lnTo>
                  <a:pt x="802" y="620"/>
                </a:lnTo>
                <a:lnTo>
                  <a:pt x="796" y="612"/>
                </a:lnTo>
                <a:lnTo>
                  <a:pt x="785" y="593"/>
                </a:lnTo>
                <a:lnTo>
                  <a:pt x="773" y="574"/>
                </a:lnTo>
                <a:lnTo>
                  <a:pt x="762" y="551"/>
                </a:lnTo>
                <a:lnTo>
                  <a:pt x="754" y="528"/>
                </a:lnTo>
                <a:lnTo>
                  <a:pt x="746" y="509"/>
                </a:lnTo>
                <a:lnTo>
                  <a:pt x="739" y="493"/>
                </a:lnTo>
                <a:lnTo>
                  <a:pt x="731" y="486"/>
                </a:lnTo>
                <a:lnTo>
                  <a:pt x="725" y="472"/>
                </a:lnTo>
                <a:lnTo>
                  <a:pt x="719" y="457"/>
                </a:lnTo>
                <a:lnTo>
                  <a:pt x="716" y="440"/>
                </a:lnTo>
                <a:lnTo>
                  <a:pt x="710" y="420"/>
                </a:lnTo>
                <a:lnTo>
                  <a:pt x="704" y="401"/>
                </a:lnTo>
                <a:lnTo>
                  <a:pt x="696" y="382"/>
                </a:lnTo>
                <a:lnTo>
                  <a:pt x="685" y="365"/>
                </a:lnTo>
                <a:lnTo>
                  <a:pt x="679" y="370"/>
                </a:lnTo>
                <a:lnTo>
                  <a:pt x="675" y="374"/>
                </a:lnTo>
                <a:lnTo>
                  <a:pt x="669" y="382"/>
                </a:lnTo>
                <a:lnTo>
                  <a:pt x="662" y="388"/>
                </a:lnTo>
                <a:lnTo>
                  <a:pt x="654" y="392"/>
                </a:lnTo>
                <a:lnTo>
                  <a:pt x="646" y="395"/>
                </a:lnTo>
                <a:lnTo>
                  <a:pt x="639" y="397"/>
                </a:lnTo>
                <a:lnTo>
                  <a:pt x="627" y="399"/>
                </a:lnTo>
                <a:lnTo>
                  <a:pt x="620" y="397"/>
                </a:lnTo>
                <a:lnTo>
                  <a:pt x="610" y="395"/>
                </a:lnTo>
                <a:lnTo>
                  <a:pt x="602" y="392"/>
                </a:lnTo>
                <a:lnTo>
                  <a:pt x="597" y="386"/>
                </a:lnTo>
                <a:lnTo>
                  <a:pt x="585" y="370"/>
                </a:lnTo>
                <a:lnTo>
                  <a:pt x="573" y="351"/>
                </a:lnTo>
                <a:lnTo>
                  <a:pt x="566" y="330"/>
                </a:lnTo>
                <a:lnTo>
                  <a:pt x="562" y="309"/>
                </a:lnTo>
                <a:lnTo>
                  <a:pt x="558" y="288"/>
                </a:lnTo>
                <a:lnTo>
                  <a:pt x="558" y="269"/>
                </a:lnTo>
                <a:lnTo>
                  <a:pt x="558" y="267"/>
                </a:lnTo>
                <a:lnTo>
                  <a:pt x="558" y="263"/>
                </a:lnTo>
                <a:lnTo>
                  <a:pt x="558" y="259"/>
                </a:lnTo>
                <a:lnTo>
                  <a:pt x="558" y="257"/>
                </a:lnTo>
                <a:lnTo>
                  <a:pt x="558" y="253"/>
                </a:lnTo>
                <a:lnTo>
                  <a:pt x="558" y="251"/>
                </a:lnTo>
                <a:lnTo>
                  <a:pt x="558" y="248"/>
                </a:lnTo>
                <a:lnTo>
                  <a:pt x="558" y="246"/>
                </a:lnTo>
                <a:lnTo>
                  <a:pt x="554" y="244"/>
                </a:lnTo>
                <a:lnTo>
                  <a:pt x="547" y="242"/>
                </a:lnTo>
                <a:lnTo>
                  <a:pt x="543" y="240"/>
                </a:lnTo>
                <a:lnTo>
                  <a:pt x="535" y="238"/>
                </a:lnTo>
                <a:lnTo>
                  <a:pt x="529" y="234"/>
                </a:lnTo>
                <a:lnTo>
                  <a:pt x="524" y="230"/>
                </a:lnTo>
                <a:lnTo>
                  <a:pt x="520" y="226"/>
                </a:lnTo>
                <a:lnTo>
                  <a:pt x="518" y="219"/>
                </a:lnTo>
                <a:lnTo>
                  <a:pt x="518" y="215"/>
                </a:lnTo>
                <a:lnTo>
                  <a:pt x="516" y="209"/>
                </a:lnTo>
                <a:lnTo>
                  <a:pt x="516" y="203"/>
                </a:lnTo>
                <a:lnTo>
                  <a:pt x="514" y="196"/>
                </a:lnTo>
                <a:lnTo>
                  <a:pt x="512" y="190"/>
                </a:lnTo>
                <a:lnTo>
                  <a:pt x="508" y="182"/>
                </a:lnTo>
                <a:lnTo>
                  <a:pt x="508" y="177"/>
                </a:lnTo>
                <a:lnTo>
                  <a:pt x="504" y="175"/>
                </a:lnTo>
                <a:lnTo>
                  <a:pt x="497" y="171"/>
                </a:lnTo>
                <a:lnTo>
                  <a:pt x="491" y="165"/>
                </a:lnTo>
                <a:lnTo>
                  <a:pt x="485" y="159"/>
                </a:lnTo>
                <a:lnTo>
                  <a:pt x="479" y="154"/>
                </a:lnTo>
                <a:lnTo>
                  <a:pt x="470" y="136"/>
                </a:lnTo>
                <a:lnTo>
                  <a:pt x="464" y="121"/>
                </a:lnTo>
                <a:lnTo>
                  <a:pt x="462" y="100"/>
                </a:lnTo>
                <a:lnTo>
                  <a:pt x="460" y="81"/>
                </a:lnTo>
                <a:lnTo>
                  <a:pt x="458" y="59"/>
                </a:lnTo>
                <a:lnTo>
                  <a:pt x="456" y="34"/>
                </a:lnTo>
                <a:lnTo>
                  <a:pt x="443" y="34"/>
                </a:lnTo>
                <a:lnTo>
                  <a:pt x="426" y="31"/>
                </a:lnTo>
                <a:lnTo>
                  <a:pt x="412" y="27"/>
                </a:lnTo>
                <a:lnTo>
                  <a:pt x="399" y="23"/>
                </a:lnTo>
                <a:lnTo>
                  <a:pt x="385" y="21"/>
                </a:lnTo>
                <a:lnTo>
                  <a:pt x="374" y="17"/>
                </a:lnTo>
                <a:lnTo>
                  <a:pt x="364" y="13"/>
                </a:lnTo>
                <a:lnTo>
                  <a:pt x="353" y="10"/>
                </a:lnTo>
                <a:lnTo>
                  <a:pt x="351" y="17"/>
                </a:lnTo>
                <a:lnTo>
                  <a:pt x="347" y="23"/>
                </a:lnTo>
                <a:lnTo>
                  <a:pt x="343" y="29"/>
                </a:lnTo>
                <a:lnTo>
                  <a:pt x="337" y="34"/>
                </a:lnTo>
                <a:lnTo>
                  <a:pt x="332" y="38"/>
                </a:lnTo>
                <a:lnTo>
                  <a:pt x="324" y="42"/>
                </a:lnTo>
                <a:lnTo>
                  <a:pt x="312" y="44"/>
                </a:lnTo>
                <a:lnTo>
                  <a:pt x="303" y="46"/>
                </a:lnTo>
                <a:lnTo>
                  <a:pt x="299" y="46"/>
                </a:lnTo>
                <a:lnTo>
                  <a:pt x="295" y="44"/>
                </a:lnTo>
                <a:lnTo>
                  <a:pt x="291" y="44"/>
                </a:lnTo>
                <a:lnTo>
                  <a:pt x="287" y="42"/>
                </a:lnTo>
                <a:lnTo>
                  <a:pt x="284" y="38"/>
                </a:lnTo>
                <a:lnTo>
                  <a:pt x="278" y="38"/>
                </a:lnTo>
                <a:lnTo>
                  <a:pt x="274" y="34"/>
                </a:lnTo>
                <a:lnTo>
                  <a:pt x="270" y="34"/>
                </a:lnTo>
                <a:lnTo>
                  <a:pt x="230" y="42"/>
                </a:lnTo>
                <a:lnTo>
                  <a:pt x="211" y="42"/>
                </a:lnTo>
                <a:lnTo>
                  <a:pt x="195" y="38"/>
                </a:lnTo>
                <a:lnTo>
                  <a:pt x="178" y="34"/>
                </a:lnTo>
                <a:lnTo>
                  <a:pt x="161" y="31"/>
                </a:lnTo>
                <a:lnTo>
                  <a:pt x="145" y="25"/>
                </a:lnTo>
                <a:lnTo>
                  <a:pt x="130" y="17"/>
                </a:lnTo>
                <a:lnTo>
                  <a:pt x="117" y="10"/>
                </a:lnTo>
                <a:lnTo>
                  <a:pt x="107" y="0"/>
                </a:lnTo>
                <a:lnTo>
                  <a:pt x="76" y="19"/>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84" name="Freeform 125"/>
          <p:cNvSpPr>
            <a:spLocks/>
          </p:cNvSpPr>
          <p:nvPr/>
        </p:nvSpPr>
        <p:spPr bwMode="auto">
          <a:xfrm>
            <a:off x="3512815" y="4094163"/>
            <a:ext cx="563563" cy="549275"/>
          </a:xfrm>
          <a:custGeom>
            <a:avLst/>
            <a:gdLst>
              <a:gd name="T0" fmla="*/ 40 w 898"/>
              <a:gd name="T1" fmla="*/ 44 h 825"/>
              <a:gd name="T2" fmla="*/ 15 w 898"/>
              <a:gd name="T3" fmla="*/ 121 h 825"/>
              <a:gd name="T4" fmla="*/ 19 w 898"/>
              <a:gd name="T5" fmla="*/ 236 h 825"/>
              <a:gd name="T6" fmla="*/ 95 w 898"/>
              <a:gd name="T7" fmla="*/ 263 h 825"/>
              <a:gd name="T8" fmla="*/ 151 w 898"/>
              <a:gd name="T9" fmla="*/ 317 h 825"/>
              <a:gd name="T10" fmla="*/ 168 w 898"/>
              <a:gd name="T11" fmla="*/ 399 h 825"/>
              <a:gd name="T12" fmla="*/ 138 w 898"/>
              <a:gd name="T13" fmla="*/ 451 h 825"/>
              <a:gd name="T14" fmla="*/ 134 w 898"/>
              <a:gd name="T15" fmla="*/ 486 h 825"/>
              <a:gd name="T16" fmla="*/ 145 w 898"/>
              <a:gd name="T17" fmla="*/ 499 h 825"/>
              <a:gd name="T18" fmla="*/ 190 w 898"/>
              <a:gd name="T19" fmla="*/ 553 h 825"/>
              <a:gd name="T20" fmla="*/ 232 w 898"/>
              <a:gd name="T21" fmla="*/ 609 h 825"/>
              <a:gd name="T22" fmla="*/ 268 w 898"/>
              <a:gd name="T23" fmla="*/ 649 h 825"/>
              <a:gd name="T24" fmla="*/ 334 w 898"/>
              <a:gd name="T25" fmla="*/ 655 h 825"/>
              <a:gd name="T26" fmla="*/ 332 w 898"/>
              <a:gd name="T27" fmla="*/ 632 h 825"/>
              <a:gd name="T28" fmla="*/ 337 w 898"/>
              <a:gd name="T29" fmla="*/ 591 h 825"/>
              <a:gd name="T30" fmla="*/ 389 w 898"/>
              <a:gd name="T31" fmla="*/ 566 h 825"/>
              <a:gd name="T32" fmla="*/ 437 w 898"/>
              <a:gd name="T33" fmla="*/ 585 h 825"/>
              <a:gd name="T34" fmla="*/ 487 w 898"/>
              <a:gd name="T35" fmla="*/ 605 h 825"/>
              <a:gd name="T36" fmla="*/ 501 w 898"/>
              <a:gd name="T37" fmla="*/ 572 h 825"/>
              <a:gd name="T38" fmla="*/ 502 w 898"/>
              <a:gd name="T39" fmla="*/ 524 h 825"/>
              <a:gd name="T40" fmla="*/ 524 w 898"/>
              <a:gd name="T41" fmla="*/ 499 h 825"/>
              <a:gd name="T42" fmla="*/ 554 w 898"/>
              <a:gd name="T43" fmla="*/ 518 h 825"/>
              <a:gd name="T44" fmla="*/ 612 w 898"/>
              <a:gd name="T45" fmla="*/ 541 h 825"/>
              <a:gd name="T46" fmla="*/ 639 w 898"/>
              <a:gd name="T47" fmla="*/ 622 h 825"/>
              <a:gd name="T48" fmla="*/ 650 w 898"/>
              <a:gd name="T49" fmla="*/ 681 h 825"/>
              <a:gd name="T50" fmla="*/ 700 w 898"/>
              <a:gd name="T51" fmla="*/ 728 h 825"/>
              <a:gd name="T52" fmla="*/ 710 w 898"/>
              <a:gd name="T53" fmla="*/ 758 h 825"/>
              <a:gd name="T54" fmla="*/ 710 w 898"/>
              <a:gd name="T55" fmla="*/ 772 h 825"/>
              <a:gd name="T56" fmla="*/ 714 w 898"/>
              <a:gd name="T57" fmla="*/ 787 h 825"/>
              <a:gd name="T58" fmla="*/ 765 w 898"/>
              <a:gd name="T59" fmla="*/ 800 h 825"/>
              <a:gd name="T60" fmla="*/ 804 w 898"/>
              <a:gd name="T61" fmla="*/ 820 h 825"/>
              <a:gd name="T62" fmla="*/ 854 w 898"/>
              <a:gd name="T63" fmla="*/ 824 h 825"/>
              <a:gd name="T64" fmla="*/ 892 w 898"/>
              <a:gd name="T65" fmla="*/ 814 h 825"/>
              <a:gd name="T66" fmla="*/ 898 w 898"/>
              <a:gd name="T67" fmla="*/ 802 h 825"/>
              <a:gd name="T68" fmla="*/ 888 w 898"/>
              <a:gd name="T69" fmla="*/ 785 h 825"/>
              <a:gd name="T70" fmla="*/ 823 w 898"/>
              <a:gd name="T71" fmla="*/ 706 h 825"/>
              <a:gd name="T72" fmla="*/ 811 w 898"/>
              <a:gd name="T73" fmla="*/ 666 h 825"/>
              <a:gd name="T74" fmla="*/ 823 w 898"/>
              <a:gd name="T75" fmla="*/ 633 h 825"/>
              <a:gd name="T76" fmla="*/ 785 w 898"/>
              <a:gd name="T77" fmla="*/ 593 h 825"/>
              <a:gd name="T78" fmla="*/ 739 w 898"/>
              <a:gd name="T79" fmla="*/ 493 h 825"/>
              <a:gd name="T80" fmla="*/ 710 w 898"/>
              <a:gd name="T81" fmla="*/ 420 h 825"/>
              <a:gd name="T82" fmla="*/ 675 w 898"/>
              <a:gd name="T83" fmla="*/ 374 h 825"/>
              <a:gd name="T84" fmla="*/ 639 w 898"/>
              <a:gd name="T85" fmla="*/ 397 h 825"/>
              <a:gd name="T86" fmla="*/ 597 w 898"/>
              <a:gd name="T87" fmla="*/ 386 h 825"/>
              <a:gd name="T88" fmla="*/ 558 w 898"/>
              <a:gd name="T89" fmla="*/ 288 h 825"/>
              <a:gd name="T90" fmla="*/ 558 w 898"/>
              <a:gd name="T91" fmla="*/ 257 h 825"/>
              <a:gd name="T92" fmla="*/ 554 w 898"/>
              <a:gd name="T93" fmla="*/ 244 h 825"/>
              <a:gd name="T94" fmla="*/ 524 w 898"/>
              <a:gd name="T95" fmla="*/ 230 h 825"/>
              <a:gd name="T96" fmla="*/ 516 w 898"/>
              <a:gd name="T97" fmla="*/ 203 h 825"/>
              <a:gd name="T98" fmla="*/ 504 w 898"/>
              <a:gd name="T99" fmla="*/ 175 h 825"/>
              <a:gd name="T100" fmla="*/ 470 w 898"/>
              <a:gd name="T101" fmla="*/ 136 h 825"/>
              <a:gd name="T102" fmla="*/ 456 w 898"/>
              <a:gd name="T103" fmla="*/ 34 h 825"/>
              <a:gd name="T104" fmla="*/ 385 w 898"/>
              <a:gd name="T105" fmla="*/ 21 h 825"/>
              <a:gd name="T106" fmla="*/ 347 w 898"/>
              <a:gd name="T107" fmla="*/ 23 h 825"/>
              <a:gd name="T108" fmla="*/ 312 w 898"/>
              <a:gd name="T109" fmla="*/ 44 h 825"/>
              <a:gd name="T110" fmla="*/ 287 w 898"/>
              <a:gd name="T111" fmla="*/ 42 h 825"/>
              <a:gd name="T112" fmla="*/ 230 w 898"/>
              <a:gd name="T113" fmla="*/ 42 h 825"/>
              <a:gd name="T114" fmla="*/ 145 w 898"/>
              <a:gd name="T115" fmla="*/ 25 h 82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98"/>
              <a:gd name="T175" fmla="*/ 0 h 825"/>
              <a:gd name="T176" fmla="*/ 898 w 898"/>
              <a:gd name="T177" fmla="*/ 825 h 82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98" h="825">
                <a:moveTo>
                  <a:pt x="76" y="19"/>
                </a:moveTo>
                <a:lnTo>
                  <a:pt x="65" y="27"/>
                </a:lnTo>
                <a:lnTo>
                  <a:pt x="53" y="34"/>
                </a:lnTo>
                <a:lnTo>
                  <a:pt x="46" y="38"/>
                </a:lnTo>
                <a:lnTo>
                  <a:pt x="40" y="44"/>
                </a:lnTo>
                <a:lnTo>
                  <a:pt x="34" y="48"/>
                </a:lnTo>
                <a:lnTo>
                  <a:pt x="30" y="56"/>
                </a:lnTo>
                <a:lnTo>
                  <a:pt x="23" y="65"/>
                </a:lnTo>
                <a:lnTo>
                  <a:pt x="15" y="81"/>
                </a:lnTo>
                <a:lnTo>
                  <a:pt x="15" y="121"/>
                </a:lnTo>
                <a:lnTo>
                  <a:pt x="0" y="213"/>
                </a:lnTo>
                <a:lnTo>
                  <a:pt x="1" y="219"/>
                </a:lnTo>
                <a:lnTo>
                  <a:pt x="5" y="226"/>
                </a:lnTo>
                <a:lnTo>
                  <a:pt x="11" y="232"/>
                </a:lnTo>
                <a:lnTo>
                  <a:pt x="19" y="236"/>
                </a:lnTo>
                <a:lnTo>
                  <a:pt x="32" y="242"/>
                </a:lnTo>
                <a:lnTo>
                  <a:pt x="47" y="248"/>
                </a:lnTo>
                <a:lnTo>
                  <a:pt x="67" y="251"/>
                </a:lnTo>
                <a:lnTo>
                  <a:pt x="82" y="255"/>
                </a:lnTo>
                <a:lnTo>
                  <a:pt x="95" y="263"/>
                </a:lnTo>
                <a:lnTo>
                  <a:pt x="107" y="269"/>
                </a:lnTo>
                <a:lnTo>
                  <a:pt x="119" y="280"/>
                </a:lnTo>
                <a:lnTo>
                  <a:pt x="130" y="290"/>
                </a:lnTo>
                <a:lnTo>
                  <a:pt x="142" y="305"/>
                </a:lnTo>
                <a:lnTo>
                  <a:pt x="151" y="317"/>
                </a:lnTo>
                <a:lnTo>
                  <a:pt x="159" y="330"/>
                </a:lnTo>
                <a:lnTo>
                  <a:pt x="165" y="347"/>
                </a:lnTo>
                <a:lnTo>
                  <a:pt x="168" y="365"/>
                </a:lnTo>
                <a:lnTo>
                  <a:pt x="172" y="386"/>
                </a:lnTo>
                <a:lnTo>
                  <a:pt x="168" y="399"/>
                </a:lnTo>
                <a:lnTo>
                  <a:pt x="165" y="409"/>
                </a:lnTo>
                <a:lnTo>
                  <a:pt x="159" y="420"/>
                </a:lnTo>
                <a:lnTo>
                  <a:pt x="151" y="430"/>
                </a:lnTo>
                <a:lnTo>
                  <a:pt x="143" y="440"/>
                </a:lnTo>
                <a:lnTo>
                  <a:pt x="138" y="451"/>
                </a:lnTo>
                <a:lnTo>
                  <a:pt x="134" y="461"/>
                </a:lnTo>
                <a:lnTo>
                  <a:pt x="130" y="474"/>
                </a:lnTo>
                <a:lnTo>
                  <a:pt x="130" y="478"/>
                </a:lnTo>
                <a:lnTo>
                  <a:pt x="134" y="480"/>
                </a:lnTo>
                <a:lnTo>
                  <a:pt x="134" y="486"/>
                </a:lnTo>
                <a:lnTo>
                  <a:pt x="134" y="489"/>
                </a:lnTo>
                <a:lnTo>
                  <a:pt x="140" y="489"/>
                </a:lnTo>
                <a:lnTo>
                  <a:pt x="142" y="493"/>
                </a:lnTo>
                <a:lnTo>
                  <a:pt x="143" y="497"/>
                </a:lnTo>
                <a:lnTo>
                  <a:pt x="145" y="499"/>
                </a:lnTo>
                <a:lnTo>
                  <a:pt x="155" y="509"/>
                </a:lnTo>
                <a:lnTo>
                  <a:pt x="163" y="520"/>
                </a:lnTo>
                <a:lnTo>
                  <a:pt x="172" y="532"/>
                </a:lnTo>
                <a:lnTo>
                  <a:pt x="182" y="543"/>
                </a:lnTo>
                <a:lnTo>
                  <a:pt x="190" y="553"/>
                </a:lnTo>
                <a:lnTo>
                  <a:pt x="197" y="562"/>
                </a:lnTo>
                <a:lnTo>
                  <a:pt x="207" y="574"/>
                </a:lnTo>
                <a:lnTo>
                  <a:pt x="216" y="582"/>
                </a:lnTo>
                <a:lnTo>
                  <a:pt x="226" y="593"/>
                </a:lnTo>
                <a:lnTo>
                  <a:pt x="232" y="609"/>
                </a:lnTo>
                <a:lnTo>
                  <a:pt x="239" y="620"/>
                </a:lnTo>
                <a:lnTo>
                  <a:pt x="249" y="632"/>
                </a:lnTo>
                <a:lnTo>
                  <a:pt x="255" y="639"/>
                </a:lnTo>
                <a:lnTo>
                  <a:pt x="261" y="643"/>
                </a:lnTo>
                <a:lnTo>
                  <a:pt x="268" y="649"/>
                </a:lnTo>
                <a:lnTo>
                  <a:pt x="276" y="651"/>
                </a:lnTo>
                <a:lnTo>
                  <a:pt x="289" y="655"/>
                </a:lnTo>
                <a:lnTo>
                  <a:pt x="301" y="657"/>
                </a:lnTo>
                <a:lnTo>
                  <a:pt x="316" y="657"/>
                </a:lnTo>
                <a:lnTo>
                  <a:pt x="334" y="655"/>
                </a:lnTo>
                <a:lnTo>
                  <a:pt x="334" y="651"/>
                </a:lnTo>
                <a:lnTo>
                  <a:pt x="334" y="647"/>
                </a:lnTo>
                <a:lnTo>
                  <a:pt x="332" y="643"/>
                </a:lnTo>
                <a:lnTo>
                  <a:pt x="332" y="635"/>
                </a:lnTo>
                <a:lnTo>
                  <a:pt x="332" y="632"/>
                </a:lnTo>
                <a:lnTo>
                  <a:pt x="332" y="628"/>
                </a:lnTo>
                <a:lnTo>
                  <a:pt x="332" y="622"/>
                </a:lnTo>
                <a:lnTo>
                  <a:pt x="332" y="618"/>
                </a:lnTo>
                <a:lnTo>
                  <a:pt x="334" y="605"/>
                </a:lnTo>
                <a:lnTo>
                  <a:pt x="337" y="591"/>
                </a:lnTo>
                <a:lnTo>
                  <a:pt x="343" y="584"/>
                </a:lnTo>
                <a:lnTo>
                  <a:pt x="353" y="576"/>
                </a:lnTo>
                <a:lnTo>
                  <a:pt x="364" y="572"/>
                </a:lnTo>
                <a:lnTo>
                  <a:pt x="376" y="566"/>
                </a:lnTo>
                <a:lnTo>
                  <a:pt x="389" y="566"/>
                </a:lnTo>
                <a:lnTo>
                  <a:pt x="405" y="566"/>
                </a:lnTo>
                <a:lnTo>
                  <a:pt x="410" y="566"/>
                </a:lnTo>
                <a:lnTo>
                  <a:pt x="418" y="572"/>
                </a:lnTo>
                <a:lnTo>
                  <a:pt x="426" y="578"/>
                </a:lnTo>
                <a:lnTo>
                  <a:pt x="437" y="585"/>
                </a:lnTo>
                <a:lnTo>
                  <a:pt x="447" y="591"/>
                </a:lnTo>
                <a:lnTo>
                  <a:pt x="456" y="601"/>
                </a:lnTo>
                <a:lnTo>
                  <a:pt x="466" y="605"/>
                </a:lnTo>
                <a:lnTo>
                  <a:pt x="477" y="605"/>
                </a:lnTo>
                <a:lnTo>
                  <a:pt x="487" y="605"/>
                </a:lnTo>
                <a:lnTo>
                  <a:pt x="493" y="601"/>
                </a:lnTo>
                <a:lnTo>
                  <a:pt x="497" y="595"/>
                </a:lnTo>
                <a:lnTo>
                  <a:pt x="499" y="589"/>
                </a:lnTo>
                <a:lnTo>
                  <a:pt x="501" y="582"/>
                </a:lnTo>
                <a:lnTo>
                  <a:pt x="501" y="572"/>
                </a:lnTo>
                <a:lnTo>
                  <a:pt x="499" y="562"/>
                </a:lnTo>
                <a:lnTo>
                  <a:pt x="499" y="553"/>
                </a:lnTo>
                <a:lnTo>
                  <a:pt x="499" y="543"/>
                </a:lnTo>
                <a:lnTo>
                  <a:pt x="501" y="534"/>
                </a:lnTo>
                <a:lnTo>
                  <a:pt x="502" y="524"/>
                </a:lnTo>
                <a:lnTo>
                  <a:pt x="504" y="518"/>
                </a:lnTo>
                <a:lnTo>
                  <a:pt x="508" y="511"/>
                </a:lnTo>
                <a:lnTo>
                  <a:pt x="514" y="507"/>
                </a:lnTo>
                <a:lnTo>
                  <a:pt x="518" y="503"/>
                </a:lnTo>
                <a:lnTo>
                  <a:pt x="524" y="499"/>
                </a:lnTo>
                <a:lnTo>
                  <a:pt x="527" y="503"/>
                </a:lnTo>
                <a:lnTo>
                  <a:pt x="533" y="509"/>
                </a:lnTo>
                <a:lnTo>
                  <a:pt x="539" y="513"/>
                </a:lnTo>
                <a:lnTo>
                  <a:pt x="547" y="516"/>
                </a:lnTo>
                <a:lnTo>
                  <a:pt x="554" y="518"/>
                </a:lnTo>
                <a:lnTo>
                  <a:pt x="562" y="524"/>
                </a:lnTo>
                <a:lnTo>
                  <a:pt x="570" y="524"/>
                </a:lnTo>
                <a:lnTo>
                  <a:pt x="577" y="524"/>
                </a:lnTo>
                <a:lnTo>
                  <a:pt x="598" y="532"/>
                </a:lnTo>
                <a:lnTo>
                  <a:pt x="612" y="541"/>
                </a:lnTo>
                <a:lnTo>
                  <a:pt x="623" y="553"/>
                </a:lnTo>
                <a:lnTo>
                  <a:pt x="631" y="570"/>
                </a:lnTo>
                <a:lnTo>
                  <a:pt x="637" y="585"/>
                </a:lnTo>
                <a:lnTo>
                  <a:pt x="639" y="601"/>
                </a:lnTo>
                <a:lnTo>
                  <a:pt x="639" y="622"/>
                </a:lnTo>
                <a:lnTo>
                  <a:pt x="639" y="643"/>
                </a:lnTo>
                <a:lnTo>
                  <a:pt x="641" y="655"/>
                </a:lnTo>
                <a:lnTo>
                  <a:pt x="643" y="664"/>
                </a:lnTo>
                <a:lnTo>
                  <a:pt x="644" y="672"/>
                </a:lnTo>
                <a:lnTo>
                  <a:pt x="650" y="681"/>
                </a:lnTo>
                <a:lnTo>
                  <a:pt x="662" y="693"/>
                </a:lnTo>
                <a:lnTo>
                  <a:pt x="673" y="703"/>
                </a:lnTo>
                <a:lnTo>
                  <a:pt x="687" y="710"/>
                </a:lnTo>
                <a:lnTo>
                  <a:pt x="696" y="720"/>
                </a:lnTo>
                <a:lnTo>
                  <a:pt x="700" y="728"/>
                </a:lnTo>
                <a:lnTo>
                  <a:pt x="706" y="735"/>
                </a:lnTo>
                <a:lnTo>
                  <a:pt x="708" y="741"/>
                </a:lnTo>
                <a:lnTo>
                  <a:pt x="710" y="751"/>
                </a:lnTo>
                <a:lnTo>
                  <a:pt x="710" y="754"/>
                </a:lnTo>
                <a:lnTo>
                  <a:pt x="710" y="758"/>
                </a:lnTo>
                <a:lnTo>
                  <a:pt x="710" y="764"/>
                </a:lnTo>
                <a:lnTo>
                  <a:pt x="710" y="766"/>
                </a:lnTo>
                <a:lnTo>
                  <a:pt x="710" y="768"/>
                </a:lnTo>
                <a:lnTo>
                  <a:pt x="710" y="770"/>
                </a:lnTo>
                <a:lnTo>
                  <a:pt x="710" y="772"/>
                </a:lnTo>
                <a:lnTo>
                  <a:pt x="710" y="774"/>
                </a:lnTo>
                <a:lnTo>
                  <a:pt x="710" y="777"/>
                </a:lnTo>
                <a:lnTo>
                  <a:pt x="710" y="781"/>
                </a:lnTo>
                <a:lnTo>
                  <a:pt x="712" y="783"/>
                </a:lnTo>
                <a:lnTo>
                  <a:pt x="714" y="787"/>
                </a:lnTo>
                <a:lnTo>
                  <a:pt x="716" y="793"/>
                </a:lnTo>
                <a:lnTo>
                  <a:pt x="717" y="793"/>
                </a:lnTo>
                <a:lnTo>
                  <a:pt x="719" y="797"/>
                </a:lnTo>
                <a:lnTo>
                  <a:pt x="723" y="800"/>
                </a:lnTo>
                <a:lnTo>
                  <a:pt x="765" y="800"/>
                </a:lnTo>
                <a:lnTo>
                  <a:pt x="773" y="804"/>
                </a:lnTo>
                <a:lnTo>
                  <a:pt x="777" y="808"/>
                </a:lnTo>
                <a:lnTo>
                  <a:pt x="787" y="812"/>
                </a:lnTo>
                <a:lnTo>
                  <a:pt x="794" y="816"/>
                </a:lnTo>
                <a:lnTo>
                  <a:pt x="804" y="820"/>
                </a:lnTo>
                <a:lnTo>
                  <a:pt x="815" y="824"/>
                </a:lnTo>
                <a:lnTo>
                  <a:pt x="825" y="825"/>
                </a:lnTo>
                <a:lnTo>
                  <a:pt x="833" y="825"/>
                </a:lnTo>
                <a:lnTo>
                  <a:pt x="842" y="825"/>
                </a:lnTo>
                <a:lnTo>
                  <a:pt x="854" y="824"/>
                </a:lnTo>
                <a:lnTo>
                  <a:pt x="861" y="824"/>
                </a:lnTo>
                <a:lnTo>
                  <a:pt x="869" y="822"/>
                </a:lnTo>
                <a:lnTo>
                  <a:pt x="877" y="820"/>
                </a:lnTo>
                <a:lnTo>
                  <a:pt x="884" y="818"/>
                </a:lnTo>
                <a:lnTo>
                  <a:pt x="892" y="814"/>
                </a:lnTo>
                <a:lnTo>
                  <a:pt x="898" y="812"/>
                </a:lnTo>
                <a:lnTo>
                  <a:pt x="898" y="810"/>
                </a:lnTo>
                <a:lnTo>
                  <a:pt x="898" y="806"/>
                </a:lnTo>
                <a:lnTo>
                  <a:pt x="898" y="804"/>
                </a:lnTo>
                <a:lnTo>
                  <a:pt x="898" y="802"/>
                </a:lnTo>
                <a:lnTo>
                  <a:pt x="898" y="797"/>
                </a:lnTo>
                <a:lnTo>
                  <a:pt x="898" y="793"/>
                </a:lnTo>
                <a:lnTo>
                  <a:pt x="888" y="785"/>
                </a:lnTo>
                <a:lnTo>
                  <a:pt x="877" y="776"/>
                </a:lnTo>
                <a:lnTo>
                  <a:pt x="863" y="762"/>
                </a:lnTo>
                <a:lnTo>
                  <a:pt x="850" y="743"/>
                </a:lnTo>
                <a:lnTo>
                  <a:pt x="835" y="726"/>
                </a:lnTo>
                <a:lnTo>
                  <a:pt x="823" y="706"/>
                </a:lnTo>
                <a:lnTo>
                  <a:pt x="811" y="693"/>
                </a:lnTo>
                <a:lnTo>
                  <a:pt x="811" y="685"/>
                </a:lnTo>
                <a:lnTo>
                  <a:pt x="811" y="678"/>
                </a:lnTo>
                <a:lnTo>
                  <a:pt x="811" y="672"/>
                </a:lnTo>
                <a:lnTo>
                  <a:pt x="811" y="666"/>
                </a:lnTo>
                <a:lnTo>
                  <a:pt x="815" y="660"/>
                </a:lnTo>
                <a:lnTo>
                  <a:pt x="815" y="657"/>
                </a:lnTo>
                <a:lnTo>
                  <a:pt x="819" y="651"/>
                </a:lnTo>
                <a:lnTo>
                  <a:pt x="821" y="643"/>
                </a:lnTo>
                <a:lnTo>
                  <a:pt x="823" y="633"/>
                </a:lnTo>
                <a:lnTo>
                  <a:pt x="815" y="630"/>
                </a:lnTo>
                <a:lnTo>
                  <a:pt x="808" y="626"/>
                </a:lnTo>
                <a:lnTo>
                  <a:pt x="802" y="620"/>
                </a:lnTo>
                <a:lnTo>
                  <a:pt x="796" y="612"/>
                </a:lnTo>
                <a:lnTo>
                  <a:pt x="785" y="593"/>
                </a:lnTo>
                <a:lnTo>
                  <a:pt x="773" y="574"/>
                </a:lnTo>
                <a:lnTo>
                  <a:pt x="762" y="551"/>
                </a:lnTo>
                <a:lnTo>
                  <a:pt x="754" y="528"/>
                </a:lnTo>
                <a:lnTo>
                  <a:pt x="746" y="509"/>
                </a:lnTo>
                <a:lnTo>
                  <a:pt x="739" y="493"/>
                </a:lnTo>
                <a:lnTo>
                  <a:pt x="731" y="486"/>
                </a:lnTo>
                <a:lnTo>
                  <a:pt x="725" y="472"/>
                </a:lnTo>
                <a:lnTo>
                  <a:pt x="719" y="457"/>
                </a:lnTo>
                <a:lnTo>
                  <a:pt x="716" y="440"/>
                </a:lnTo>
                <a:lnTo>
                  <a:pt x="710" y="420"/>
                </a:lnTo>
                <a:lnTo>
                  <a:pt x="704" y="401"/>
                </a:lnTo>
                <a:lnTo>
                  <a:pt x="696" y="382"/>
                </a:lnTo>
                <a:lnTo>
                  <a:pt x="685" y="365"/>
                </a:lnTo>
                <a:lnTo>
                  <a:pt x="679" y="370"/>
                </a:lnTo>
                <a:lnTo>
                  <a:pt x="675" y="374"/>
                </a:lnTo>
                <a:lnTo>
                  <a:pt x="669" y="382"/>
                </a:lnTo>
                <a:lnTo>
                  <a:pt x="662" y="388"/>
                </a:lnTo>
                <a:lnTo>
                  <a:pt x="654" y="392"/>
                </a:lnTo>
                <a:lnTo>
                  <a:pt x="646" y="395"/>
                </a:lnTo>
                <a:lnTo>
                  <a:pt x="639" y="397"/>
                </a:lnTo>
                <a:lnTo>
                  <a:pt x="627" y="399"/>
                </a:lnTo>
                <a:lnTo>
                  <a:pt x="620" y="397"/>
                </a:lnTo>
                <a:lnTo>
                  <a:pt x="610" y="395"/>
                </a:lnTo>
                <a:lnTo>
                  <a:pt x="602" y="392"/>
                </a:lnTo>
                <a:lnTo>
                  <a:pt x="597" y="386"/>
                </a:lnTo>
                <a:lnTo>
                  <a:pt x="585" y="370"/>
                </a:lnTo>
                <a:lnTo>
                  <a:pt x="573" y="351"/>
                </a:lnTo>
                <a:lnTo>
                  <a:pt x="566" y="330"/>
                </a:lnTo>
                <a:lnTo>
                  <a:pt x="562" y="309"/>
                </a:lnTo>
                <a:lnTo>
                  <a:pt x="558" y="288"/>
                </a:lnTo>
                <a:lnTo>
                  <a:pt x="558" y="269"/>
                </a:lnTo>
                <a:lnTo>
                  <a:pt x="558" y="267"/>
                </a:lnTo>
                <a:lnTo>
                  <a:pt x="558" y="263"/>
                </a:lnTo>
                <a:lnTo>
                  <a:pt x="558" y="259"/>
                </a:lnTo>
                <a:lnTo>
                  <a:pt x="558" y="257"/>
                </a:lnTo>
                <a:lnTo>
                  <a:pt x="558" y="253"/>
                </a:lnTo>
                <a:lnTo>
                  <a:pt x="558" y="251"/>
                </a:lnTo>
                <a:lnTo>
                  <a:pt x="558" y="248"/>
                </a:lnTo>
                <a:lnTo>
                  <a:pt x="558" y="246"/>
                </a:lnTo>
                <a:lnTo>
                  <a:pt x="554" y="244"/>
                </a:lnTo>
                <a:lnTo>
                  <a:pt x="547" y="242"/>
                </a:lnTo>
                <a:lnTo>
                  <a:pt x="543" y="240"/>
                </a:lnTo>
                <a:lnTo>
                  <a:pt x="535" y="238"/>
                </a:lnTo>
                <a:lnTo>
                  <a:pt x="529" y="234"/>
                </a:lnTo>
                <a:lnTo>
                  <a:pt x="524" y="230"/>
                </a:lnTo>
                <a:lnTo>
                  <a:pt x="520" y="226"/>
                </a:lnTo>
                <a:lnTo>
                  <a:pt x="518" y="219"/>
                </a:lnTo>
                <a:lnTo>
                  <a:pt x="518" y="215"/>
                </a:lnTo>
                <a:lnTo>
                  <a:pt x="516" y="209"/>
                </a:lnTo>
                <a:lnTo>
                  <a:pt x="516" y="203"/>
                </a:lnTo>
                <a:lnTo>
                  <a:pt x="514" y="196"/>
                </a:lnTo>
                <a:lnTo>
                  <a:pt x="512" y="190"/>
                </a:lnTo>
                <a:lnTo>
                  <a:pt x="508" y="182"/>
                </a:lnTo>
                <a:lnTo>
                  <a:pt x="508" y="177"/>
                </a:lnTo>
                <a:lnTo>
                  <a:pt x="504" y="175"/>
                </a:lnTo>
                <a:lnTo>
                  <a:pt x="497" y="171"/>
                </a:lnTo>
                <a:lnTo>
                  <a:pt x="491" y="165"/>
                </a:lnTo>
                <a:lnTo>
                  <a:pt x="485" y="159"/>
                </a:lnTo>
                <a:lnTo>
                  <a:pt x="479" y="154"/>
                </a:lnTo>
                <a:lnTo>
                  <a:pt x="470" y="136"/>
                </a:lnTo>
                <a:lnTo>
                  <a:pt x="464" y="121"/>
                </a:lnTo>
                <a:lnTo>
                  <a:pt x="462" y="100"/>
                </a:lnTo>
                <a:lnTo>
                  <a:pt x="460" y="81"/>
                </a:lnTo>
                <a:lnTo>
                  <a:pt x="458" y="59"/>
                </a:lnTo>
                <a:lnTo>
                  <a:pt x="456" y="34"/>
                </a:lnTo>
                <a:lnTo>
                  <a:pt x="443" y="34"/>
                </a:lnTo>
                <a:lnTo>
                  <a:pt x="426" y="31"/>
                </a:lnTo>
                <a:lnTo>
                  <a:pt x="412" y="27"/>
                </a:lnTo>
                <a:lnTo>
                  <a:pt x="399" y="23"/>
                </a:lnTo>
                <a:lnTo>
                  <a:pt x="385" y="21"/>
                </a:lnTo>
                <a:lnTo>
                  <a:pt x="374" y="17"/>
                </a:lnTo>
                <a:lnTo>
                  <a:pt x="364" y="13"/>
                </a:lnTo>
                <a:lnTo>
                  <a:pt x="353" y="10"/>
                </a:lnTo>
                <a:lnTo>
                  <a:pt x="351" y="17"/>
                </a:lnTo>
                <a:lnTo>
                  <a:pt x="347" y="23"/>
                </a:lnTo>
                <a:lnTo>
                  <a:pt x="343" y="29"/>
                </a:lnTo>
                <a:lnTo>
                  <a:pt x="337" y="34"/>
                </a:lnTo>
                <a:lnTo>
                  <a:pt x="332" y="38"/>
                </a:lnTo>
                <a:lnTo>
                  <a:pt x="324" y="42"/>
                </a:lnTo>
                <a:lnTo>
                  <a:pt x="312" y="44"/>
                </a:lnTo>
                <a:lnTo>
                  <a:pt x="303" y="46"/>
                </a:lnTo>
                <a:lnTo>
                  <a:pt x="299" y="46"/>
                </a:lnTo>
                <a:lnTo>
                  <a:pt x="295" y="44"/>
                </a:lnTo>
                <a:lnTo>
                  <a:pt x="291" y="44"/>
                </a:lnTo>
                <a:lnTo>
                  <a:pt x="287" y="42"/>
                </a:lnTo>
                <a:lnTo>
                  <a:pt x="284" y="38"/>
                </a:lnTo>
                <a:lnTo>
                  <a:pt x="278" y="38"/>
                </a:lnTo>
                <a:lnTo>
                  <a:pt x="274" y="34"/>
                </a:lnTo>
                <a:lnTo>
                  <a:pt x="270" y="34"/>
                </a:lnTo>
                <a:lnTo>
                  <a:pt x="230" y="42"/>
                </a:lnTo>
                <a:lnTo>
                  <a:pt x="211" y="42"/>
                </a:lnTo>
                <a:lnTo>
                  <a:pt x="195" y="38"/>
                </a:lnTo>
                <a:lnTo>
                  <a:pt x="178" y="34"/>
                </a:lnTo>
                <a:lnTo>
                  <a:pt x="161" y="31"/>
                </a:lnTo>
                <a:lnTo>
                  <a:pt x="145" y="25"/>
                </a:lnTo>
                <a:lnTo>
                  <a:pt x="130" y="17"/>
                </a:lnTo>
                <a:lnTo>
                  <a:pt x="117" y="10"/>
                </a:lnTo>
                <a:lnTo>
                  <a:pt x="107" y="0"/>
                </a:lnTo>
                <a:lnTo>
                  <a:pt x="76" y="19"/>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85" name="Freeform 126"/>
          <p:cNvSpPr>
            <a:spLocks/>
          </p:cNvSpPr>
          <p:nvPr/>
        </p:nvSpPr>
        <p:spPr bwMode="auto">
          <a:xfrm>
            <a:off x="3798565" y="4108450"/>
            <a:ext cx="528638" cy="346075"/>
          </a:xfrm>
          <a:custGeom>
            <a:avLst/>
            <a:gdLst>
              <a:gd name="T0" fmla="*/ 574 w 841"/>
              <a:gd name="T1" fmla="*/ 111 h 520"/>
              <a:gd name="T2" fmla="*/ 569 w 841"/>
              <a:gd name="T3" fmla="*/ 163 h 520"/>
              <a:gd name="T4" fmla="*/ 595 w 841"/>
              <a:gd name="T5" fmla="*/ 227 h 520"/>
              <a:gd name="T6" fmla="*/ 674 w 841"/>
              <a:gd name="T7" fmla="*/ 288 h 520"/>
              <a:gd name="T8" fmla="*/ 824 w 841"/>
              <a:gd name="T9" fmla="*/ 374 h 520"/>
              <a:gd name="T10" fmla="*/ 803 w 841"/>
              <a:gd name="T11" fmla="*/ 399 h 520"/>
              <a:gd name="T12" fmla="*/ 751 w 841"/>
              <a:gd name="T13" fmla="*/ 401 h 520"/>
              <a:gd name="T14" fmla="*/ 709 w 841"/>
              <a:gd name="T15" fmla="*/ 403 h 520"/>
              <a:gd name="T16" fmla="*/ 657 w 841"/>
              <a:gd name="T17" fmla="*/ 426 h 520"/>
              <a:gd name="T18" fmla="*/ 630 w 841"/>
              <a:gd name="T19" fmla="*/ 434 h 520"/>
              <a:gd name="T20" fmla="*/ 645 w 841"/>
              <a:gd name="T21" fmla="*/ 468 h 520"/>
              <a:gd name="T22" fmla="*/ 570 w 841"/>
              <a:gd name="T23" fmla="*/ 488 h 520"/>
              <a:gd name="T24" fmla="*/ 586 w 841"/>
              <a:gd name="T25" fmla="*/ 507 h 520"/>
              <a:gd name="T26" fmla="*/ 563 w 841"/>
              <a:gd name="T27" fmla="*/ 518 h 520"/>
              <a:gd name="T28" fmla="*/ 540 w 841"/>
              <a:gd name="T29" fmla="*/ 503 h 520"/>
              <a:gd name="T30" fmla="*/ 526 w 841"/>
              <a:gd name="T31" fmla="*/ 474 h 520"/>
              <a:gd name="T32" fmla="*/ 488 w 841"/>
              <a:gd name="T33" fmla="*/ 459 h 520"/>
              <a:gd name="T34" fmla="*/ 492 w 841"/>
              <a:gd name="T35" fmla="*/ 440 h 520"/>
              <a:gd name="T36" fmla="*/ 528 w 841"/>
              <a:gd name="T37" fmla="*/ 420 h 520"/>
              <a:gd name="T38" fmla="*/ 534 w 841"/>
              <a:gd name="T39" fmla="*/ 363 h 520"/>
              <a:gd name="T40" fmla="*/ 496 w 841"/>
              <a:gd name="T41" fmla="*/ 363 h 520"/>
              <a:gd name="T42" fmla="*/ 471 w 841"/>
              <a:gd name="T43" fmla="*/ 353 h 520"/>
              <a:gd name="T44" fmla="*/ 455 w 841"/>
              <a:gd name="T45" fmla="*/ 340 h 520"/>
              <a:gd name="T46" fmla="*/ 453 w 841"/>
              <a:gd name="T47" fmla="*/ 353 h 520"/>
              <a:gd name="T48" fmla="*/ 446 w 841"/>
              <a:gd name="T49" fmla="*/ 349 h 520"/>
              <a:gd name="T50" fmla="*/ 421 w 841"/>
              <a:gd name="T51" fmla="*/ 305 h 520"/>
              <a:gd name="T52" fmla="*/ 363 w 841"/>
              <a:gd name="T53" fmla="*/ 294 h 520"/>
              <a:gd name="T54" fmla="*/ 321 w 841"/>
              <a:gd name="T55" fmla="*/ 303 h 520"/>
              <a:gd name="T56" fmla="*/ 300 w 841"/>
              <a:gd name="T57" fmla="*/ 288 h 520"/>
              <a:gd name="T58" fmla="*/ 288 w 841"/>
              <a:gd name="T59" fmla="*/ 273 h 520"/>
              <a:gd name="T60" fmla="*/ 271 w 841"/>
              <a:gd name="T61" fmla="*/ 259 h 520"/>
              <a:gd name="T62" fmla="*/ 256 w 841"/>
              <a:gd name="T63" fmla="*/ 232 h 520"/>
              <a:gd name="T64" fmla="*/ 244 w 841"/>
              <a:gd name="T65" fmla="*/ 238 h 520"/>
              <a:gd name="T66" fmla="*/ 240 w 841"/>
              <a:gd name="T67" fmla="*/ 267 h 520"/>
              <a:gd name="T68" fmla="*/ 240 w 841"/>
              <a:gd name="T69" fmla="*/ 303 h 520"/>
              <a:gd name="T70" fmla="*/ 227 w 841"/>
              <a:gd name="T71" fmla="*/ 349 h 520"/>
              <a:gd name="T72" fmla="*/ 188 w 841"/>
              <a:gd name="T73" fmla="*/ 376 h 520"/>
              <a:gd name="T74" fmla="*/ 141 w 841"/>
              <a:gd name="T75" fmla="*/ 363 h 520"/>
              <a:gd name="T76" fmla="*/ 102 w 841"/>
              <a:gd name="T77" fmla="*/ 248 h 520"/>
              <a:gd name="T78" fmla="*/ 102 w 841"/>
              <a:gd name="T79" fmla="*/ 230 h 520"/>
              <a:gd name="T80" fmla="*/ 79 w 841"/>
              <a:gd name="T81" fmla="*/ 217 h 520"/>
              <a:gd name="T82" fmla="*/ 60 w 841"/>
              <a:gd name="T83" fmla="*/ 188 h 520"/>
              <a:gd name="T84" fmla="*/ 48 w 841"/>
              <a:gd name="T85" fmla="*/ 154 h 520"/>
              <a:gd name="T86" fmla="*/ 8 w 841"/>
              <a:gd name="T87" fmla="*/ 100 h 520"/>
              <a:gd name="T88" fmla="*/ 10 w 841"/>
              <a:gd name="T89" fmla="*/ 17 h 520"/>
              <a:gd name="T90" fmla="*/ 37 w 841"/>
              <a:gd name="T91" fmla="*/ 21 h 520"/>
              <a:gd name="T92" fmla="*/ 94 w 841"/>
              <a:gd name="T93" fmla="*/ 4 h 520"/>
              <a:gd name="T94" fmla="*/ 146 w 841"/>
              <a:gd name="T95" fmla="*/ 8 h 520"/>
              <a:gd name="T96" fmla="*/ 217 w 841"/>
              <a:gd name="T97" fmla="*/ 37 h 520"/>
              <a:gd name="T98" fmla="*/ 363 w 841"/>
              <a:gd name="T99" fmla="*/ 73 h 520"/>
              <a:gd name="T100" fmla="*/ 402 w 841"/>
              <a:gd name="T101" fmla="*/ 61 h 520"/>
              <a:gd name="T102" fmla="*/ 475 w 841"/>
              <a:gd name="T103" fmla="*/ 79 h 520"/>
              <a:gd name="T104" fmla="*/ 540 w 841"/>
              <a:gd name="T105" fmla="*/ 100 h 520"/>
              <a:gd name="T106" fmla="*/ 561 w 841"/>
              <a:gd name="T107" fmla="*/ 94 h 52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41"/>
              <a:gd name="T163" fmla="*/ 0 h 520"/>
              <a:gd name="T164" fmla="*/ 841 w 841"/>
              <a:gd name="T165" fmla="*/ 520 h 52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41" h="520">
                <a:moveTo>
                  <a:pt x="557" y="94"/>
                </a:moveTo>
                <a:lnTo>
                  <a:pt x="563" y="98"/>
                </a:lnTo>
                <a:lnTo>
                  <a:pt x="565" y="102"/>
                </a:lnTo>
                <a:lnTo>
                  <a:pt x="569" y="104"/>
                </a:lnTo>
                <a:lnTo>
                  <a:pt x="572" y="108"/>
                </a:lnTo>
                <a:lnTo>
                  <a:pt x="574" y="111"/>
                </a:lnTo>
                <a:lnTo>
                  <a:pt x="576" y="113"/>
                </a:lnTo>
                <a:lnTo>
                  <a:pt x="578" y="115"/>
                </a:lnTo>
                <a:lnTo>
                  <a:pt x="580" y="117"/>
                </a:lnTo>
                <a:lnTo>
                  <a:pt x="574" y="134"/>
                </a:lnTo>
                <a:lnTo>
                  <a:pt x="570" y="150"/>
                </a:lnTo>
                <a:lnTo>
                  <a:pt x="569" y="163"/>
                </a:lnTo>
                <a:lnTo>
                  <a:pt x="569" y="177"/>
                </a:lnTo>
                <a:lnTo>
                  <a:pt x="570" y="188"/>
                </a:lnTo>
                <a:lnTo>
                  <a:pt x="572" y="196"/>
                </a:lnTo>
                <a:lnTo>
                  <a:pt x="576" y="207"/>
                </a:lnTo>
                <a:lnTo>
                  <a:pt x="580" y="215"/>
                </a:lnTo>
                <a:lnTo>
                  <a:pt x="595" y="227"/>
                </a:lnTo>
                <a:lnTo>
                  <a:pt x="609" y="236"/>
                </a:lnTo>
                <a:lnTo>
                  <a:pt x="628" y="246"/>
                </a:lnTo>
                <a:lnTo>
                  <a:pt x="647" y="252"/>
                </a:lnTo>
                <a:lnTo>
                  <a:pt x="653" y="263"/>
                </a:lnTo>
                <a:lnTo>
                  <a:pt x="663" y="276"/>
                </a:lnTo>
                <a:lnTo>
                  <a:pt x="674" y="288"/>
                </a:lnTo>
                <a:lnTo>
                  <a:pt x="684" y="300"/>
                </a:lnTo>
                <a:lnTo>
                  <a:pt x="713" y="319"/>
                </a:lnTo>
                <a:lnTo>
                  <a:pt x="741" y="336"/>
                </a:lnTo>
                <a:lnTo>
                  <a:pt x="770" y="349"/>
                </a:lnTo>
                <a:lnTo>
                  <a:pt x="799" y="365"/>
                </a:lnTo>
                <a:lnTo>
                  <a:pt x="824" y="374"/>
                </a:lnTo>
                <a:lnTo>
                  <a:pt x="841" y="384"/>
                </a:lnTo>
                <a:lnTo>
                  <a:pt x="839" y="388"/>
                </a:lnTo>
                <a:lnTo>
                  <a:pt x="833" y="392"/>
                </a:lnTo>
                <a:lnTo>
                  <a:pt x="826" y="396"/>
                </a:lnTo>
                <a:lnTo>
                  <a:pt x="814" y="397"/>
                </a:lnTo>
                <a:lnTo>
                  <a:pt x="803" y="399"/>
                </a:lnTo>
                <a:lnTo>
                  <a:pt x="791" y="401"/>
                </a:lnTo>
                <a:lnTo>
                  <a:pt x="784" y="401"/>
                </a:lnTo>
                <a:lnTo>
                  <a:pt x="776" y="401"/>
                </a:lnTo>
                <a:lnTo>
                  <a:pt x="768" y="401"/>
                </a:lnTo>
                <a:lnTo>
                  <a:pt x="759" y="401"/>
                </a:lnTo>
                <a:lnTo>
                  <a:pt x="751" y="401"/>
                </a:lnTo>
                <a:lnTo>
                  <a:pt x="743" y="401"/>
                </a:lnTo>
                <a:lnTo>
                  <a:pt x="734" y="401"/>
                </a:lnTo>
                <a:lnTo>
                  <a:pt x="726" y="401"/>
                </a:lnTo>
                <a:lnTo>
                  <a:pt x="720" y="401"/>
                </a:lnTo>
                <a:lnTo>
                  <a:pt x="716" y="401"/>
                </a:lnTo>
                <a:lnTo>
                  <a:pt x="709" y="403"/>
                </a:lnTo>
                <a:lnTo>
                  <a:pt x="697" y="407"/>
                </a:lnTo>
                <a:lnTo>
                  <a:pt x="688" y="411"/>
                </a:lnTo>
                <a:lnTo>
                  <a:pt x="678" y="417"/>
                </a:lnTo>
                <a:lnTo>
                  <a:pt x="670" y="420"/>
                </a:lnTo>
                <a:lnTo>
                  <a:pt x="663" y="426"/>
                </a:lnTo>
                <a:lnTo>
                  <a:pt x="657" y="426"/>
                </a:lnTo>
                <a:lnTo>
                  <a:pt x="653" y="426"/>
                </a:lnTo>
                <a:lnTo>
                  <a:pt x="647" y="426"/>
                </a:lnTo>
                <a:lnTo>
                  <a:pt x="642" y="426"/>
                </a:lnTo>
                <a:lnTo>
                  <a:pt x="638" y="430"/>
                </a:lnTo>
                <a:lnTo>
                  <a:pt x="634" y="430"/>
                </a:lnTo>
                <a:lnTo>
                  <a:pt x="630" y="434"/>
                </a:lnTo>
                <a:lnTo>
                  <a:pt x="624" y="436"/>
                </a:lnTo>
                <a:lnTo>
                  <a:pt x="620" y="436"/>
                </a:lnTo>
                <a:lnTo>
                  <a:pt x="615" y="438"/>
                </a:lnTo>
                <a:lnTo>
                  <a:pt x="630" y="453"/>
                </a:lnTo>
                <a:lnTo>
                  <a:pt x="640" y="465"/>
                </a:lnTo>
                <a:lnTo>
                  <a:pt x="645" y="468"/>
                </a:lnTo>
                <a:lnTo>
                  <a:pt x="645" y="474"/>
                </a:lnTo>
                <a:lnTo>
                  <a:pt x="638" y="474"/>
                </a:lnTo>
                <a:lnTo>
                  <a:pt x="624" y="476"/>
                </a:lnTo>
                <a:lnTo>
                  <a:pt x="601" y="478"/>
                </a:lnTo>
                <a:lnTo>
                  <a:pt x="569" y="484"/>
                </a:lnTo>
                <a:lnTo>
                  <a:pt x="570" y="488"/>
                </a:lnTo>
                <a:lnTo>
                  <a:pt x="572" y="493"/>
                </a:lnTo>
                <a:lnTo>
                  <a:pt x="576" y="497"/>
                </a:lnTo>
                <a:lnTo>
                  <a:pt x="578" y="499"/>
                </a:lnTo>
                <a:lnTo>
                  <a:pt x="582" y="503"/>
                </a:lnTo>
                <a:lnTo>
                  <a:pt x="586" y="503"/>
                </a:lnTo>
                <a:lnTo>
                  <a:pt x="586" y="507"/>
                </a:lnTo>
                <a:lnTo>
                  <a:pt x="590" y="507"/>
                </a:lnTo>
                <a:lnTo>
                  <a:pt x="586" y="511"/>
                </a:lnTo>
                <a:lnTo>
                  <a:pt x="578" y="515"/>
                </a:lnTo>
                <a:lnTo>
                  <a:pt x="572" y="516"/>
                </a:lnTo>
                <a:lnTo>
                  <a:pt x="567" y="516"/>
                </a:lnTo>
                <a:lnTo>
                  <a:pt x="563" y="518"/>
                </a:lnTo>
                <a:lnTo>
                  <a:pt x="557" y="518"/>
                </a:lnTo>
                <a:lnTo>
                  <a:pt x="551" y="518"/>
                </a:lnTo>
                <a:lnTo>
                  <a:pt x="547" y="520"/>
                </a:lnTo>
                <a:lnTo>
                  <a:pt x="544" y="516"/>
                </a:lnTo>
                <a:lnTo>
                  <a:pt x="542" y="511"/>
                </a:lnTo>
                <a:lnTo>
                  <a:pt x="540" y="503"/>
                </a:lnTo>
                <a:lnTo>
                  <a:pt x="538" y="495"/>
                </a:lnTo>
                <a:lnTo>
                  <a:pt x="536" y="488"/>
                </a:lnTo>
                <a:lnTo>
                  <a:pt x="536" y="480"/>
                </a:lnTo>
                <a:lnTo>
                  <a:pt x="534" y="476"/>
                </a:lnTo>
                <a:lnTo>
                  <a:pt x="534" y="474"/>
                </a:lnTo>
                <a:lnTo>
                  <a:pt x="526" y="474"/>
                </a:lnTo>
                <a:lnTo>
                  <a:pt x="521" y="472"/>
                </a:lnTo>
                <a:lnTo>
                  <a:pt x="513" y="468"/>
                </a:lnTo>
                <a:lnTo>
                  <a:pt x="509" y="465"/>
                </a:lnTo>
                <a:lnTo>
                  <a:pt x="501" y="465"/>
                </a:lnTo>
                <a:lnTo>
                  <a:pt x="494" y="461"/>
                </a:lnTo>
                <a:lnTo>
                  <a:pt x="488" y="459"/>
                </a:lnTo>
                <a:lnTo>
                  <a:pt x="480" y="459"/>
                </a:lnTo>
                <a:lnTo>
                  <a:pt x="480" y="457"/>
                </a:lnTo>
                <a:lnTo>
                  <a:pt x="482" y="453"/>
                </a:lnTo>
                <a:lnTo>
                  <a:pt x="484" y="447"/>
                </a:lnTo>
                <a:lnTo>
                  <a:pt x="488" y="444"/>
                </a:lnTo>
                <a:lnTo>
                  <a:pt x="492" y="440"/>
                </a:lnTo>
                <a:lnTo>
                  <a:pt x="496" y="436"/>
                </a:lnTo>
                <a:lnTo>
                  <a:pt x="501" y="430"/>
                </a:lnTo>
                <a:lnTo>
                  <a:pt x="509" y="430"/>
                </a:lnTo>
                <a:lnTo>
                  <a:pt x="517" y="430"/>
                </a:lnTo>
                <a:lnTo>
                  <a:pt x="523" y="426"/>
                </a:lnTo>
                <a:lnTo>
                  <a:pt x="528" y="420"/>
                </a:lnTo>
                <a:lnTo>
                  <a:pt x="532" y="417"/>
                </a:lnTo>
                <a:lnTo>
                  <a:pt x="538" y="407"/>
                </a:lnTo>
                <a:lnTo>
                  <a:pt x="538" y="396"/>
                </a:lnTo>
                <a:lnTo>
                  <a:pt x="538" y="382"/>
                </a:lnTo>
                <a:lnTo>
                  <a:pt x="536" y="372"/>
                </a:lnTo>
                <a:lnTo>
                  <a:pt x="534" y="363"/>
                </a:lnTo>
                <a:lnTo>
                  <a:pt x="532" y="359"/>
                </a:lnTo>
                <a:lnTo>
                  <a:pt x="524" y="363"/>
                </a:lnTo>
                <a:lnTo>
                  <a:pt x="519" y="365"/>
                </a:lnTo>
                <a:lnTo>
                  <a:pt x="509" y="365"/>
                </a:lnTo>
                <a:lnTo>
                  <a:pt x="503" y="365"/>
                </a:lnTo>
                <a:lnTo>
                  <a:pt x="496" y="363"/>
                </a:lnTo>
                <a:lnTo>
                  <a:pt x="488" y="361"/>
                </a:lnTo>
                <a:lnTo>
                  <a:pt x="480" y="359"/>
                </a:lnTo>
                <a:lnTo>
                  <a:pt x="471" y="359"/>
                </a:lnTo>
                <a:lnTo>
                  <a:pt x="471" y="357"/>
                </a:lnTo>
                <a:lnTo>
                  <a:pt x="471" y="353"/>
                </a:lnTo>
                <a:lnTo>
                  <a:pt x="471" y="349"/>
                </a:lnTo>
                <a:lnTo>
                  <a:pt x="475" y="349"/>
                </a:lnTo>
                <a:lnTo>
                  <a:pt x="475" y="346"/>
                </a:lnTo>
                <a:lnTo>
                  <a:pt x="475" y="342"/>
                </a:lnTo>
                <a:lnTo>
                  <a:pt x="475" y="340"/>
                </a:lnTo>
                <a:lnTo>
                  <a:pt x="455" y="340"/>
                </a:lnTo>
                <a:lnTo>
                  <a:pt x="455" y="342"/>
                </a:lnTo>
                <a:lnTo>
                  <a:pt x="453" y="346"/>
                </a:lnTo>
                <a:lnTo>
                  <a:pt x="453" y="349"/>
                </a:lnTo>
                <a:lnTo>
                  <a:pt x="453" y="353"/>
                </a:lnTo>
                <a:lnTo>
                  <a:pt x="455" y="357"/>
                </a:lnTo>
                <a:lnTo>
                  <a:pt x="455" y="359"/>
                </a:lnTo>
                <a:lnTo>
                  <a:pt x="451" y="357"/>
                </a:lnTo>
                <a:lnTo>
                  <a:pt x="450" y="353"/>
                </a:lnTo>
                <a:lnTo>
                  <a:pt x="448" y="353"/>
                </a:lnTo>
                <a:lnTo>
                  <a:pt x="446" y="349"/>
                </a:lnTo>
                <a:lnTo>
                  <a:pt x="444" y="338"/>
                </a:lnTo>
                <a:lnTo>
                  <a:pt x="442" y="328"/>
                </a:lnTo>
                <a:lnTo>
                  <a:pt x="436" y="323"/>
                </a:lnTo>
                <a:lnTo>
                  <a:pt x="432" y="315"/>
                </a:lnTo>
                <a:lnTo>
                  <a:pt x="428" y="311"/>
                </a:lnTo>
                <a:lnTo>
                  <a:pt x="421" y="305"/>
                </a:lnTo>
                <a:lnTo>
                  <a:pt x="413" y="301"/>
                </a:lnTo>
                <a:lnTo>
                  <a:pt x="402" y="298"/>
                </a:lnTo>
                <a:lnTo>
                  <a:pt x="386" y="294"/>
                </a:lnTo>
                <a:lnTo>
                  <a:pt x="369" y="292"/>
                </a:lnTo>
                <a:lnTo>
                  <a:pt x="367" y="292"/>
                </a:lnTo>
                <a:lnTo>
                  <a:pt x="363" y="294"/>
                </a:lnTo>
                <a:lnTo>
                  <a:pt x="355" y="296"/>
                </a:lnTo>
                <a:lnTo>
                  <a:pt x="348" y="298"/>
                </a:lnTo>
                <a:lnTo>
                  <a:pt x="338" y="300"/>
                </a:lnTo>
                <a:lnTo>
                  <a:pt x="331" y="301"/>
                </a:lnTo>
                <a:lnTo>
                  <a:pt x="325" y="301"/>
                </a:lnTo>
                <a:lnTo>
                  <a:pt x="321" y="303"/>
                </a:lnTo>
                <a:lnTo>
                  <a:pt x="317" y="301"/>
                </a:lnTo>
                <a:lnTo>
                  <a:pt x="311" y="300"/>
                </a:lnTo>
                <a:lnTo>
                  <a:pt x="308" y="298"/>
                </a:lnTo>
                <a:lnTo>
                  <a:pt x="304" y="294"/>
                </a:lnTo>
                <a:lnTo>
                  <a:pt x="302" y="292"/>
                </a:lnTo>
                <a:lnTo>
                  <a:pt x="300" y="288"/>
                </a:lnTo>
                <a:lnTo>
                  <a:pt x="298" y="284"/>
                </a:lnTo>
                <a:lnTo>
                  <a:pt x="296" y="280"/>
                </a:lnTo>
                <a:lnTo>
                  <a:pt x="294" y="280"/>
                </a:lnTo>
                <a:lnTo>
                  <a:pt x="292" y="276"/>
                </a:lnTo>
                <a:lnTo>
                  <a:pt x="290" y="276"/>
                </a:lnTo>
                <a:lnTo>
                  <a:pt x="288" y="273"/>
                </a:lnTo>
                <a:lnTo>
                  <a:pt x="288" y="269"/>
                </a:lnTo>
                <a:lnTo>
                  <a:pt x="288" y="267"/>
                </a:lnTo>
                <a:lnTo>
                  <a:pt x="288" y="265"/>
                </a:lnTo>
                <a:lnTo>
                  <a:pt x="288" y="261"/>
                </a:lnTo>
                <a:lnTo>
                  <a:pt x="279" y="261"/>
                </a:lnTo>
                <a:lnTo>
                  <a:pt x="271" y="259"/>
                </a:lnTo>
                <a:lnTo>
                  <a:pt x="265" y="257"/>
                </a:lnTo>
                <a:lnTo>
                  <a:pt x="263" y="253"/>
                </a:lnTo>
                <a:lnTo>
                  <a:pt x="261" y="250"/>
                </a:lnTo>
                <a:lnTo>
                  <a:pt x="261" y="244"/>
                </a:lnTo>
                <a:lnTo>
                  <a:pt x="260" y="238"/>
                </a:lnTo>
                <a:lnTo>
                  <a:pt x="256" y="232"/>
                </a:lnTo>
                <a:lnTo>
                  <a:pt x="254" y="234"/>
                </a:lnTo>
                <a:lnTo>
                  <a:pt x="252" y="234"/>
                </a:lnTo>
                <a:lnTo>
                  <a:pt x="250" y="236"/>
                </a:lnTo>
                <a:lnTo>
                  <a:pt x="248" y="236"/>
                </a:lnTo>
                <a:lnTo>
                  <a:pt x="244" y="238"/>
                </a:lnTo>
                <a:lnTo>
                  <a:pt x="244" y="242"/>
                </a:lnTo>
                <a:lnTo>
                  <a:pt x="240" y="242"/>
                </a:lnTo>
                <a:lnTo>
                  <a:pt x="240" y="250"/>
                </a:lnTo>
                <a:lnTo>
                  <a:pt x="240" y="255"/>
                </a:lnTo>
                <a:lnTo>
                  <a:pt x="240" y="261"/>
                </a:lnTo>
                <a:lnTo>
                  <a:pt x="240" y="267"/>
                </a:lnTo>
                <a:lnTo>
                  <a:pt x="244" y="273"/>
                </a:lnTo>
                <a:lnTo>
                  <a:pt x="244" y="280"/>
                </a:lnTo>
                <a:lnTo>
                  <a:pt x="244" y="284"/>
                </a:lnTo>
                <a:lnTo>
                  <a:pt x="244" y="288"/>
                </a:lnTo>
                <a:lnTo>
                  <a:pt x="244" y="296"/>
                </a:lnTo>
                <a:lnTo>
                  <a:pt x="240" y="303"/>
                </a:lnTo>
                <a:lnTo>
                  <a:pt x="235" y="309"/>
                </a:lnTo>
                <a:lnTo>
                  <a:pt x="231" y="315"/>
                </a:lnTo>
                <a:lnTo>
                  <a:pt x="229" y="324"/>
                </a:lnTo>
                <a:lnTo>
                  <a:pt x="225" y="332"/>
                </a:lnTo>
                <a:lnTo>
                  <a:pt x="225" y="340"/>
                </a:lnTo>
                <a:lnTo>
                  <a:pt x="227" y="349"/>
                </a:lnTo>
                <a:lnTo>
                  <a:pt x="221" y="353"/>
                </a:lnTo>
                <a:lnTo>
                  <a:pt x="215" y="361"/>
                </a:lnTo>
                <a:lnTo>
                  <a:pt x="210" y="365"/>
                </a:lnTo>
                <a:lnTo>
                  <a:pt x="202" y="369"/>
                </a:lnTo>
                <a:lnTo>
                  <a:pt x="196" y="372"/>
                </a:lnTo>
                <a:lnTo>
                  <a:pt x="188" y="376"/>
                </a:lnTo>
                <a:lnTo>
                  <a:pt x="181" y="378"/>
                </a:lnTo>
                <a:lnTo>
                  <a:pt x="171" y="378"/>
                </a:lnTo>
                <a:lnTo>
                  <a:pt x="164" y="376"/>
                </a:lnTo>
                <a:lnTo>
                  <a:pt x="154" y="372"/>
                </a:lnTo>
                <a:lnTo>
                  <a:pt x="146" y="369"/>
                </a:lnTo>
                <a:lnTo>
                  <a:pt x="141" y="363"/>
                </a:lnTo>
                <a:lnTo>
                  <a:pt x="129" y="346"/>
                </a:lnTo>
                <a:lnTo>
                  <a:pt x="117" y="328"/>
                </a:lnTo>
                <a:lnTo>
                  <a:pt x="110" y="307"/>
                </a:lnTo>
                <a:lnTo>
                  <a:pt x="106" y="288"/>
                </a:lnTo>
                <a:lnTo>
                  <a:pt x="102" y="267"/>
                </a:lnTo>
                <a:lnTo>
                  <a:pt x="102" y="248"/>
                </a:lnTo>
                <a:lnTo>
                  <a:pt x="102" y="246"/>
                </a:lnTo>
                <a:lnTo>
                  <a:pt x="102" y="242"/>
                </a:lnTo>
                <a:lnTo>
                  <a:pt x="102" y="238"/>
                </a:lnTo>
                <a:lnTo>
                  <a:pt x="102" y="236"/>
                </a:lnTo>
                <a:lnTo>
                  <a:pt x="102" y="232"/>
                </a:lnTo>
                <a:lnTo>
                  <a:pt x="102" y="230"/>
                </a:lnTo>
                <a:lnTo>
                  <a:pt x="102" y="227"/>
                </a:lnTo>
                <a:lnTo>
                  <a:pt x="102" y="225"/>
                </a:lnTo>
                <a:lnTo>
                  <a:pt x="98" y="223"/>
                </a:lnTo>
                <a:lnTo>
                  <a:pt x="91" y="221"/>
                </a:lnTo>
                <a:lnTo>
                  <a:pt x="87" y="219"/>
                </a:lnTo>
                <a:lnTo>
                  <a:pt x="79" y="217"/>
                </a:lnTo>
                <a:lnTo>
                  <a:pt x="73" y="213"/>
                </a:lnTo>
                <a:lnTo>
                  <a:pt x="68" y="209"/>
                </a:lnTo>
                <a:lnTo>
                  <a:pt x="64" y="205"/>
                </a:lnTo>
                <a:lnTo>
                  <a:pt x="62" y="198"/>
                </a:lnTo>
                <a:lnTo>
                  <a:pt x="62" y="194"/>
                </a:lnTo>
                <a:lnTo>
                  <a:pt x="60" y="188"/>
                </a:lnTo>
                <a:lnTo>
                  <a:pt x="60" y="182"/>
                </a:lnTo>
                <a:lnTo>
                  <a:pt x="58" y="175"/>
                </a:lnTo>
                <a:lnTo>
                  <a:pt x="56" y="169"/>
                </a:lnTo>
                <a:lnTo>
                  <a:pt x="52" y="161"/>
                </a:lnTo>
                <a:lnTo>
                  <a:pt x="52" y="156"/>
                </a:lnTo>
                <a:lnTo>
                  <a:pt x="48" y="154"/>
                </a:lnTo>
                <a:lnTo>
                  <a:pt x="41" y="150"/>
                </a:lnTo>
                <a:lnTo>
                  <a:pt x="35" y="144"/>
                </a:lnTo>
                <a:lnTo>
                  <a:pt x="29" y="138"/>
                </a:lnTo>
                <a:lnTo>
                  <a:pt x="23" y="133"/>
                </a:lnTo>
                <a:lnTo>
                  <a:pt x="14" y="115"/>
                </a:lnTo>
                <a:lnTo>
                  <a:pt x="8" y="100"/>
                </a:lnTo>
                <a:lnTo>
                  <a:pt x="6" y="79"/>
                </a:lnTo>
                <a:lnTo>
                  <a:pt x="4" y="60"/>
                </a:lnTo>
                <a:lnTo>
                  <a:pt x="2" y="38"/>
                </a:lnTo>
                <a:lnTo>
                  <a:pt x="0" y="13"/>
                </a:lnTo>
                <a:lnTo>
                  <a:pt x="4" y="17"/>
                </a:lnTo>
                <a:lnTo>
                  <a:pt x="10" y="17"/>
                </a:lnTo>
                <a:lnTo>
                  <a:pt x="14" y="17"/>
                </a:lnTo>
                <a:lnTo>
                  <a:pt x="21" y="17"/>
                </a:lnTo>
                <a:lnTo>
                  <a:pt x="25" y="21"/>
                </a:lnTo>
                <a:lnTo>
                  <a:pt x="29" y="21"/>
                </a:lnTo>
                <a:lnTo>
                  <a:pt x="33" y="21"/>
                </a:lnTo>
                <a:lnTo>
                  <a:pt x="37" y="21"/>
                </a:lnTo>
                <a:lnTo>
                  <a:pt x="48" y="21"/>
                </a:lnTo>
                <a:lnTo>
                  <a:pt x="58" y="17"/>
                </a:lnTo>
                <a:lnTo>
                  <a:pt x="68" y="13"/>
                </a:lnTo>
                <a:lnTo>
                  <a:pt x="75" y="10"/>
                </a:lnTo>
                <a:lnTo>
                  <a:pt x="83" y="6"/>
                </a:lnTo>
                <a:lnTo>
                  <a:pt x="94" y="4"/>
                </a:lnTo>
                <a:lnTo>
                  <a:pt x="104" y="2"/>
                </a:lnTo>
                <a:lnTo>
                  <a:pt x="114" y="0"/>
                </a:lnTo>
                <a:lnTo>
                  <a:pt x="121" y="2"/>
                </a:lnTo>
                <a:lnTo>
                  <a:pt x="129" y="2"/>
                </a:lnTo>
                <a:lnTo>
                  <a:pt x="139" y="6"/>
                </a:lnTo>
                <a:lnTo>
                  <a:pt x="146" y="8"/>
                </a:lnTo>
                <a:lnTo>
                  <a:pt x="154" y="10"/>
                </a:lnTo>
                <a:lnTo>
                  <a:pt x="160" y="13"/>
                </a:lnTo>
                <a:lnTo>
                  <a:pt x="164" y="17"/>
                </a:lnTo>
                <a:lnTo>
                  <a:pt x="167" y="17"/>
                </a:lnTo>
                <a:lnTo>
                  <a:pt x="192" y="27"/>
                </a:lnTo>
                <a:lnTo>
                  <a:pt x="217" y="37"/>
                </a:lnTo>
                <a:lnTo>
                  <a:pt x="240" y="44"/>
                </a:lnTo>
                <a:lnTo>
                  <a:pt x="261" y="56"/>
                </a:lnTo>
                <a:lnTo>
                  <a:pt x="283" y="61"/>
                </a:lnTo>
                <a:lnTo>
                  <a:pt x="308" y="67"/>
                </a:lnTo>
                <a:lnTo>
                  <a:pt x="334" y="71"/>
                </a:lnTo>
                <a:lnTo>
                  <a:pt x="363" y="73"/>
                </a:lnTo>
                <a:lnTo>
                  <a:pt x="371" y="73"/>
                </a:lnTo>
                <a:lnTo>
                  <a:pt x="379" y="71"/>
                </a:lnTo>
                <a:lnTo>
                  <a:pt x="384" y="69"/>
                </a:lnTo>
                <a:lnTo>
                  <a:pt x="390" y="67"/>
                </a:lnTo>
                <a:lnTo>
                  <a:pt x="394" y="63"/>
                </a:lnTo>
                <a:lnTo>
                  <a:pt x="402" y="61"/>
                </a:lnTo>
                <a:lnTo>
                  <a:pt x="407" y="60"/>
                </a:lnTo>
                <a:lnTo>
                  <a:pt x="413" y="60"/>
                </a:lnTo>
                <a:lnTo>
                  <a:pt x="428" y="61"/>
                </a:lnTo>
                <a:lnTo>
                  <a:pt x="446" y="65"/>
                </a:lnTo>
                <a:lnTo>
                  <a:pt x="459" y="71"/>
                </a:lnTo>
                <a:lnTo>
                  <a:pt x="475" y="79"/>
                </a:lnTo>
                <a:lnTo>
                  <a:pt x="488" y="86"/>
                </a:lnTo>
                <a:lnTo>
                  <a:pt x="501" y="94"/>
                </a:lnTo>
                <a:lnTo>
                  <a:pt x="517" y="98"/>
                </a:lnTo>
                <a:lnTo>
                  <a:pt x="534" y="100"/>
                </a:lnTo>
                <a:lnTo>
                  <a:pt x="538" y="100"/>
                </a:lnTo>
                <a:lnTo>
                  <a:pt x="540" y="100"/>
                </a:lnTo>
                <a:lnTo>
                  <a:pt x="544" y="98"/>
                </a:lnTo>
                <a:lnTo>
                  <a:pt x="547" y="98"/>
                </a:lnTo>
                <a:lnTo>
                  <a:pt x="551" y="96"/>
                </a:lnTo>
                <a:lnTo>
                  <a:pt x="555" y="96"/>
                </a:lnTo>
                <a:lnTo>
                  <a:pt x="557" y="94"/>
                </a:lnTo>
                <a:lnTo>
                  <a:pt x="561" y="94"/>
                </a:lnTo>
                <a:lnTo>
                  <a:pt x="557" y="94"/>
                </a:lnTo>
                <a:close/>
              </a:path>
            </a:pathLst>
          </a:custGeom>
          <a:noFill/>
          <a:ln w="9525">
            <a:solidFill>
              <a:srgbClr val="969696"/>
            </a:solidFill>
            <a:round/>
            <a:headEnd/>
            <a:tailEnd/>
          </a:ln>
        </p:spPr>
        <p:txBody>
          <a:bodyPr/>
          <a:lstStyle/>
          <a:p>
            <a:endParaRPr lang="el-GR"/>
          </a:p>
        </p:txBody>
      </p:sp>
      <p:sp>
        <p:nvSpPr>
          <p:cNvPr id="19586" name="Freeform 127"/>
          <p:cNvSpPr>
            <a:spLocks/>
          </p:cNvSpPr>
          <p:nvPr/>
        </p:nvSpPr>
        <p:spPr bwMode="auto">
          <a:xfrm>
            <a:off x="3798565" y="4108450"/>
            <a:ext cx="528638" cy="346075"/>
          </a:xfrm>
          <a:custGeom>
            <a:avLst/>
            <a:gdLst>
              <a:gd name="T0" fmla="*/ 574 w 841"/>
              <a:gd name="T1" fmla="*/ 111 h 520"/>
              <a:gd name="T2" fmla="*/ 569 w 841"/>
              <a:gd name="T3" fmla="*/ 163 h 520"/>
              <a:gd name="T4" fmla="*/ 595 w 841"/>
              <a:gd name="T5" fmla="*/ 227 h 520"/>
              <a:gd name="T6" fmla="*/ 674 w 841"/>
              <a:gd name="T7" fmla="*/ 288 h 520"/>
              <a:gd name="T8" fmla="*/ 824 w 841"/>
              <a:gd name="T9" fmla="*/ 374 h 520"/>
              <a:gd name="T10" fmla="*/ 803 w 841"/>
              <a:gd name="T11" fmla="*/ 399 h 520"/>
              <a:gd name="T12" fmla="*/ 751 w 841"/>
              <a:gd name="T13" fmla="*/ 401 h 520"/>
              <a:gd name="T14" fmla="*/ 709 w 841"/>
              <a:gd name="T15" fmla="*/ 403 h 520"/>
              <a:gd name="T16" fmla="*/ 657 w 841"/>
              <a:gd name="T17" fmla="*/ 426 h 520"/>
              <a:gd name="T18" fmla="*/ 630 w 841"/>
              <a:gd name="T19" fmla="*/ 434 h 520"/>
              <a:gd name="T20" fmla="*/ 645 w 841"/>
              <a:gd name="T21" fmla="*/ 468 h 520"/>
              <a:gd name="T22" fmla="*/ 570 w 841"/>
              <a:gd name="T23" fmla="*/ 488 h 520"/>
              <a:gd name="T24" fmla="*/ 586 w 841"/>
              <a:gd name="T25" fmla="*/ 507 h 520"/>
              <a:gd name="T26" fmla="*/ 563 w 841"/>
              <a:gd name="T27" fmla="*/ 518 h 520"/>
              <a:gd name="T28" fmla="*/ 540 w 841"/>
              <a:gd name="T29" fmla="*/ 503 h 520"/>
              <a:gd name="T30" fmla="*/ 526 w 841"/>
              <a:gd name="T31" fmla="*/ 474 h 520"/>
              <a:gd name="T32" fmla="*/ 488 w 841"/>
              <a:gd name="T33" fmla="*/ 459 h 520"/>
              <a:gd name="T34" fmla="*/ 492 w 841"/>
              <a:gd name="T35" fmla="*/ 440 h 520"/>
              <a:gd name="T36" fmla="*/ 528 w 841"/>
              <a:gd name="T37" fmla="*/ 420 h 520"/>
              <a:gd name="T38" fmla="*/ 534 w 841"/>
              <a:gd name="T39" fmla="*/ 363 h 520"/>
              <a:gd name="T40" fmla="*/ 496 w 841"/>
              <a:gd name="T41" fmla="*/ 363 h 520"/>
              <a:gd name="T42" fmla="*/ 471 w 841"/>
              <a:gd name="T43" fmla="*/ 353 h 520"/>
              <a:gd name="T44" fmla="*/ 455 w 841"/>
              <a:gd name="T45" fmla="*/ 340 h 520"/>
              <a:gd name="T46" fmla="*/ 453 w 841"/>
              <a:gd name="T47" fmla="*/ 353 h 520"/>
              <a:gd name="T48" fmla="*/ 446 w 841"/>
              <a:gd name="T49" fmla="*/ 349 h 520"/>
              <a:gd name="T50" fmla="*/ 421 w 841"/>
              <a:gd name="T51" fmla="*/ 305 h 520"/>
              <a:gd name="T52" fmla="*/ 363 w 841"/>
              <a:gd name="T53" fmla="*/ 294 h 520"/>
              <a:gd name="T54" fmla="*/ 321 w 841"/>
              <a:gd name="T55" fmla="*/ 303 h 520"/>
              <a:gd name="T56" fmla="*/ 300 w 841"/>
              <a:gd name="T57" fmla="*/ 288 h 520"/>
              <a:gd name="T58" fmla="*/ 288 w 841"/>
              <a:gd name="T59" fmla="*/ 273 h 520"/>
              <a:gd name="T60" fmla="*/ 271 w 841"/>
              <a:gd name="T61" fmla="*/ 259 h 520"/>
              <a:gd name="T62" fmla="*/ 256 w 841"/>
              <a:gd name="T63" fmla="*/ 232 h 520"/>
              <a:gd name="T64" fmla="*/ 244 w 841"/>
              <a:gd name="T65" fmla="*/ 238 h 520"/>
              <a:gd name="T66" fmla="*/ 240 w 841"/>
              <a:gd name="T67" fmla="*/ 267 h 520"/>
              <a:gd name="T68" fmla="*/ 240 w 841"/>
              <a:gd name="T69" fmla="*/ 303 h 520"/>
              <a:gd name="T70" fmla="*/ 227 w 841"/>
              <a:gd name="T71" fmla="*/ 349 h 520"/>
              <a:gd name="T72" fmla="*/ 188 w 841"/>
              <a:gd name="T73" fmla="*/ 376 h 520"/>
              <a:gd name="T74" fmla="*/ 141 w 841"/>
              <a:gd name="T75" fmla="*/ 363 h 520"/>
              <a:gd name="T76" fmla="*/ 102 w 841"/>
              <a:gd name="T77" fmla="*/ 248 h 520"/>
              <a:gd name="T78" fmla="*/ 102 w 841"/>
              <a:gd name="T79" fmla="*/ 230 h 520"/>
              <a:gd name="T80" fmla="*/ 79 w 841"/>
              <a:gd name="T81" fmla="*/ 217 h 520"/>
              <a:gd name="T82" fmla="*/ 60 w 841"/>
              <a:gd name="T83" fmla="*/ 188 h 520"/>
              <a:gd name="T84" fmla="*/ 48 w 841"/>
              <a:gd name="T85" fmla="*/ 154 h 520"/>
              <a:gd name="T86" fmla="*/ 8 w 841"/>
              <a:gd name="T87" fmla="*/ 100 h 520"/>
              <a:gd name="T88" fmla="*/ 10 w 841"/>
              <a:gd name="T89" fmla="*/ 17 h 520"/>
              <a:gd name="T90" fmla="*/ 37 w 841"/>
              <a:gd name="T91" fmla="*/ 21 h 520"/>
              <a:gd name="T92" fmla="*/ 94 w 841"/>
              <a:gd name="T93" fmla="*/ 4 h 520"/>
              <a:gd name="T94" fmla="*/ 146 w 841"/>
              <a:gd name="T95" fmla="*/ 8 h 520"/>
              <a:gd name="T96" fmla="*/ 217 w 841"/>
              <a:gd name="T97" fmla="*/ 37 h 520"/>
              <a:gd name="T98" fmla="*/ 363 w 841"/>
              <a:gd name="T99" fmla="*/ 73 h 520"/>
              <a:gd name="T100" fmla="*/ 402 w 841"/>
              <a:gd name="T101" fmla="*/ 61 h 520"/>
              <a:gd name="T102" fmla="*/ 475 w 841"/>
              <a:gd name="T103" fmla="*/ 79 h 520"/>
              <a:gd name="T104" fmla="*/ 540 w 841"/>
              <a:gd name="T105" fmla="*/ 100 h 520"/>
              <a:gd name="T106" fmla="*/ 561 w 841"/>
              <a:gd name="T107" fmla="*/ 94 h 52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41"/>
              <a:gd name="T163" fmla="*/ 0 h 520"/>
              <a:gd name="T164" fmla="*/ 841 w 841"/>
              <a:gd name="T165" fmla="*/ 520 h 52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41" h="520">
                <a:moveTo>
                  <a:pt x="557" y="94"/>
                </a:moveTo>
                <a:lnTo>
                  <a:pt x="563" y="98"/>
                </a:lnTo>
                <a:lnTo>
                  <a:pt x="565" y="102"/>
                </a:lnTo>
                <a:lnTo>
                  <a:pt x="569" y="104"/>
                </a:lnTo>
                <a:lnTo>
                  <a:pt x="572" y="108"/>
                </a:lnTo>
                <a:lnTo>
                  <a:pt x="574" y="111"/>
                </a:lnTo>
                <a:lnTo>
                  <a:pt x="576" y="113"/>
                </a:lnTo>
                <a:lnTo>
                  <a:pt x="578" y="115"/>
                </a:lnTo>
                <a:lnTo>
                  <a:pt x="580" y="117"/>
                </a:lnTo>
                <a:lnTo>
                  <a:pt x="574" y="134"/>
                </a:lnTo>
                <a:lnTo>
                  <a:pt x="570" y="150"/>
                </a:lnTo>
                <a:lnTo>
                  <a:pt x="569" y="163"/>
                </a:lnTo>
                <a:lnTo>
                  <a:pt x="569" y="177"/>
                </a:lnTo>
                <a:lnTo>
                  <a:pt x="570" y="188"/>
                </a:lnTo>
                <a:lnTo>
                  <a:pt x="572" y="196"/>
                </a:lnTo>
                <a:lnTo>
                  <a:pt x="576" y="207"/>
                </a:lnTo>
                <a:lnTo>
                  <a:pt x="580" y="215"/>
                </a:lnTo>
                <a:lnTo>
                  <a:pt x="595" y="227"/>
                </a:lnTo>
                <a:lnTo>
                  <a:pt x="609" y="236"/>
                </a:lnTo>
                <a:lnTo>
                  <a:pt x="628" y="246"/>
                </a:lnTo>
                <a:lnTo>
                  <a:pt x="647" y="252"/>
                </a:lnTo>
                <a:lnTo>
                  <a:pt x="653" y="263"/>
                </a:lnTo>
                <a:lnTo>
                  <a:pt x="663" y="276"/>
                </a:lnTo>
                <a:lnTo>
                  <a:pt x="674" y="288"/>
                </a:lnTo>
                <a:lnTo>
                  <a:pt x="684" y="300"/>
                </a:lnTo>
                <a:lnTo>
                  <a:pt x="713" y="319"/>
                </a:lnTo>
                <a:lnTo>
                  <a:pt x="741" y="336"/>
                </a:lnTo>
                <a:lnTo>
                  <a:pt x="770" y="349"/>
                </a:lnTo>
                <a:lnTo>
                  <a:pt x="799" y="365"/>
                </a:lnTo>
                <a:lnTo>
                  <a:pt x="824" y="374"/>
                </a:lnTo>
                <a:lnTo>
                  <a:pt x="841" y="384"/>
                </a:lnTo>
                <a:lnTo>
                  <a:pt x="839" y="388"/>
                </a:lnTo>
                <a:lnTo>
                  <a:pt x="833" y="392"/>
                </a:lnTo>
                <a:lnTo>
                  <a:pt x="826" y="396"/>
                </a:lnTo>
                <a:lnTo>
                  <a:pt x="814" y="397"/>
                </a:lnTo>
                <a:lnTo>
                  <a:pt x="803" y="399"/>
                </a:lnTo>
                <a:lnTo>
                  <a:pt x="791" y="401"/>
                </a:lnTo>
                <a:lnTo>
                  <a:pt x="784" y="401"/>
                </a:lnTo>
                <a:lnTo>
                  <a:pt x="776" y="401"/>
                </a:lnTo>
                <a:lnTo>
                  <a:pt x="768" y="401"/>
                </a:lnTo>
                <a:lnTo>
                  <a:pt x="759" y="401"/>
                </a:lnTo>
                <a:lnTo>
                  <a:pt x="751" y="401"/>
                </a:lnTo>
                <a:lnTo>
                  <a:pt x="743" y="401"/>
                </a:lnTo>
                <a:lnTo>
                  <a:pt x="734" y="401"/>
                </a:lnTo>
                <a:lnTo>
                  <a:pt x="726" y="401"/>
                </a:lnTo>
                <a:lnTo>
                  <a:pt x="720" y="401"/>
                </a:lnTo>
                <a:lnTo>
                  <a:pt x="716" y="401"/>
                </a:lnTo>
                <a:lnTo>
                  <a:pt x="709" y="403"/>
                </a:lnTo>
                <a:lnTo>
                  <a:pt x="697" y="407"/>
                </a:lnTo>
                <a:lnTo>
                  <a:pt x="688" y="411"/>
                </a:lnTo>
                <a:lnTo>
                  <a:pt x="678" y="417"/>
                </a:lnTo>
                <a:lnTo>
                  <a:pt x="670" y="420"/>
                </a:lnTo>
                <a:lnTo>
                  <a:pt x="663" y="426"/>
                </a:lnTo>
                <a:lnTo>
                  <a:pt x="657" y="426"/>
                </a:lnTo>
                <a:lnTo>
                  <a:pt x="653" y="426"/>
                </a:lnTo>
                <a:lnTo>
                  <a:pt x="647" y="426"/>
                </a:lnTo>
                <a:lnTo>
                  <a:pt x="642" y="426"/>
                </a:lnTo>
                <a:lnTo>
                  <a:pt x="638" y="430"/>
                </a:lnTo>
                <a:lnTo>
                  <a:pt x="634" y="430"/>
                </a:lnTo>
                <a:lnTo>
                  <a:pt x="630" y="434"/>
                </a:lnTo>
                <a:lnTo>
                  <a:pt x="624" y="436"/>
                </a:lnTo>
                <a:lnTo>
                  <a:pt x="620" y="436"/>
                </a:lnTo>
                <a:lnTo>
                  <a:pt x="615" y="438"/>
                </a:lnTo>
                <a:lnTo>
                  <a:pt x="630" y="453"/>
                </a:lnTo>
                <a:lnTo>
                  <a:pt x="640" y="465"/>
                </a:lnTo>
                <a:lnTo>
                  <a:pt x="645" y="468"/>
                </a:lnTo>
                <a:lnTo>
                  <a:pt x="645" y="474"/>
                </a:lnTo>
                <a:lnTo>
                  <a:pt x="638" y="474"/>
                </a:lnTo>
                <a:lnTo>
                  <a:pt x="624" y="476"/>
                </a:lnTo>
                <a:lnTo>
                  <a:pt x="601" y="478"/>
                </a:lnTo>
                <a:lnTo>
                  <a:pt x="569" y="484"/>
                </a:lnTo>
                <a:lnTo>
                  <a:pt x="570" y="488"/>
                </a:lnTo>
                <a:lnTo>
                  <a:pt x="572" y="493"/>
                </a:lnTo>
                <a:lnTo>
                  <a:pt x="576" y="497"/>
                </a:lnTo>
                <a:lnTo>
                  <a:pt x="578" y="499"/>
                </a:lnTo>
                <a:lnTo>
                  <a:pt x="582" y="503"/>
                </a:lnTo>
                <a:lnTo>
                  <a:pt x="586" y="503"/>
                </a:lnTo>
                <a:lnTo>
                  <a:pt x="586" y="507"/>
                </a:lnTo>
                <a:lnTo>
                  <a:pt x="590" y="507"/>
                </a:lnTo>
                <a:lnTo>
                  <a:pt x="586" y="511"/>
                </a:lnTo>
                <a:lnTo>
                  <a:pt x="578" y="515"/>
                </a:lnTo>
                <a:lnTo>
                  <a:pt x="572" y="516"/>
                </a:lnTo>
                <a:lnTo>
                  <a:pt x="567" y="516"/>
                </a:lnTo>
                <a:lnTo>
                  <a:pt x="563" y="518"/>
                </a:lnTo>
                <a:lnTo>
                  <a:pt x="557" y="518"/>
                </a:lnTo>
                <a:lnTo>
                  <a:pt x="551" y="518"/>
                </a:lnTo>
                <a:lnTo>
                  <a:pt x="547" y="520"/>
                </a:lnTo>
                <a:lnTo>
                  <a:pt x="544" y="516"/>
                </a:lnTo>
                <a:lnTo>
                  <a:pt x="542" y="511"/>
                </a:lnTo>
                <a:lnTo>
                  <a:pt x="540" y="503"/>
                </a:lnTo>
                <a:lnTo>
                  <a:pt x="538" y="495"/>
                </a:lnTo>
                <a:lnTo>
                  <a:pt x="536" y="488"/>
                </a:lnTo>
                <a:lnTo>
                  <a:pt x="536" y="480"/>
                </a:lnTo>
                <a:lnTo>
                  <a:pt x="534" y="476"/>
                </a:lnTo>
                <a:lnTo>
                  <a:pt x="534" y="474"/>
                </a:lnTo>
                <a:lnTo>
                  <a:pt x="526" y="474"/>
                </a:lnTo>
                <a:lnTo>
                  <a:pt x="521" y="472"/>
                </a:lnTo>
                <a:lnTo>
                  <a:pt x="513" y="468"/>
                </a:lnTo>
                <a:lnTo>
                  <a:pt x="509" y="465"/>
                </a:lnTo>
                <a:lnTo>
                  <a:pt x="501" y="465"/>
                </a:lnTo>
                <a:lnTo>
                  <a:pt x="494" y="461"/>
                </a:lnTo>
                <a:lnTo>
                  <a:pt x="488" y="459"/>
                </a:lnTo>
                <a:lnTo>
                  <a:pt x="480" y="459"/>
                </a:lnTo>
                <a:lnTo>
                  <a:pt x="480" y="457"/>
                </a:lnTo>
                <a:lnTo>
                  <a:pt x="482" y="453"/>
                </a:lnTo>
                <a:lnTo>
                  <a:pt x="484" y="447"/>
                </a:lnTo>
                <a:lnTo>
                  <a:pt x="488" y="444"/>
                </a:lnTo>
                <a:lnTo>
                  <a:pt x="492" y="440"/>
                </a:lnTo>
                <a:lnTo>
                  <a:pt x="496" y="436"/>
                </a:lnTo>
                <a:lnTo>
                  <a:pt x="501" y="430"/>
                </a:lnTo>
                <a:lnTo>
                  <a:pt x="509" y="430"/>
                </a:lnTo>
                <a:lnTo>
                  <a:pt x="517" y="430"/>
                </a:lnTo>
                <a:lnTo>
                  <a:pt x="523" y="426"/>
                </a:lnTo>
                <a:lnTo>
                  <a:pt x="528" y="420"/>
                </a:lnTo>
                <a:lnTo>
                  <a:pt x="532" y="417"/>
                </a:lnTo>
                <a:lnTo>
                  <a:pt x="538" y="407"/>
                </a:lnTo>
                <a:lnTo>
                  <a:pt x="538" y="396"/>
                </a:lnTo>
                <a:lnTo>
                  <a:pt x="538" y="382"/>
                </a:lnTo>
                <a:lnTo>
                  <a:pt x="536" y="372"/>
                </a:lnTo>
                <a:lnTo>
                  <a:pt x="534" y="363"/>
                </a:lnTo>
                <a:lnTo>
                  <a:pt x="532" y="359"/>
                </a:lnTo>
                <a:lnTo>
                  <a:pt x="524" y="363"/>
                </a:lnTo>
                <a:lnTo>
                  <a:pt x="519" y="365"/>
                </a:lnTo>
                <a:lnTo>
                  <a:pt x="509" y="365"/>
                </a:lnTo>
                <a:lnTo>
                  <a:pt x="503" y="365"/>
                </a:lnTo>
                <a:lnTo>
                  <a:pt x="496" y="363"/>
                </a:lnTo>
                <a:lnTo>
                  <a:pt x="488" y="361"/>
                </a:lnTo>
                <a:lnTo>
                  <a:pt x="480" y="359"/>
                </a:lnTo>
                <a:lnTo>
                  <a:pt x="471" y="359"/>
                </a:lnTo>
                <a:lnTo>
                  <a:pt x="471" y="357"/>
                </a:lnTo>
                <a:lnTo>
                  <a:pt x="471" y="353"/>
                </a:lnTo>
                <a:lnTo>
                  <a:pt x="471" y="349"/>
                </a:lnTo>
                <a:lnTo>
                  <a:pt x="475" y="349"/>
                </a:lnTo>
                <a:lnTo>
                  <a:pt x="475" y="346"/>
                </a:lnTo>
                <a:lnTo>
                  <a:pt x="475" y="342"/>
                </a:lnTo>
                <a:lnTo>
                  <a:pt x="475" y="340"/>
                </a:lnTo>
                <a:lnTo>
                  <a:pt x="455" y="340"/>
                </a:lnTo>
                <a:lnTo>
                  <a:pt x="455" y="342"/>
                </a:lnTo>
                <a:lnTo>
                  <a:pt x="453" y="346"/>
                </a:lnTo>
                <a:lnTo>
                  <a:pt x="453" y="349"/>
                </a:lnTo>
                <a:lnTo>
                  <a:pt x="453" y="353"/>
                </a:lnTo>
                <a:lnTo>
                  <a:pt x="455" y="357"/>
                </a:lnTo>
                <a:lnTo>
                  <a:pt x="455" y="359"/>
                </a:lnTo>
                <a:lnTo>
                  <a:pt x="451" y="357"/>
                </a:lnTo>
                <a:lnTo>
                  <a:pt x="450" y="353"/>
                </a:lnTo>
                <a:lnTo>
                  <a:pt x="448" y="353"/>
                </a:lnTo>
                <a:lnTo>
                  <a:pt x="446" y="349"/>
                </a:lnTo>
                <a:lnTo>
                  <a:pt x="444" y="338"/>
                </a:lnTo>
                <a:lnTo>
                  <a:pt x="442" y="328"/>
                </a:lnTo>
                <a:lnTo>
                  <a:pt x="436" y="323"/>
                </a:lnTo>
                <a:lnTo>
                  <a:pt x="432" y="315"/>
                </a:lnTo>
                <a:lnTo>
                  <a:pt x="428" y="311"/>
                </a:lnTo>
                <a:lnTo>
                  <a:pt x="421" y="305"/>
                </a:lnTo>
                <a:lnTo>
                  <a:pt x="413" y="301"/>
                </a:lnTo>
                <a:lnTo>
                  <a:pt x="402" y="298"/>
                </a:lnTo>
                <a:lnTo>
                  <a:pt x="386" y="294"/>
                </a:lnTo>
                <a:lnTo>
                  <a:pt x="369" y="292"/>
                </a:lnTo>
                <a:lnTo>
                  <a:pt x="367" y="292"/>
                </a:lnTo>
                <a:lnTo>
                  <a:pt x="363" y="294"/>
                </a:lnTo>
                <a:lnTo>
                  <a:pt x="355" y="296"/>
                </a:lnTo>
                <a:lnTo>
                  <a:pt x="348" y="298"/>
                </a:lnTo>
                <a:lnTo>
                  <a:pt x="338" y="300"/>
                </a:lnTo>
                <a:lnTo>
                  <a:pt x="331" y="301"/>
                </a:lnTo>
                <a:lnTo>
                  <a:pt x="325" y="301"/>
                </a:lnTo>
                <a:lnTo>
                  <a:pt x="321" y="303"/>
                </a:lnTo>
                <a:lnTo>
                  <a:pt x="317" y="301"/>
                </a:lnTo>
                <a:lnTo>
                  <a:pt x="311" y="300"/>
                </a:lnTo>
                <a:lnTo>
                  <a:pt x="308" y="298"/>
                </a:lnTo>
                <a:lnTo>
                  <a:pt x="304" y="294"/>
                </a:lnTo>
                <a:lnTo>
                  <a:pt x="302" y="292"/>
                </a:lnTo>
                <a:lnTo>
                  <a:pt x="300" y="288"/>
                </a:lnTo>
                <a:lnTo>
                  <a:pt x="298" y="284"/>
                </a:lnTo>
                <a:lnTo>
                  <a:pt x="296" y="280"/>
                </a:lnTo>
                <a:lnTo>
                  <a:pt x="294" y="280"/>
                </a:lnTo>
                <a:lnTo>
                  <a:pt x="292" y="276"/>
                </a:lnTo>
                <a:lnTo>
                  <a:pt x="290" y="276"/>
                </a:lnTo>
                <a:lnTo>
                  <a:pt x="288" y="273"/>
                </a:lnTo>
                <a:lnTo>
                  <a:pt x="288" y="269"/>
                </a:lnTo>
                <a:lnTo>
                  <a:pt x="288" y="267"/>
                </a:lnTo>
                <a:lnTo>
                  <a:pt x="288" y="265"/>
                </a:lnTo>
                <a:lnTo>
                  <a:pt x="288" y="261"/>
                </a:lnTo>
                <a:lnTo>
                  <a:pt x="279" y="261"/>
                </a:lnTo>
                <a:lnTo>
                  <a:pt x="271" y="259"/>
                </a:lnTo>
                <a:lnTo>
                  <a:pt x="265" y="257"/>
                </a:lnTo>
                <a:lnTo>
                  <a:pt x="263" y="253"/>
                </a:lnTo>
                <a:lnTo>
                  <a:pt x="261" y="250"/>
                </a:lnTo>
                <a:lnTo>
                  <a:pt x="261" y="244"/>
                </a:lnTo>
                <a:lnTo>
                  <a:pt x="260" y="238"/>
                </a:lnTo>
                <a:lnTo>
                  <a:pt x="256" y="232"/>
                </a:lnTo>
                <a:lnTo>
                  <a:pt x="254" y="234"/>
                </a:lnTo>
                <a:lnTo>
                  <a:pt x="252" y="234"/>
                </a:lnTo>
                <a:lnTo>
                  <a:pt x="250" y="236"/>
                </a:lnTo>
                <a:lnTo>
                  <a:pt x="248" y="236"/>
                </a:lnTo>
                <a:lnTo>
                  <a:pt x="244" y="238"/>
                </a:lnTo>
                <a:lnTo>
                  <a:pt x="244" y="242"/>
                </a:lnTo>
                <a:lnTo>
                  <a:pt x="240" y="242"/>
                </a:lnTo>
                <a:lnTo>
                  <a:pt x="240" y="250"/>
                </a:lnTo>
                <a:lnTo>
                  <a:pt x="240" y="255"/>
                </a:lnTo>
                <a:lnTo>
                  <a:pt x="240" y="261"/>
                </a:lnTo>
                <a:lnTo>
                  <a:pt x="240" y="267"/>
                </a:lnTo>
                <a:lnTo>
                  <a:pt x="244" y="273"/>
                </a:lnTo>
                <a:lnTo>
                  <a:pt x="244" y="280"/>
                </a:lnTo>
                <a:lnTo>
                  <a:pt x="244" y="284"/>
                </a:lnTo>
                <a:lnTo>
                  <a:pt x="244" y="288"/>
                </a:lnTo>
                <a:lnTo>
                  <a:pt x="244" y="296"/>
                </a:lnTo>
                <a:lnTo>
                  <a:pt x="240" y="303"/>
                </a:lnTo>
                <a:lnTo>
                  <a:pt x="235" y="309"/>
                </a:lnTo>
                <a:lnTo>
                  <a:pt x="231" y="315"/>
                </a:lnTo>
                <a:lnTo>
                  <a:pt x="229" y="324"/>
                </a:lnTo>
                <a:lnTo>
                  <a:pt x="225" y="332"/>
                </a:lnTo>
                <a:lnTo>
                  <a:pt x="225" y="340"/>
                </a:lnTo>
                <a:lnTo>
                  <a:pt x="227" y="349"/>
                </a:lnTo>
                <a:lnTo>
                  <a:pt x="221" y="353"/>
                </a:lnTo>
                <a:lnTo>
                  <a:pt x="215" y="361"/>
                </a:lnTo>
                <a:lnTo>
                  <a:pt x="210" y="365"/>
                </a:lnTo>
                <a:lnTo>
                  <a:pt x="202" y="369"/>
                </a:lnTo>
                <a:lnTo>
                  <a:pt x="196" y="372"/>
                </a:lnTo>
                <a:lnTo>
                  <a:pt x="188" y="376"/>
                </a:lnTo>
                <a:lnTo>
                  <a:pt x="181" y="378"/>
                </a:lnTo>
                <a:lnTo>
                  <a:pt x="171" y="378"/>
                </a:lnTo>
                <a:lnTo>
                  <a:pt x="164" y="376"/>
                </a:lnTo>
                <a:lnTo>
                  <a:pt x="154" y="372"/>
                </a:lnTo>
                <a:lnTo>
                  <a:pt x="146" y="369"/>
                </a:lnTo>
                <a:lnTo>
                  <a:pt x="141" y="363"/>
                </a:lnTo>
                <a:lnTo>
                  <a:pt x="129" y="346"/>
                </a:lnTo>
                <a:lnTo>
                  <a:pt x="117" y="328"/>
                </a:lnTo>
                <a:lnTo>
                  <a:pt x="110" y="307"/>
                </a:lnTo>
                <a:lnTo>
                  <a:pt x="106" y="288"/>
                </a:lnTo>
                <a:lnTo>
                  <a:pt x="102" y="267"/>
                </a:lnTo>
                <a:lnTo>
                  <a:pt x="102" y="248"/>
                </a:lnTo>
                <a:lnTo>
                  <a:pt x="102" y="246"/>
                </a:lnTo>
                <a:lnTo>
                  <a:pt x="102" y="242"/>
                </a:lnTo>
                <a:lnTo>
                  <a:pt x="102" y="238"/>
                </a:lnTo>
                <a:lnTo>
                  <a:pt x="102" y="236"/>
                </a:lnTo>
                <a:lnTo>
                  <a:pt x="102" y="232"/>
                </a:lnTo>
                <a:lnTo>
                  <a:pt x="102" y="230"/>
                </a:lnTo>
                <a:lnTo>
                  <a:pt x="102" y="227"/>
                </a:lnTo>
                <a:lnTo>
                  <a:pt x="102" y="225"/>
                </a:lnTo>
                <a:lnTo>
                  <a:pt x="98" y="223"/>
                </a:lnTo>
                <a:lnTo>
                  <a:pt x="91" y="221"/>
                </a:lnTo>
                <a:lnTo>
                  <a:pt x="87" y="219"/>
                </a:lnTo>
                <a:lnTo>
                  <a:pt x="79" y="217"/>
                </a:lnTo>
                <a:lnTo>
                  <a:pt x="73" y="213"/>
                </a:lnTo>
                <a:lnTo>
                  <a:pt x="68" y="209"/>
                </a:lnTo>
                <a:lnTo>
                  <a:pt x="64" y="205"/>
                </a:lnTo>
                <a:lnTo>
                  <a:pt x="62" y="198"/>
                </a:lnTo>
                <a:lnTo>
                  <a:pt x="62" y="194"/>
                </a:lnTo>
                <a:lnTo>
                  <a:pt x="60" y="188"/>
                </a:lnTo>
                <a:lnTo>
                  <a:pt x="60" y="182"/>
                </a:lnTo>
                <a:lnTo>
                  <a:pt x="58" y="175"/>
                </a:lnTo>
                <a:lnTo>
                  <a:pt x="56" y="169"/>
                </a:lnTo>
                <a:lnTo>
                  <a:pt x="52" y="161"/>
                </a:lnTo>
                <a:lnTo>
                  <a:pt x="52" y="156"/>
                </a:lnTo>
                <a:lnTo>
                  <a:pt x="48" y="154"/>
                </a:lnTo>
                <a:lnTo>
                  <a:pt x="41" y="150"/>
                </a:lnTo>
                <a:lnTo>
                  <a:pt x="35" y="144"/>
                </a:lnTo>
                <a:lnTo>
                  <a:pt x="29" y="138"/>
                </a:lnTo>
                <a:lnTo>
                  <a:pt x="23" y="133"/>
                </a:lnTo>
                <a:lnTo>
                  <a:pt x="14" y="115"/>
                </a:lnTo>
                <a:lnTo>
                  <a:pt x="8" y="100"/>
                </a:lnTo>
                <a:lnTo>
                  <a:pt x="6" y="79"/>
                </a:lnTo>
                <a:lnTo>
                  <a:pt x="4" y="60"/>
                </a:lnTo>
                <a:lnTo>
                  <a:pt x="2" y="38"/>
                </a:lnTo>
                <a:lnTo>
                  <a:pt x="0" y="13"/>
                </a:lnTo>
                <a:lnTo>
                  <a:pt x="4" y="17"/>
                </a:lnTo>
                <a:lnTo>
                  <a:pt x="10" y="17"/>
                </a:lnTo>
                <a:lnTo>
                  <a:pt x="14" y="17"/>
                </a:lnTo>
                <a:lnTo>
                  <a:pt x="21" y="17"/>
                </a:lnTo>
                <a:lnTo>
                  <a:pt x="25" y="21"/>
                </a:lnTo>
                <a:lnTo>
                  <a:pt x="29" y="21"/>
                </a:lnTo>
                <a:lnTo>
                  <a:pt x="33" y="21"/>
                </a:lnTo>
                <a:lnTo>
                  <a:pt x="37" y="21"/>
                </a:lnTo>
                <a:lnTo>
                  <a:pt x="48" y="21"/>
                </a:lnTo>
                <a:lnTo>
                  <a:pt x="58" y="17"/>
                </a:lnTo>
                <a:lnTo>
                  <a:pt x="68" y="13"/>
                </a:lnTo>
                <a:lnTo>
                  <a:pt x="75" y="10"/>
                </a:lnTo>
                <a:lnTo>
                  <a:pt x="83" y="6"/>
                </a:lnTo>
                <a:lnTo>
                  <a:pt x="94" y="4"/>
                </a:lnTo>
                <a:lnTo>
                  <a:pt x="104" y="2"/>
                </a:lnTo>
                <a:lnTo>
                  <a:pt x="114" y="0"/>
                </a:lnTo>
                <a:lnTo>
                  <a:pt x="121" y="2"/>
                </a:lnTo>
                <a:lnTo>
                  <a:pt x="129" y="2"/>
                </a:lnTo>
                <a:lnTo>
                  <a:pt x="139" y="6"/>
                </a:lnTo>
                <a:lnTo>
                  <a:pt x="146" y="8"/>
                </a:lnTo>
                <a:lnTo>
                  <a:pt x="154" y="10"/>
                </a:lnTo>
                <a:lnTo>
                  <a:pt x="160" y="13"/>
                </a:lnTo>
                <a:lnTo>
                  <a:pt x="164" y="17"/>
                </a:lnTo>
                <a:lnTo>
                  <a:pt x="167" y="17"/>
                </a:lnTo>
                <a:lnTo>
                  <a:pt x="192" y="27"/>
                </a:lnTo>
                <a:lnTo>
                  <a:pt x="217" y="37"/>
                </a:lnTo>
                <a:lnTo>
                  <a:pt x="240" y="44"/>
                </a:lnTo>
                <a:lnTo>
                  <a:pt x="261" y="56"/>
                </a:lnTo>
                <a:lnTo>
                  <a:pt x="283" y="61"/>
                </a:lnTo>
                <a:lnTo>
                  <a:pt x="308" y="67"/>
                </a:lnTo>
                <a:lnTo>
                  <a:pt x="334" y="71"/>
                </a:lnTo>
                <a:lnTo>
                  <a:pt x="363" y="73"/>
                </a:lnTo>
                <a:lnTo>
                  <a:pt x="371" y="73"/>
                </a:lnTo>
                <a:lnTo>
                  <a:pt x="379" y="71"/>
                </a:lnTo>
                <a:lnTo>
                  <a:pt x="384" y="69"/>
                </a:lnTo>
                <a:lnTo>
                  <a:pt x="390" y="67"/>
                </a:lnTo>
                <a:lnTo>
                  <a:pt x="394" y="63"/>
                </a:lnTo>
                <a:lnTo>
                  <a:pt x="402" y="61"/>
                </a:lnTo>
                <a:lnTo>
                  <a:pt x="407" y="60"/>
                </a:lnTo>
                <a:lnTo>
                  <a:pt x="413" y="60"/>
                </a:lnTo>
                <a:lnTo>
                  <a:pt x="428" y="61"/>
                </a:lnTo>
                <a:lnTo>
                  <a:pt x="446" y="65"/>
                </a:lnTo>
                <a:lnTo>
                  <a:pt x="459" y="71"/>
                </a:lnTo>
                <a:lnTo>
                  <a:pt x="475" y="79"/>
                </a:lnTo>
                <a:lnTo>
                  <a:pt x="488" y="86"/>
                </a:lnTo>
                <a:lnTo>
                  <a:pt x="501" y="94"/>
                </a:lnTo>
                <a:lnTo>
                  <a:pt x="517" y="98"/>
                </a:lnTo>
                <a:lnTo>
                  <a:pt x="534" y="100"/>
                </a:lnTo>
                <a:lnTo>
                  <a:pt x="538" y="100"/>
                </a:lnTo>
                <a:lnTo>
                  <a:pt x="540" y="100"/>
                </a:lnTo>
                <a:lnTo>
                  <a:pt x="544" y="98"/>
                </a:lnTo>
                <a:lnTo>
                  <a:pt x="547" y="98"/>
                </a:lnTo>
                <a:lnTo>
                  <a:pt x="551" y="96"/>
                </a:lnTo>
                <a:lnTo>
                  <a:pt x="555" y="96"/>
                </a:lnTo>
                <a:lnTo>
                  <a:pt x="557" y="94"/>
                </a:lnTo>
                <a:lnTo>
                  <a:pt x="561" y="94"/>
                </a:lnTo>
                <a:lnTo>
                  <a:pt x="557" y="94"/>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87" name="Freeform 128"/>
          <p:cNvSpPr>
            <a:spLocks/>
          </p:cNvSpPr>
          <p:nvPr/>
        </p:nvSpPr>
        <p:spPr bwMode="auto">
          <a:xfrm>
            <a:off x="3733478" y="3898900"/>
            <a:ext cx="428625" cy="276225"/>
          </a:xfrm>
          <a:custGeom>
            <a:avLst/>
            <a:gdLst>
              <a:gd name="T0" fmla="*/ 194 w 681"/>
              <a:gd name="T1" fmla="*/ 8 h 415"/>
              <a:gd name="T2" fmla="*/ 276 w 681"/>
              <a:gd name="T3" fmla="*/ 44 h 415"/>
              <a:gd name="T4" fmla="*/ 339 w 681"/>
              <a:gd name="T5" fmla="*/ 83 h 415"/>
              <a:gd name="T6" fmla="*/ 386 w 681"/>
              <a:gd name="T7" fmla="*/ 131 h 415"/>
              <a:gd name="T8" fmla="*/ 435 w 681"/>
              <a:gd name="T9" fmla="*/ 184 h 415"/>
              <a:gd name="T10" fmla="*/ 458 w 681"/>
              <a:gd name="T11" fmla="*/ 198 h 415"/>
              <a:gd name="T12" fmla="*/ 482 w 681"/>
              <a:gd name="T13" fmla="*/ 200 h 415"/>
              <a:gd name="T14" fmla="*/ 497 w 681"/>
              <a:gd name="T15" fmla="*/ 198 h 415"/>
              <a:gd name="T16" fmla="*/ 512 w 681"/>
              <a:gd name="T17" fmla="*/ 190 h 415"/>
              <a:gd name="T18" fmla="*/ 553 w 681"/>
              <a:gd name="T19" fmla="*/ 248 h 415"/>
              <a:gd name="T20" fmla="*/ 547 w 681"/>
              <a:gd name="T21" fmla="*/ 252 h 415"/>
              <a:gd name="T22" fmla="*/ 545 w 681"/>
              <a:gd name="T23" fmla="*/ 263 h 415"/>
              <a:gd name="T24" fmla="*/ 551 w 681"/>
              <a:gd name="T25" fmla="*/ 280 h 415"/>
              <a:gd name="T26" fmla="*/ 574 w 681"/>
              <a:gd name="T27" fmla="*/ 294 h 415"/>
              <a:gd name="T28" fmla="*/ 616 w 681"/>
              <a:gd name="T29" fmla="*/ 294 h 415"/>
              <a:gd name="T30" fmla="*/ 660 w 681"/>
              <a:gd name="T31" fmla="*/ 315 h 415"/>
              <a:gd name="T32" fmla="*/ 679 w 681"/>
              <a:gd name="T33" fmla="*/ 338 h 415"/>
              <a:gd name="T34" fmla="*/ 679 w 681"/>
              <a:gd name="T35" fmla="*/ 355 h 415"/>
              <a:gd name="T36" fmla="*/ 650 w 681"/>
              <a:gd name="T37" fmla="*/ 380 h 415"/>
              <a:gd name="T38" fmla="*/ 645 w 681"/>
              <a:gd name="T39" fmla="*/ 388 h 415"/>
              <a:gd name="T40" fmla="*/ 650 w 681"/>
              <a:gd name="T41" fmla="*/ 398 h 415"/>
              <a:gd name="T42" fmla="*/ 660 w 681"/>
              <a:gd name="T43" fmla="*/ 409 h 415"/>
              <a:gd name="T44" fmla="*/ 650 w 681"/>
              <a:gd name="T45" fmla="*/ 413 h 415"/>
              <a:gd name="T46" fmla="*/ 643 w 681"/>
              <a:gd name="T47" fmla="*/ 415 h 415"/>
              <a:gd name="T48" fmla="*/ 620 w 681"/>
              <a:gd name="T49" fmla="*/ 413 h 415"/>
              <a:gd name="T50" fmla="*/ 578 w 681"/>
              <a:gd name="T51" fmla="*/ 394 h 415"/>
              <a:gd name="T52" fmla="*/ 531 w 681"/>
              <a:gd name="T53" fmla="*/ 376 h 415"/>
              <a:gd name="T54" fmla="*/ 505 w 681"/>
              <a:gd name="T55" fmla="*/ 376 h 415"/>
              <a:gd name="T56" fmla="*/ 487 w 681"/>
              <a:gd name="T57" fmla="*/ 380 h 415"/>
              <a:gd name="T58" fmla="*/ 466 w 681"/>
              <a:gd name="T59" fmla="*/ 382 h 415"/>
              <a:gd name="T60" fmla="*/ 386 w 681"/>
              <a:gd name="T61" fmla="*/ 375 h 415"/>
              <a:gd name="T62" fmla="*/ 320 w 681"/>
              <a:gd name="T63" fmla="*/ 350 h 415"/>
              <a:gd name="T64" fmla="*/ 267 w 681"/>
              <a:gd name="T65" fmla="*/ 332 h 415"/>
              <a:gd name="T66" fmla="*/ 249 w 681"/>
              <a:gd name="T67" fmla="*/ 323 h 415"/>
              <a:gd name="T68" fmla="*/ 224 w 681"/>
              <a:gd name="T69" fmla="*/ 317 h 415"/>
              <a:gd name="T70" fmla="*/ 197 w 681"/>
              <a:gd name="T71" fmla="*/ 319 h 415"/>
              <a:gd name="T72" fmla="*/ 171 w 681"/>
              <a:gd name="T73" fmla="*/ 328 h 415"/>
              <a:gd name="T74" fmla="*/ 140 w 681"/>
              <a:gd name="T75" fmla="*/ 332 h 415"/>
              <a:gd name="T76" fmla="*/ 88 w 681"/>
              <a:gd name="T77" fmla="*/ 328 h 415"/>
              <a:gd name="T78" fmla="*/ 29 w 681"/>
              <a:gd name="T79" fmla="*/ 313 h 415"/>
              <a:gd name="T80" fmla="*/ 2 w 681"/>
              <a:gd name="T81" fmla="*/ 300 h 415"/>
              <a:gd name="T82" fmla="*/ 4 w 681"/>
              <a:gd name="T83" fmla="*/ 286 h 415"/>
              <a:gd name="T84" fmla="*/ 7 w 681"/>
              <a:gd name="T85" fmla="*/ 271 h 415"/>
              <a:gd name="T86" fmla="*/ 17 w 681"/>
              <a:gd name="T87" fmla="*/ 240 h 415"/>
              <a:gd name="T88" fmla="*/ 57 w 681"/>
              <a:gd name="T89" fmla="*/ 186 h 415"/>
              <a:gd name="T90" fmla="*/ 103 w 681"/>
              <a:gd name="T91" fmla="*/ 150 h 415"/>
              <a:gd name="T92" fmla="*/ 113 w 681"/>
              <a:gd name="T93" fmla="*/ 92 h 415"/>
              <a:gd name="T94" fmla="*/ 130 w 681"/>
              <a:gd name="T95" fmla="*/ 35 h 4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1"/>
              <a:gd name="T145" fmla="*/ 0 h 415"/>
              <a:gd name="T146" fmla="*/ 681 w 681"/>
              <a:gd name="T147" fmla="*/ 415 h 4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1" h="415">
                <a:moveTo>
                  <a:pt x="136" y="0"/>
                </a:moveTo>
                <a:lnTo>
                  <a:pt x="163" y="2"/>
                </a:lnTo>
                <a:lnTo>
                  <a:pt x="194" y="8"/>
                </a:lnTo>
                <a:lnTo>
                  <a:pt x="220" y="17"/>
                </a:lnTo>
                <a:lnTo>
                  <a:pt x="249" y="33"/>
                </a:lnTo>
                <a:lnTo>
                  <a:pt x="276" y="44"/>
                </a:lnTo>
                <a:lnTo>
                  <a:pt x="301" y="60"/>
                </a:lnTo>
                <a:lnTo>
                  <a:pt x="322" y="73"/>
                </a:lnTo>
                <a:lnTo>
                  <a:pt x="339" y="83"/>
                </a:lnTo>
                <a:lnTo>
                  <a:pt x="357" y="94"/>
                </a:lnTo>
                <a:lnTo>
                  <a:pt x="372" y="112"/>
                </a:lnTo>
                <a:lnTo>
                  <a:pt x="386" y="131"/>
                </a:lnTo>
                <a:lnTo>
                  <a:pt x="403" y="150"/>
                </a:lnTo>
                <a:lnTo>
                  <a:pt x="420" y="169"/>
                </a:lnTo>
                <a:lnTo>
                  <a:pt x="435" y="184"/>
                </a:lnTo>
                <a:lnTo>
                  <a:pt x="443" y="190"/>
                </a:lnTo>
                <a:lnTo>
                  <a:pt x="451" y="196"/>
                </a:lnTo>
                <a:lnTo>
                  <a:pt x="458" y="198"/>
                </a:lnTo>
                <a:lnTo>
                  <a:pt x="470" y="200"/>
                </a:lnTo>
                <a:lnTo>
                  <a:pt x="476" y="200"/>
                </a:lnTo>
                <a:lnTo>
                  <a:pt x="482" y="200"/>
                </a:lnTo>
                <a:lnTo>
                  <a:pt x="487" y="200"/>
                </a:lnTo>
                <a:lnTo>
                  <a:pt x="493" y="198"/>
                </a:lnTo>
                <a:lnTo>
                  <a:pt x="497" y="198"/>
                </a:lnTo>
                <a:lnTo>
                  <a:pt x="505" y="196"/>
                </a:lnTo>
                <a:lnTo>
                  <a:pt x="508" y="194"/>
                </a:lnTo>
                <a:lnTo>
                  <a:pt x="512" y="190"/>
                </a:lnTo>
                <a:lnTo>
                  <a:pt x="564" y="246"/>
                </a:lnTo>
                <a:lnTo>
                  <a:pt x="558" y="246"/>
                </a:lnTo>
                <a:lnTo>
                  <a:pt x="553" y="248"/>
                </a:lnTo>
                <a:lnTo>
                  <a:pt x="549" y="252"/>
                </a:lnTo>
                <a:lnTo>
                  <a:pt x="547" y="252"/>
                </a:lnTo>
                <a:lnTo>
                  <a:pt x="545" y="256"/>
                </a:lnTo>
                <a:lnTo>
                  <a:pt x="545" y="259"/>
                </a:lnTo>
                <a:lnTo>
                  <a:pt x="545" y="263"/>
                </a:lnTo>
                <a:lnTo>
                  <a:pt x="545" y="271"/>
                </a:lnTo>
                <a:lnTo>
                  <a:pt x="547" y="277"/>
                </a:lnTo>
                <a:lnTo>
                  <a:pt x="551" y="280"/>
                </a:lnTo>
                <a:lnTo>
                  <a:pt x="553" y="284"/>
                </a:lnTo>
                <a:lnTo>
                  <a:pt x="562" y="290"/>
                </a:lnTo>
                <a:lnTo>
                  <a:pt x="574" y="294"/>
                </a:lnTo>
                <a:lnTo>
                  <a:pt x="589" y="294"/>
                </a:lnTo>
                <a:lnTo>
                  <a:pt x="601" y="294"/>
                </a:lnTo>
                <a:lnTo>
                  <a:pt x="616" y="294"/>
                </a:lnTo>
                <a:lnTo>
                  <a:pt x="629" y="300"/>
                </a:lnTo>
                <a:lnTo>
                  <a:pt x="645" y="307"/>
                </a:lnTo>
                <a:lnTo>
                  <a:pt x="660" y="315"/>
                </a:lnTo>
                <a:lnTo>
                  <a:pt x="670" y="321"/>
                </a:lnTo>
                <a:lnTo>
                  <a:pt x="675" y="328"/>
                </a:lnTo>
                <a:lnTo>
                  <a:pt x="679" y="338"/>
                </a:lnTo>
                <a:lnTo>
                  <a:pt x="681" y="344"/>
                </a:lnTo>
                <a:lnTo>
                  <a:pt x="681" y="350"/>
                </a:lnTo>
                <a:lnTo>
                  <a:pt x="679" y="355"/>
                </a:lnTo>
                <a:lnTo>
                  <a:pt x="673" y="367"/>
                </a:lnTo>
                <a:lnTo>
                  <a:pt x="662" y="376"/>
                </a:lnTo>
                <a:lnTo>
                  <a:pt x="650" y="380"/>
                </a:lnTo>
                <a:lnTo>
                  <a:pt x="643" y="382"/>
                </a:lnTo>
                <a:lnTo>
                  <a:pt x="643" y="384"/>
                </a:lnTo>
                <a:lnTo>
                  <a:pt x="645" y="388"/>
                </a:lnTo>
                <a:lnTo>
                  <a:pt x="645" y="390"/>
                </a:lnTo>
                <a:lnTo>
                  <a:pt x="650" y="394"/>
                </a:lnTo>
                <a:lnTo>
                  <a:pt x="650" y="398"/>
                </a:lnTo>
                <a:lnTo>
                  <a:pt x="654" y="401"/>
                </a:lnTo>
                <a:lnTo>
                  <a:pt x="658" y="405"/>
                </a:lnTo>
                <a:lnTo>
                  <a:pt x="660" y="409"/>
                </a:lnTo>
                <a:lnTo>
                  <a:pt x="658" y="411"/>
                </a:lnTo>
                <a:lnTo>
                  <a:pt x="654" y="411"/>
                </a:lnTo>
                <a:lnTo>
                  <a:pt x="650" y="413"/>
                </a:lnTo>
                <a:lnTo>
                  <a:pt x="645" y="413"/>
                </a:lnTo>
                <a:lnTo>
                  <a:pt x="643" y="415"/>
                </a:lnTo>
                <a:lnTo>
                  <a:pt x="641" y="415"/>
                </a:lnTo>
                <a:lnTo>
                  <a:pt x="637" y="415"/>
                </a:lnTo>
                <a:lnTo>
                  <a:pt x="620" y="413"/>
                </a:lnTo>
                <a:lnTo>
                  <a:pt x="604" y="409"/>
                </a:lnTo>
                <a:lnTo>
                  <a:pt x="591" y="401"/>
                </a:lnTo>
                <a:lnTo>
                  <a:pt x="578" y="394"/>
                </a:lnTo>
                <a:lnTo>
                  <a:pt x="562" y="386"/>
                </a:lnTo>
                <a:lnTo>
                  <a:pt x="549" y="380"/>
                </a:lnTo>
                <a:lnTo>
                  <a:pt x="531" y="376"/>
                </a:lnTo>
                <a:lnTo>
                  <a:pt x="516" y="375"/>
                </a:lnTo>
                <a:lnTo>
                  <a:pt x="510" y="375"/>
                </a:lnTo>
                <a:lnTo>
                  <a:pt x="505" y="376"/>
                </a:lnTo>
                <a:lnTo>
                  <a:pt x="497" y="376"/>
                </a:lnTo>
                <a:lnTo>
                  <a:pt x="493" y="378"/>
                </a:lnTo>
                <a:lnTo>
                  <a:pt x="487" y="380"/>
                </a:lnTo>
                <a:lnTo>
                  <a:pt x="482" y="382"/>
                </a:lnTo>
                <a:lnTo>
                  <a:pt x="474" y="382"/>
                </a:lnTo>
                <a:lnTo>
                  <a:pt x="466" y="382"/>
                </a:lnTo>
                <a:lnTo>
                  <a:pt x="437" y="382"/>
                </a:lnTo>
                <a:lnTo>
                  <a:pt x="411" y="378"/>
                </a:lnTo>
                <a:lnTo>
                  <a:pt x="386" y="375"/>
                </a:lnTo>
                <a:lnTo>
                  <a:pt x="364" y="367"/>
                </a:lnTo>
                <a:lnTo>
                  <a:pt x="343" y="359"/>
                </a:lnTo>
                <a:lnTo>
                  <a:pt x="320" y="350"/>
                </a:lnTo>
                <a:lnTo>
                  <a:pt x="295" y="342"/>
                </a:lnTo>
                <a:lnTo>
                  <a:pt x="270" y="332"/>
                </a:lnTo>
                <a:lnTo>
                  <a:pt x="267" y="332"/>
                </a:lnTo>
                <a:lnTo>
                  <a:pt x="263" y="328"/>
                </a:lnTo>
                <a:lnTo>
                  <a:pt x="257" y="325"/>
                </a:lnTo>
                <a:lnTo>
                  <a:pt x="249" y="323"/>
                </a:lnTo>
                <a:lnTo>
                  <a:pt x="242" y="321"/>
                </a:lnTo>
                <a:lnTo>
                  <a:pt x="232" y="317"/>
                </a:lnTo>
                <a:lnTo>
                  <a:pt x="224" y="317"/>
                </a:lnTo>
                <a:lnTo>
                  <a:pt x="217" y="315"/>
                </a:lnTo>
                <a:lnTo>
                  <a:pt x="207" y="317"/>
                </a:lnTo>
                <a:lnTo>
                  <a:pt x="197" y="319"/>
                </a:lnTo>
                <a:lnTo>
                  <a:pt x="186" y="321"/>
                </a:lnTo>
                <a:lnTo>
                  <a:pt x="178" y="325"/>
                </a:lnTo>
                <a:lnTo>
                  <a:pt x="171" y="328"/>
                </a:lnTo>
                <a:lnTo>
                  <a:pt x="161" y="328"/>
                </a:lnTo>
                <a:lnTo>
                  <a:pt x="151" y="332"/>
                </a:lnTo>
                <a:lnTo>
                  <a:pt x="140" y="332"/>
                </a:lnTo>
                <a:lnTo>
                  <a:pt x="124" y="332"/>
                </a:lnTo>
                <a:lnTo>
                  <a:pt x="105" y="328"/>
                </a:lnTo>
                <a:lnTo>
                  <a:pt x="88" y="328"/>
                </a:lnTo>
                <a:lnTo>
                  <a:pt x="67" y="323"/>
                </a:lnTo>
                <a:lnTo>
                  <a:pt x="48" y="319"/>
                </a:lnTo>
                <a:lnTo>
                  <a:pt x="29" y="313"/>
                </a:lnTo>
                <a:lnTo>
                  <a:pt x="15" y="309"/>
                </a:lnTo>
                <a:lnTo>
                  <a:pt x="0" y="304"/>
                </a:lnTo>
                <a:lnTo>
                  <a:pt x="2" y="300"/>
                </a:lnTo>
                <a:lnTo>
                  <a:pt x="4" y="294"/>
                </a:lnTo>
                <a:lnTo>
                  <a:pt x="4" y="290"/>
                </a:lnTo>
                <a:lnTo>
                  <a:pt x="4" y="286"/>
                </a:lnTo>
                <a:lnTo>
                  <a:pt x="7" y="280"/>
                </a:lnTo>
                <a:lnTo>
                  <a:pt x="7" y="277"/>
                </a:lnTo>
                <a:lnTo>
                  <a:pt x="7" y="271"/>
                </a:lnTo>
                <a:lnTo>
                  <a:pt x="7" y="267"/>
                </a:lnTo>
                <a:lnTo>
                  <a:pt x="11" y="256"/>
                </a:lnTo>
                <a:lnTo>
                  <a:pt x="17" y="240"/>
                </a:lnTo>
                <a:lnTo>
                  <a:pt x="27" y="223"/>
                </a:lnTo>
                <a:lnTo>
                  <a:pt x="40" y="204"/>
                </a:lnTo>
                <a:lnTo>
                  <a:pt x="57" y="186"/>
                </a:lnTo>
                <a:lnTo>
                  <a:pt x="71" y="169"/>
                </a:lnTo>
                <a:lnTo>
                  <a:pt x="88" y="158"/>
                </a:lnTo>
                <a:lnTo>
                  <a:pt x="103" y="150"/>
                </a:lnTo>
                <a:lnTo>
                  <a:pt x="103" y="131"/>
                </a:lnTo>
                <a:lnTo>
                  <a:pt x="107" y="113"/>
                </a:lnTo>
                <a:lnTo>
                  <a:pt x="113" y="92"/>
                </a:lnTo>
                <a:lnTo>
                  <a:pt x="121" y="73"/>
                </a:lnTo>
                <a:lnTo>
                  <a:pt x="126" y="54"/>
                </a:lnTo>
                <a:lnTo>
                  <a:pt x="130" y="35"/>
                </a:lnTo>
                <a:lnTo>
                  <a:pt x="134" y="16"/>
                </a:lnTo>
                <a:lnTo>
                  <a:pt x="136" y="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88" name="Freeform 129"/>
          <p:cNvSpPr>
            <a:spLocks/>
          </p:cNvSpPr>
          <p:nvPr/>
        </p:nvSpPr>
        <p:spPr bwMode="auto">
          <a:xfrm>
            <a:off x="3733478" y="3898900"/>
            <a:ext cx="428625" cy="276225"/>
          </a:xfrm>
          <a:custGeom>
            <a:avLst/>
            <a:gdLst>
              <a:gd name="T0" fmla="*/ 194 w 681"/>
              <a:gd name="T1" fmla="*/ 8 h 415"/>
              <a:gd name="T2" fmla="*/ 276 w 681"/>
              <a:gd name="T3" fmla="*/ 44 h 415"/>
              <a:gd name="T4" fmla="*/ 339 w 681"/>
              <a:gd name="T5" fmla="*/ 83 h 415"/>
              <a:gd name="T6" fmla="*/ 386 w 681"/>
              <a:gd name="T7" fmla="*/ 131 h 415"/>
              <a:gd name="T8" fmla="*/ 435 w 681"/>
              <a:gd name="T9" fmla="*/ 184 h 415"/>
              <a:gd name="T10" fmla="*/ 458 w 681"/>
              <a:gd name="T11" fmla="*/ 198 h 415"/>
              <a:gd name="T12" fmla="*/ 482 w 681"/>
              <a:gd name="T13" fmla="*/ 200 h 415"/>
              <a:gd name="T14" fmla="*/ 497 w 681"/>
              <a:gd name="T15" fmla="*/ 198 h 415"/>
              <a:gd name="T16" fmla="*/ 512 w 681"/>
              <a:gd name="T17" fmla="*/ 190 h 415"/>
              <a:gd name="T18" fmla="*/ 553 w 681"/>
              <a:gd name="T19" fmla="*/ 248 h 415"/>
              <a:gd name="T20" fmla="*/ 547 w 681"/>
              <a:gd name="T21" fmla="*/ 252 h 415"/>
              <a:gd name="T22" fmla="*/ 545 w 681"/>
              <a:gd name="T23" fmla="*/ 263 h 415"/>
              <a:gd name="T24" fmla="*/ 551 w 681"/>
              <a:gd name="T25" fmla="*/ 280 h 415"/>
              <a:gd name="T26" fmla="*/ 574 w 681"/>
              <a:gd name="T27" fmla="*/ 294 h 415"/>
              <a:gd name="T28" fmla="*/ 616 w 681"/>
              <a:gd name="T29" fmla="*/ 294 h 415"/>
              <a:gd name="T30" fmla="*/ 660 w 681"/>
              <a:gd name="T31" fmla="*/ 315 h 415"/>
              <a:gd name="T32" fmla="*/ 679 w 681"/>
              <a:gd name="T33" fmla="*/ 338 h 415"/>
              <a:gd name="T34" fmla="*/ 679 w 681"/>
              <a:gd name="T35" fmla="*/ 355 h 415"/>
              <a:gd name="T36" fmla="*/ 650 w 681"/>
              <a:gd name="T37" fmla="*/ 380 h 415"/>
              <a:gd name="T38" fmla="*/ 645 w 681"/>
              <a:gd name="T39" fmla="*/ 388 h 415"/>
              <a:gd name="T40" fmla="*/ 650 w 681"/>
              <a:gd name="T41" fmla="*/ 398 h 415"/>
              <a:gd name="T42" fmla="*/ 660 w 681"/>
              <a:gd name="T43" fmla="*/ 409 h 415"/>
              <a:gd name="T44" fmla="*/ 650 w 681"/>
              <a:gd name="T45" fmla="*/ 413 h 415"/>
              <a:gd name="T46" fmla="*/ 643 w 681"/>
              <a:gd name="T47" fmla="*/ 415 h 415"/>
              <a:gd name="T48" fmla="*/ 620 w 681"/>
              <a:gd name="T49" fmla="*/ 413 h 415"/>
              <a:gd name="T50" fmla="*/ 578 w 681"/>
              <a:gd name="T51" fmla="*/ 394 h 415"/>
              <a:gd name="T52" fmla="*/ 531 w 681"/>
              <a:gd name="T53" fmla="*/ 376 h 415"/>
              <a:gd name="T54" fmla="*/ 505 w 681"/>
              <a:gd name="T55" fmla="*/ 376 h 415"/>
              <a:gd name="T56" fmla="*/ 487 w 681"/>
              <a:gd name="T57" fmla="*/ 380 h 415"/>
              <a:gd name="T58" fmla="*/ 466 w 681"/>
              <a:gd name="T59" fmla="*/ 382 h 415"/>
              <a:gd name="T60" fmla="*/ 386 w 681"/>
              <a:gd name="T61" fmla="*/ 375 h 415"/>
              <a:gd name="T62" fmla="*/ 320 w 681"/>
              <a:gd name="T63" fmla="*/ 350 h 415"/>
              <a:gd name="T64" fmla="*/ 267 w 681"/>
              <a:gd name="T65" fmla="*/ 332 h 415"/>
              <a:gd name="T66" fmla="*/ 249 w 681"/>
              <a:gd name="T67" fmla="*/ 323 h 415"/>
              <a:gd name="T68" fmla="*/ 224 w 681"/>
              <a:gd name="T69" fmla="*/ 317 h 415"/>
              <a:gd name="T70" fmla="*/ 197 w 681"/>
              <a:gd name="T71" fmla="*/ 319 h 415"/>
              <a:gd name="T72" fmla="*/ 171 w 681"/>
              <a:gd name="T73" fmla="*/ 328 h 415"/>
              <a:gd name="T74" fmla="*/ 140 w 681"/>
              <a:gd name="T75" fmla="*/ 332 h 415"/>
              <a:gd name="T76" fmla="*/ 88 w 681"/>
              <a:gd name="T77" fmla="*/ 328 h 415"/>
              <a:gd name="T78" fmla="*/ 29 w 681"/>
              <a:gd name="T79" fmla="*/ 313 h 415"/>
              <a:gd name="T80" fmla="*/ 2 w 681"/>
              <a:gd name="T81" fmla="*/ 300 h 415"/>
              <a:gd name="T82" fmla="*/ 4 w 681"/>
              <a:gd name="T83" fmla="*/ 286 h 415"/>
              <a:gd name="T84" fmla="*/ 7 w 681"/>
              <a:gd name="T85" fmla="*/ 271 h 415"/>
              <a:gd name="T86" fmla="*/ 17 w 681"/>
              <a:gd name="T87" fmla="*/ 240 h 415"/>
              <a:gd name="T88" fmla="*/ 57 w 681"/>
              <a:gd name="T89" fmla="*/ 186 h 415"/>
              <a:gd name="T90" fmla="*/ 103 w 681"/>
              <a:gd name="T91" fmla="*/ 150 h 415"/>
              <a:gd name="T92" fmla="*/ 113 w 681"/>
              <a:gd name="T93" fmla="*/ 92 h 415"/>
              <a:gd name="T94" fmla="*/ 130 w 681"/>
              <a:gd name="T95" fmla="*/ 35 h 41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681"/>
              <a:gd name="T145" fmla="*/ 0 h 415"/>
              <a:gd name="T146" fmla="*/ 681 w 681"/>
              <a:gd name="T147" fmla="*/ 415 h 41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681" h="415">
                <a:moveTo>
                  <a:pt x="136" y="0"/>
                </a:moveTo>
                <a:lnTo>
                  <a:pt x="163" y="2"/>
                </a:lnTo>
                <a:lnTo>
                  <a:pt x="194" y="8"/>
                </a:lnTo>
                <a:lnTo>
                  <a:pt x="220" y="17"/>
                </a:lnTo>
                <a:lnTo>
                  <a:pt x="249" y="33"/>
                </a:lnTo>
                <a:lnTo>
                  <a:pt x="276" y="44"/>
                </a:lnTo>
                <a:lnTo>
                  <a:pt x="301" y="60"/>
                </a:lnTo>
                <a:lnTo>
                  <a:pt x="322" y="73"/>
                </a:lnTo>
                <a:lnTo>
                  <a:pt x="339" y="83"/>
                </a:lnTo>
                <a:lnTo>
                  <a:pt x="357" y="94"/>
                </a:lnTo>
                <a:lnTo>
                  <a:pt x="372" y="112"/>
                </a:lnTo>
                <a:lnTo>
                  <a:pt x="386" y="131"/>
                </a:lnTo>
                <a:lnTo>
                  <a:pt x="403" y="150"/>
                </a:lnTo>
                <a:lnTo>
                  <a:pt x="420" y="169"/>
                </a:lnTo>
                <a:lnTo>
                  <a:pt x="435" y="184"/>
                </a:lnTo>
                <a:lnTo>
                  <a:pt x="443" y="190"/>
                </a:lnTo>
                <a:lnTo>
                  <a:pt x="451" y="196"/>
                </a:lnTo>
                <a:lnTo>
                  <a:pt x="458" y="198"/>
                </a:lnTo>
                <a:lnTo>
                  <a:pt x="470" y="200"/>
                </a:lnTo>
                <a:lnTo>
                  <a:pt x="476" y="200"/>
                </a:lnTo>
                <a:lnTo>
                  <a:pt x="482" y="200"/>
                </a:lnTo>
                <a:lnTo>
                  <a:pt x="487" y="200"/>
                </a:lnTo>
                <a:lnTo>
                  <a:pt x="493" y="198"/>
                </a:lnTo>
                <a:lnTo>
                  <a:pt x="497" y="198"/>
                </a:lnTo>
                <a:lnTo>
                  <a:pt x="505" y="196"/>
                </a:lnTo>
                <a:lnTo>
                  <a:pt x="508" y="194"/>
                </a:lnTo>
                <a:lnTo>
                  <a:pt x="512" y="190"/>
                </a:lnTo>
                <a:lnTo>
                  <a:pt x="564" y="246"/>
                </a:lnTo>
                <a:lnTo>
                  <a:pt x="558" y="246"/>
                </a:lnTo>
                <a:lnTo>
                  <a:pt x="553" y="248"/>
                </a:lnTo>
                <a:lnTo>
                  <a:pt x="549" y="252"/>
                </a:lnTo>
                <a:lnTo>
                  <a:pt x="547" y="252"/>
                </a:lnTo>
                <a:lnTo>
                  <a:pt x="545" y="256"/>
                </a:lnTo>
                <a:lnTo>
                  <a:pt x="545" y="259"/>
                </a:lnTo>
                <a:lnTo>
                  <a:pt x="545" y="263"/>
                </a:lnTo>
                <a:lnTo>
                  <a:pt x="545" y="271"/>
                </a:lnTo>
                <a:lnTo>
                  <a:pt x="547" y="277"/>
                </a:lnTo>
                <a:lnTo>
                  <a:pt x="551" y="280"/>
                </a:lnTo>
                <a:lnTo>
                  <a:pt x="553" y="284"/>
                </a:lnTo>
                <a:lnTo>
                  <a:pt x="562" y="290"/>
                </a:lnTo>
                <a:lnTo>
                  <a:pt x="574" y="294"/>
                </a:lnTo>
                <a:lnTo>
                  <a:pt x="589" y="294"/>
                </a:lnTo>
                <a:lnTo>
                  <a:pt x="601" y="294"/>
                </a:lnTo>
                <a:lnTo>
                  <a:pt x="616" y="294"/>
                </a:lnTo>
                <a:lnTo>
                  <a:pt x="629" y="300"/>
                </a:lnTo>
                <a:lnTo>
                  <a:pt x="645" y="307"/>
                </a:lnTo>
                <a:lnTo>
                  <a:pt x="660" y="315"/>
                </a:lnTo>
                <a:lnTo>
                  <a:pt x="670" y="321"/>
                </a:lnTo>
                <a:lnTo>
                  <a:pt x="675" y="328"/>
                </a:lnTo>
                <a:lnTo>
                  <a:pt x="679" y="338"/>
                </a:lnTo>
                <a:lnTo>
                  <a:pt x="681" y="344"/>
                </a:lnTo>
                <a:lnTo>
                  <a:pt x="681" y="350"/>
                </a:lnTo>
                <a:lnTo>
                  <a:pt x="679" y="355"/>
                </a:lnTo>
                <a:lnTo>
                  <a:pt x="673" y="367"/>
                </a:lnTo>
                <a:lnTo>
                  <a:pt x="662" y="376"/>
                </a:lnTo>
                <a:lnTo>
                  <a:pt x="650" y="380"/>
                </a:lnTo>
                <a:lnTo>
                  <a:pt x="643" y="382"/>
                </a:lnTo>
                <a:lnTo>
                  <a:pt x="643" y="384"/>
                </a:lnTo>
                <a:lnTo>
                  <a:pt x="645" y="388"/>
                </a:lnTo>
                <a:lnTo>
                  <a:pt x="645" y="390"/>
                </a:lnTo>
                <a:lnTo>
                  <a:pt x="650" y="394"/>
                </a:lnTo>
                <a:lnTo>
                  <a:pt x="650" y="398"/>
                </a:lnTo>
                <a:lnTo>
                  <a:pt x="654" y="401"/>
                </a:lnTo>
                <a:lnTo>
                  <a:pt x="658" y="405"/>
                </a:lnTo>
                <a:lnTo>
                  <a:pt x="660" y="409"/>
                </a:lnTo>
                <a:lnTo>
                  <a:pt x="658" y="411"/>
                </a:lnTo>
                <a:lnTo>
                  <a:pt x="654" y="411"/>
                </a:lnTo>
                <a:lnTo>
                  <a:pt x="650" y="413"/>
                </a:lnTo>
                <a:lnTo>
                  <a:pt x="645" y="413"/>
                </a:lnTo>
                <a:lnTo>
                  <a:pt x="643" y="415"/>
                </a:lnTo>
                <a:lnTo>
                  <a:pt x="641" y="415"/>
                </a:lnTo>
                <a:lnTo>
                  <a:pt x="637" y="415"/>
                </a:lnTo>
                <a:lnTo>
                  <a:pt x="620" y="413"/>
                </a:lnTo>
                <a:lnTo>
                  <a:pt x="604" y="409"/>
                </a:lnTo>
                <a:lnTo>
                  <a:pt x="591" y="401"/>
                </a:lnTo>
                <a:lnTo>
                  <a:pt x="578" y="394"/>
                </a:lnTo>
                <a:lnTo>
                  <a:pt x="562" y="386"/>
                </a:lnTo>
                <a:lnTo>
                  <a:pt x="549" y="380"/>
                </a:lnTo>
                <a:lnTo>
                  <a:pt x="531" y="376"/>
                </a:lnTo>
                <a:lnTo>
                  <a:pt x="516" y="375"/>
                </a:lnTo>
                <a:lnTo>
                  <a:pt x="510" y="375"/>
                </a:lnTo>
                <a:lnTo>
                  <a:pt x="505" y="376"/>
                </a:lnTo>
                <a:lnTo>
                  <a:pt x="497" y="376"/>
                </a:lnTo>
                <a:lnTo>
                  <a:pt x="493" y="378"/>
                </a:lnTo>
                <a:lnTo>
                  <a:pt x="487" y="380"/>
                </a:lnTo>
                <a:lnTo>
                  <a:pt x="482" y="382"/>
                </a:lnTo>
                <a:lnTo>
                  <a:pt x="474" y="382"/>
                </a:lnTo>
                <a:lnTo>
                  <a:pt x="466" y="382"/>
                </a:lnTo>
                <a:lnTo>
                  <a:pt x="437" y="382"/>
                </a:lnTo>
                <a:lnTo>
                  <a:pt x="411" y="378"/>
                </a:lnTo>
                <a:lnTo>
                  <a:pt x="386" y="375"/>
                </a:lnTo>
                <a:lnTo>
                  <a:pt x="364" y="367"/>
                </a:lnTo>
                <a:lnTo>
                  <a:pt x="343" y="359"/>
                </a:lnTo>
                <a:lnTo>
                  <a:pt x="320" y="350"/>
                </a:lnTo>
                <a:lnTo>
                  <a:pt x="295" y="342"/>
                </a:lnTo>
                <a:lnTo>
                  <a:pt x="270" y="332"/>
                </a:lnTo>
                <a:lnTo>
                  <a:pt x="267" y="332"/>
                </a:lnTo>
                <a:lnTo>
                  <a:pt x="263" y="328"/>
                </a:lnTo>
                <a:lnTo>
                  <a:pt x="257" y="325"/>
                </a:lnTo>
                <a:lnTo>
                  <a:pt x="249" y="323"/>
                </a:lnTo>
                <a:lnTo>
                  <a:pt x="242" y="321"/>
                </a:lnTo>
                <a:lnTo>
                  <a:pt x="232" y="317"/>
                </a:lnTo>
                <a:lnTo>
                  <a:pt x="224" y="317"/>
                </a:lnTo>
                <a:lnTo>
                  <a:pt x="217" y="315"/>
                </a:lnTo>
                <a:lnTo>
                  <a:pt x="207" y="317"/>
                </a:lnTo>
                <a:lnTo>
                  <a:pt x="197" y="319"/>
                </a:lnTo>
                <a:lnTo>
                  <a:pt x="186" y="321"/>
                </a:lnTo>
                <a:lnTo>
                  <a:pt x="178" y="325"/>
                </a:lnTo>
                <a:lnTo>
                  <a:pt x="171" y="328"/>
                </a:lnTo>
                <a:lnTo>
                  <a:pt x="161" y="328"/>
                </a:lnTo>
                <a:lnTo>
                  <a:pt x="151" y="332"/>
                </a:lnTo>
                <a:lnTo>
                  <a:pt x="140" y="332"/>
                </a:lnTo>
                <a:lnTo>
                  <a:pt x="124" y="332"/>
                </a:lnTo>
                <a:lnTo>
                  <a:pt x="105" y="328"/>
                </a:lnTo>
                <a:lnTo>
                  <a:pt x="88" y="328"/>
                </a:lnTo>
                <a:lnTo>
                  <a:pt x="67" y="323"/>
                </a:lnTo>
                <a:lnTo>
                  <a:pt x="48" y="319"/>
                </a:lnTo>
                <a:lnTo>
                  <a:pt x="29" y="313"/>
                </a:lnTo>
                <a:lnTo>
                  <a:pt x="15" y="309"/>
                </a:lnTo>
                <a:lnTo>
                  <a:pt x="0" y="304"/>
                </a:lnTo>
                <a:lnTo>
                  <a:pt x="2" y="300"/>
                </a:lnTo>
                <a:lnTo>
                  <a:pt x="4" y="294"/>
                </a:lnTo>
                <a:lnTo>
                  <a:pt x="4" y="290"/>
                </a:lnTo>
                <a:lnTo>
                  <a:pt x="4" y="286"/>
                </a:lnTo>
                <a:lnTo>
                  <a:pt x="7" y="280"/>
                </a:lnTo>
                <a:lnTo>
                  <a:pt x="7" y="277"/>
                </a:lnTo>
                <a:lnTo>
                  <a:pt x="7" y="271"/>
                </a:lnTo>
                <a:lnTo>
                  <a:pt x="7" y="267"/>
                </a:lnTo>
                <a:lnTo>
                  <a:pt x="11" y="256"/>
                </a:lnTo>
                <a:lnTo>
                  <a:pt x="17" y="240"/>
                </a:lnTo>
                <a:lnTo>
                  <a:pt x="27" y="223"/>
                </a:lnTo>
                <a:lnTo>
                  <a:pt x="40" y="204"/>
                </a:lnTo>
                <a:lnTo>
                  <a:pt x="57" y="186"/>
                </a:lnTo>
                <a:lnTo>
                  <a:pt x="71" y="169"/>
                </a:lnTo>
                <a:lnTo>
                  <a:pt x="88" y="158"/>
                </a:lnTo>
                <a:lnTo>
                  <a:pt x="103" y="150"/>
                </a:lnTo>
                <a:lnTo>
                  <a:pt x="103" y="131"/>
                </a:lnTo>
                <a:lnTo>
                  <a:pt x="107" y="113"/>
                </a:lnTo>
                <a:lnTo>
                  <a:pt x="113" y="92"/>
                </a:lnTo>
                <a:lnTo>
                  <a:pt x="121" y="73"/>
                </a:lnTo>
                <a:lnTo>
                  <a:pt x="126" y="54"/>
                </a:lnTo>
                <a:lnTo>
                  <a:pt x="130" y="35"/>
                </a:lnTo>
                <a:lnTo>
                  <a:pt x="134" y="16"/>
                </a:lnTo>
                <a:lnTo>
                  <a:pt x="136" y="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89" name="Freeform 130"/>
          <p:cNvSpPr>
            <a:spLocks/>
          </p:cNvSpPr>
          <p:nvPr/>
        </p:nvSpPr>
        <p:spPr bwMode="auto">
          <a:xfrm>
            <a:off x="4022403" y="3946525"/>
            <a:ext cx="163512" cy="112713"/>
          </a:xfrm>
          <a:custGeom>
            <a:avLst/>
            <a:gdLst>
              <a:gd name="T0" fmla="*/ 263 w 263"/>
              <a:gd name="T1" fmla="*/ 133 h 171"/>
              <a:gd name="T2" fmla="*/ 260 w 263"/>
              <a:gd name="T3" fmla="*/ 135 h 171"/>
              <a:gd name="T4" fmla="*/ 258 w 263"/>
              <a:gd name="T5" fmla="*/ 135 h 171"/>
              <a:gd name="T6" fmla="*/ 254 w 263"/>
              <a:gd name="T7" fmla="*/ 137 h 171"/>
              <a:gd name="T8" fmla="*/ 250 w 263"/>
              <a:gd name="T9" fmla="*/ 137 h 171"/>
              <a:gd name="T10" fmla="*/ 246 w 263"/>
              <a:gd name="T11" fmla="*/ 139 h 171"/>
              <a:gd name="T12" fmla="*/ 242 w 263"/>
              <a:gd name="T13" fmla="*/ 139 h 171"/>
              <a:gd name="T14" fmla="*/ 239 w 263"/>
              <a:gd name="T15" fmla="*/ 140 h 171"/>
              <a:gd name="T16" fmla="*/ 231 w 263"/>
              <a:gd name="T17" fmla="*/ 140 h 171"/>
              <a:gd name="T18" fmla="*/ 227 w 263"/>
              <a:gd name="T19" fmla="*/ 144 h 171"/>
              <a:gd name="T20" fmla="*/ 223 w 263"/>
              <a:gd name="T21" fmla="*/ 144 h 171"/>
              <a:gd name="T22" fmla="*/ 219 w 263"/>
              <a:gd name="T23" fmla="*/ 144 h 171"/>
              <a:gd name="T24" fmla="*/ 215 w 263"/>
              <a:gd name="T25" fmla="*/ 148 h 171"/>
              <a:gd name="T26" fmla="*/ 212 w 263"/>
              <a:gd name="T27" fmla="*/ 152 h 171"/>
              <a:gd name="T28" fmla="*/ 210 w 263"/>
              <a:gd name="T29" fmla="*/ 156 h 171"/>
              <a:gd name="T30" fmla="*/ 210 w 263"/>
              <a:gd name="T31" fmla="*/ 158 h 171"/>
              <a:gd name="T32" fmla="*/ 208 w 263"/>
              <a:gd name="T33" fmla="*/ 163 h 171"/>
              <a:gd name="T34" fmla="*/ 202 w 263"/>
              <a:gd name="T35" fmla="*/ 163 h 171"/>
              <a:gd name="T36" fmla="*/ 192 w 263"/>
              <a:gd name="T37" fmla="*/ 163 h 171"/>
              <a:gd name="T38" fmla="*/ 179 w 263"/>
              <a:gd name="T39" fmla="*/ 163 h 171"/>
              <a:gd name="T40" fmla="*/ 168 w 263"/>
              <a:gd name="T41" fmla="*/ 163 h 171"/>
              <a:gd name="T42" fmla="*/ 154 w 263"/>
              <a:gd name="T43" fmla="*/ 165 h 171"/>
              <a:gd name="T44" fmla="*/ 141 w 263"/>
              <a:gd name="T45" fmla="*/ 165 h 171"/>
              <a:gd name="T46" fmla="*/ 127 w 263"/>
              <a:gd name="T47" fmla="*/ 167 h 171"/>
              <a:gd name="T48" fmla="*/ 116 w 263"/>
              <a:gd name="T49" fmla="*/ 171 h 171"/>
              <a:gd name="T50" fmla="*/ 116 w 263"/>
              <a:gd name="T51" fmla="*/ 167 h 171"/>
              <a:gd name="T52" fmla="*/ 60 w 263"/>
              <a:gd name="T53" fmla="*/ 119 h 171"/>
              <a:gd name="T54" fmla="*/ 64 w 263"/>
              <a:gd name="T55" fmla="*/ 117 h 171"/>
              <a:gd name="T56" fmla="*/ 68 w 263"/>
              <a:gd name="T57" fmla="*/ 114 h 171"/>
              <a:gd name="T58" fmla="*/ 70 w 263"/>
              <a:gd name="T59" fmla="*/ 110 h 171"/>
              <a:gd name="T60" fmla="*/ 72 w 263"/>
              <a:gd name="T61" fmla="*/ 106 h 171"/>
              <a:gd name="T62" fmla="*/ 73 w 263"/>
              <a:gd name="T63" fmla="*/ 98 h 171"/>
              <a:gd name="T64" fmla="*/ 73 w 263"/>
              <a:gd name="T65" fmla="*/ 92 h 171"/>
              <a:gd name="T66" fmla="*/ 73 w 263"/>
              <a:gd name="T67" fmla="*/ 87 h 171"/>
              <a:gd name="T68" fmla="*/ 72 w 263"/>
              <a:gd name="T69" fmla="*/ 81 h 171"/>
              <a:gd name="T70" fmla="*/ 66 w 263"/>
              <a:gd name="T71" fmla="*/ 77 h 171"/>
              <a:gd name="T72" fmla="*/ 56 w 263"/>
              <a:gd name="T73" fmla="*/ 71 h 171"/>
              <a:gd name="T74" fmla="*/ 43 w 263"/>
              <a:gd name="T75" fmla="*/ 62 h 171"/>
              <a:gd name="T76" fmla="*/ 31 w 263"/>
              <a:gd name="T77" fmla="*/ 56 h 171"/>
              <a:gd name="T78" fmla="*/ 20 w 263"/>
              <a:gd name="T79" fmla="*/ 48 h 171"/>
              <a:gd name="T80" fmla="*/ 10 w 263"/>
              <a:gd name="T81" fmla="*/ 41 h 171"/>
              <a:gd name="T82" fmla="*/ 0 w 263"/>
              <a:gd name="T83" fmla="*/ 37 h 171"/>
              <a:gd name="T84" fmla="*/ 0 w 263"/>
              <a:gd name="T85" fmla="*/ 33 h 171"/>
              <a:gd name="T86" fmla="*/ 0 w 263"/>
              <a:gd name="T87" fmla="*/ 29 h 171"/>
              <a:gd name="T88" fmla="*/ 10 w 263"/>
              <a:gd name="T89" fmla="*/ 21 h 171"/>
              <a:gd name="T90" fmla="*/ 22 w 263"/>
              <a:gd name="T91" fmla="*/ 14 h 171"/>
              <a:gd name="T92" fmla="*/ 35 w 263"/>
              <a:gd name="T93" fmla="*/ 8 h 171"/>
              <a:gd name="T94" fmla="*/ 52 w 263"/>
              <a:gd name="T95" fmla="*/ 2 h 171"/>
              <a:gd name="T96" fmla="*/ 70 w 263"/>
              <a:gd name="T97" fmla="*/ 0 h 171"/>
              <a:gd name="T98" fmla="*/ 77 w 263"/>
              <a:gd name="T99" fmla="*/ 2 h 171"/>
              <a:gd name="T100" fmla="*/ 89 w 263"/>
              <a:gd name="T101" fmla="*/ 4 h 171"/>
              <a:gd name="T102" fmla="*/ 96 w 263"/>
              <a:gd name="T103" fmla="*/ 6 h 171"/>
              <a:gd name="T104" fmla="*/ 104 w 263"/>
              <a:gd name="T105" fmla="*/ 12 h 171"/>
              <a:gd name="T106" fmla="*/ 116 w 263"/>
              <a:gd name="T107" fmla="*/ 14 h 171"/>
              <a:gd name="T108" fmla="*/ 131 w 263"/>
              <a:gd name="T109" fmla="*/ 14 h 171"/>
              <a:gd name="T110" fmla="*/ 146 w 263"/>
              <a:gd name="T111" fmla="*/ 16 h 171"/>
              <a:gd name="T112" fmla="*/ 162 w 263"/>
              <a:gd name="T113" fmla="*/ 19 h 171"/>
              <a:gd name="T114" fmla="*/ 177 w 263"/>
              <a:gd name="T115" fmla="*/ 21 h 171"/>
              <a:gd name="T116" fmla="*/ 192 w 263"/>
              <a:gd name="T117" fmla="*/ 23 h 171"/>
              <a:gd name="T118" fmla="*/ 204 w 263"/>
              <a:gd name="T119" fmla="*/ 25 h 171"/>
              <a:gd name="T120" fmla="*/ 217 w 263"/>
              <a:gd name="T121" fmla="*/ 29 h 171"/>
              <a:gd name="T122" fmla="*/ 217 w 263"/>
              <a:gd name="T123" fmla="*/ 23 h 171"/>
              <a:gd name="T124" fmla="*/ 263 w 263"/>
              <a:gd name="T125" fmla="*/ 133 h 17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63"/>
              <a:gd name="T190" fmla="*/ 0 h 171"/>
              <a:gd name="T191" fmla="*/ 263 w 263"/>
              <a:gd name="T192" fmla="*/ 171 h 17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63" h="171">
                <a:moveTo>
                  <a:pt x="263" y="133"/>
                </a:moveTo>
                <a:lnTo>
                  <a:pt x="260" y="135"/>
                </a:lnTo>
                <a:lnTo>
                  <a:pt x="258" y="135"/>
                </a:lnTo>
                <a:lnTo>
                  <a:pt x="254" y="137"/>
                </a:lnTo>
                <a:lnTo>
                  <a:pt x="250" y="137"/>
                </a:lnTo>
                <a:lnTo>
                  <a:pt x="246" y="139"/>
                </a:lnTo>
                <a:lnTo>
                  <a:pt x="242" y="139"/>
                </a:lnTo>
                <a:lnTo>
                  <a:pt x="239" y="140"/>
                </a:lnTo>
                <a:lnTo>
                  <a:pt x="231" y="140"/>
                </a:lnTo>
                <a:lnTo>
                  <a:pt x="227" y="144"/>
                </a:lnTo>
                <a:lnTo>
                  <a:pt x="223" y="144"/>
                </a:lnTo>
                <a:lnTo>
                  <a:pt x="219" y="144"/>
                </a:lnTo>
                <a:lnTo>
                  <a:pt x="215" y="148"/>
                </a:lnTo>
                <a:lnTo>
                  <a:pt x="212" y="152"/>
                </a:lnTo>
                <a:lnTo>
                  <a:pt x="210" y="156"/>
                </a:lnTo>
                <a:lnTo>
                  <a:pt x="210" y="158"/>
                </a:lnTo>
                <a:lnTo>
                  <a:pt x="208" y="163"/>
                </a:lnTo>
                <a:lnTo>
                  <a:pt x="202" y="163"/>
                </a:lnTo>
                <a:lnTo>
                  <a:pt x="192" y="163"/>
                </a:lnTo>
                <a:lnTo>
                  <a:pt x="179" y="163"/>
                </a:lnTo>
                <a:lnTo>
                  <a:pt x="168" y="163"/>
                </a:lnTo>
                <a:lnTo>
                  <a:pt x="154" y="165"/>
                </a:lnTo>
                <a:lnTo>
                  <a:pt x="141" y="165"/>
                </a:lnTo>
                <a:lnTo>
                  <a:pt x="127" y="167"/>
                </a:lnTo>
                <a:lnTo>
                  <a:pt x="116" y="171"/>
                </a:lnTo>
                <a:lnTo>
                  <a:pt x="116" y="167"/>
                </a:lnTo>
                <a:lnTo>
                  <a:pt x="60" y="119"/>
                </a:lnTo>
                <a:lnTo>
                  <a:pt x="64" y="117"/>
                </a:lnTo>
                <a:lnTo>
                  <a:pt x="68" y="114"/>
                </a:lnTo>
                <a:lnTo>
                  <a:pt x="70" y="110"/>
                </a:lnTo>
                <a:lnTo>
                  <a:pt x="72" y="106"/>
                </a:lnTo>
                <a:lnTo>
                  <a:pt x="73" y="98"/>
                </a:lnTo>
                <a:lnTo>
                  <a:pt x="73" y="92"/>
                </a:lnTo>
                <a:lnTo>
                  <a:pt x="73" y="87"/>
                </a:lnTo>
                <a:lnTo>
                  <a:pt x="72" y="81"/>
                </a:lnTo>
                <a:lnTo>
                  <a:pt x="66" y="77"/>
                </a:lnTo>
                <a:lnTo>
                  <a:pt x="56" y="71"/>
                </a:lnTo>
                <a:lnTo>
                  <a:pt x="43" y="62"/>
                </a:lnTo>
                <a:lnTo>
                  <a:pt x="31" y="56"/>
                </a:lnTo>
                <a:lnTo>
                  <a:pt x="20" y="48"/>
                </a:lnTo>
                <a:lnTo>
                  <a:pt x="10" y="41"/>
                </a:lnTo>
                <a:lnTo>
                  <a:pt x="0" y="37"/>
                </a:lnTo>
                <a:lnTo>
                  <a:pt x="0" y="33"/>
                </a:lnTo>
                <a:lnTo>
                  <a:pt x="0" y="29"/>
                </a:lnTo>
                <a:lnTo>
                  <a:pt x="10" y="21"/>
                </a:lnTo>
                <a:lnTo>
                  <a:pt x="22" y="14"/>
                </a:lnTo>
                <a:lnTo>
                  <a:pt x="35" y="8"/>
                </a:lnTo>
                <a:lnTo>
                  <a:pt x="52" y="2"/>
                </a:lnTo>
                <a:lnTo>
                  <a:pt x="70" y="0"/>
                </a:lnTo>
                <a:lnTo>
                  <a:pt x="77" y="2"/>
                </a:lnTo>
                <a:lnTo>
                  <a:pt x="89" y="4"/>
                </a:lnTo>
                <a:lnTo>
                  <a:pt x="96" y="6"/>
                </a:lnTo>
                <a:lnTo>
                  <a:pt x="104" y="12"/>
                </a:lnTo>
                <a:lnTo>
                  <a:pt x="116" y="14"/>
                </a:lnTo>
                <a:lnTo>
                  <a:pt x="131" y="14"/>
                </a:lnTo>
                <a:lnTo>
                  <a:pt x="146" y="16"/>
                </a:lnTo>
                <a:lnTo>
                  <a:pt x="162" y="19"/>
                </a:lnTo>
                <a:lnTo>
                  <a:pt x="177" y="21"/>
                </a:lnTo>
                <a:lnTo>
                  <a:pt x="192" y="23"/>
                </a:lnTo>
                <a:lnTo>
                  <a:pt x="204" y="25"/>
                </a:lnTo>
                <a:lnTo>
                  <a:pt x="217" y="29"/>
                </a:lnTo>
                <a:lnTo>
                  <a:pt x="217" y="23"/>
                </a:lnTo>
                <a:lnTo>
                  <a:pt x="263" y="133"/>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90" name="Freeform 131"/>
          <p:cNvSpPr>
            <a:spLocks/>
          </p:cNvSpPr>
          <p:nvPr/>
        </p:nvSpPr>
        <p:spPr bwMode="auto">
          <a:xfrm>
            <a:off x="4022403" y="3946525"/>
            <a:ext cx="163512" cy="112713"/>
          </a:xfrm>
          <a:custGeom>
            <a:avLst/>
            <a:gdLst>
              <a:gd name="T0" fmla="*/ 263 w 263"/>
              <a:gd name="T1" fmla="*/ 133 h 171"/>
              <a:gd name="T2" fmla="*/ 260 w 263"/>
              <a:gd name="T3" fmla="*/ 135 h 171"/>
              <a:gd name="T4" fmla="*/ 258 w 263"/>
              <a:gd name="T5" fmla="*/ 135 h 171"/>
              <a:gd name="T6" fmla="*/ 254 w 263"/>
              <a:gd name="T7" fmla="*/ 137 h 171"/>
              <a:gd name="T8" fmla="*/ 250 w 263"/>
              <a:gd name="T9" fmla="*/ 137 h 171"/>
              <a:gd name="T10" fmla="*/ 246 w 263"/>
              <a:gd name="T11" fmla="*/ 139 h 171"/>
              <a:gd name="T12" fmla="*/ 242 w 263"/>
              <a:gd name="T13" fmla="*/ 139 h 171"/>
              <a:gd name="T14" fmla="*/ 239 w 263"/>
              <a:gd name="T15" fmla="*/ 140 h 171"/>
              <a:gd name="T16" fmla="*/ 231 w 263"/>
              <a:gd name="T17" fmla="*/ 140 h 171"/>
              <a:gd name="T18" fmla="*/ 227 w 263"/>
              <a:gd name="T19" fmla="*/ 144 h 171"/>
              <a:gd name="T20" fmla="*/ 223 w 263"/>
              <a:gd name="T21" fmla="*/ 144 h 171"/>
              <a:gd name="T22" fmla="*/ 219 w 263"/>
              <a:gd name="T23" fmla="*/ 144 h 171"/>
              <a:gd name="T24" fmla="*/ 215 w 263"/>
              <a:gd name="T25" fmla="*/ 148 h 171"/>
              <a:gd name="T26" fmla="*/ 212 w 263"/>
              <a:gd name="T27" fmla="*/ 152 h 171"/>
              <a:gd name="T28" fmla="*/ 210 w 263"/>
              <a:gd name="T29" fmla="*/ 156 h 171"/>
              <a:gd name="T30" fmla="*/ 210 w 263"/>
              <a:gd name="T31" fmla="*/ 158 h 171"/>
              <a:gd name="T32" fmla="*/ 208 w 263"/>
              <a:gd name="T33" fmla="*/ 163 h 171"/>
              <a:gd name="T34" fmla="*/ 202 w 263"/>
              <a:gd name="T35" fmla="*/ 163 h 171"/>
              <a:gd name="T36" fmla="*/ 192 w 263"/>
              <a:gd name="T37" fmla="*/ 163 h 171"/>
              <a:gd name="T38" fmla="*/ 179 w 263"/>
              <a:gd name="T39" fmla="*/ 163 h 171"/>
              <a:gd name="T40" fmla="*/ 168 w 263"/>
              <a:gd name="T41" fmla="*/ 163 h 171"/>
              <a:gd name="T42" fmla="*/ 154 w 263"/>
              <a:gd name="T43" fmla="*/ 165 h 171"/>
              <a:gd name="T44" fmla="*/ 141 w 263"/>
              <a:gd name="T45" fmla="*/ 165 h 171"/>
              <a:gd name="T46" fmla="*/ 127 w 263"/>
              <a:gd name="T47" fmla="*/ 167 h 171"/>
              <a:gd name="T48" fmla="*/ 116 w 263"/>
              <a:gd name="T49" fmla="*/ 171 h 171"/>
              <a:gd name="T50" fmla="*/ 116 w 263"/>
              <a:gd name="T51" fmla="*/ 167 h 171"/>
              <a:gd name="T52" fmla="*/ 60 w 263"/>
              <a:gd name="T53" fmla="*/ 119 h 171"/>
              <a:gd name="T54" fmla="*/ 64 w 263"/>
              <a:gd name="T55" fmla="*/ 117 h 171"/>
              <a:gd name="T56" fmla="*/ 68 w 263"/>
              <a:gd name="T57" fmla="*/ 114 h 171"/>
              <a:gd name="T58" fmla="*/ 70 w 263"/>
              <a:gd name="T59" fmla="*/ 110 h 171"/>
              <a:gd name="T60" fmla="*/ 72 w 263"/>
              <a:gd name="T61" fmla="*/ 106 h 171"/>
              <a:gd name="T62" fmla="*/ 73 w 263"/>
              <a:gd name="T63" fmla="*/ 98 h 171"/>
              <a:gd name="T64" fmla="*/ 73 w 263"/>
              <a:gd name="T65" fmla="*/ 92 h 171"/>
              <a:gd name="T66" fmla="*/ 73 w 263"/>
              <a:gd name="T67" fmla="*/ 87 h 171"/>
              <a:gd name="T68" fmla="*/ 72 w 263"/>
              <a:gd name="T69" fmla="*/ 81 h 171"/>
              <a:gd name="T70" fmla="*/ 66 w 263"/>
              <a:gd name="T71" fmla="*/ 77 h 171"/>
              <a:gd name="T72" fmla="*/ 56 w 263"/>
              <a:gd name="T73" fmla="*/ 71 h 171"/>
              <a:gd name="T74" fmla="*/ 43 w 263"/>
              <a:gd name="T75" fmla="*/ 62 h 171"/>
              <a:gd name="T76" fmla="*/ 31 w 263"/>
              <a:gd name="T77" fmla="*/ 56 h 171"/>
              <a:gd name="T78" fmla="*/ 20 w 263"/>
              <a:gd name="T79" fmla="*/ 48 h 171"/>
              <a:gd name="T80" fmla="*/ 10 w 263"/>
              <a:gd name="T81" fmla="*/ 41 h 171"/>
              <a:gd name="T82" fmla="*/ 0 w 263"/>
              <a:gd name="T83" fmla="*/ 37 h 171"/>
              <a:gd name="T84" fmla="*/ 0 w 263"/>
              <a:gd name="T85" fmla="*/ 33 h 171"/>
              <a:gd name="T86" fmla="*/ 0 w 263"/>
              <a:gd name="T87" fmla="*/ 29 h 171"/>
              <a:gd name="T88" fmla="*/ 10 w 263"/>
              <a:gd name="T89" fmla="*/ 21 h 171"/>
              <a:gd name="T90" fmla="*/ 22 w 263"/>
              <a:gd name="T91" fmla="*/ 14 h 171"/>
              <a:gd name="T92" fmla="*/ 35 w 263"/>
              <a:gd name="T93" fmla="*/ 8 h 171"/>
              <a:gd name="T94" fmla="*/ 52 w 263"/>
              <a:gd name="T95" fmla="*/ 2 h 171"/>
              <a:gd name="T96" fmla="*/ 70 w 263"/>
              <a:gd name="T97" fmla="*/ 0 h 171"/>
              <a:gd name="T98" fmla="*/ 77 w 263"/>
              <a:gd name="T99" fmla="*/ 2 h 171"/>
              <a:gd name="T100" fmla="*/ 89 w 263"/>
              <a:gd name="T101" fmla="*/ 4 h 171"/>
              <a:gd name="T102" fmla="*/ 96 w 263"/>
              <a:gd name="T103" fmla="*/ 6 h 171"/>
              <a:gd name="T104" fmla="*/ 104 w 263"/>
              <a:gd name="T105" fmla="*/ 12 h 171"/>
              <a:gd name="T106" fmla="*/ 116 w 263"/>
              <a:gd name="T107" fmla="*/ 14 h 171"/>
              <a:gd name="T108" fmla="*/ 131 w 263"/>
              <a:gd name="T109" fmla="*/ 14 h 171"/>
              <a:gd name="T110" fmla="*/ 146 w 263"/>
              <a:gd name="T111" fmla="*/ 16 h 171"/>
              <a:gd name="T112" fmla="*/ 162 w 263"/>
              <a:gd name="T113" fmla="*/ 19 h 171"/>
              <a:gd name="T114" fmla="*/ 177 w 263"/>
              <a:gd name="T115" fmla="*/ 21 h 171"/>
              <a:gd name="T116" fmla="*/ 192 w 263"/>
              <a:gd name="T117" fmla="*/ 23 h 171"/>
              <a:gd name="T118" fmla="*/ 204 w 263"/>
              <a:gd name="T119" fmla="*/ 25 h 171"/>
              <a:gd name="T120" fmla="*/ 217 w 263"/>
              <a:gd name="T121" fmla="*/ 29 h 171"/>
              <a:gd name="T122" fmla="*/ 217 w 263"/>
              <a:gd name="T123" fmla="*/ 23 h 171"/>
              <a:gd name="T124" fmla="*/ 263 w 263"/>
              <a:gd name="T125" fmla="*/ 133 h 17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63"/>
              <a:gd name="T190" fmla="*/ 0 h 171"/>
              <a:gd name="T191" fmla="*/ 263 w 263"/>
              <a:gd name="T192" fmla="*/ 171 h 171"/>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63" h="171">
                <a:moveTo>
                  <a:pt x="263" y="133"/>
                </a:moveTo>
                <a:lnTo>
                  <a:pt x="260" y="135"/>
                </a:lnTo>
                <a:lnTo>
                  <a:pt x="258" y="135"/>
                </a:lnTo>
                <a:lnTo>
                  <a:pt x="254" y="137"/>
                </a:lnTo>
                <a:lnTo>
                  <a:pt x="250" y="137"/>
                </a:lnTo>
                <a:lnTo>
                  <a:pt x="246" y="139"/>
                </a:lnTo>
                <a:lnTo>
                  <a:pt x="242" y="139"/>
                </a:lnTo>
                <a:lnTo>
                  <a:pt x="239" y="140"/>
                </a:lnTo>
                <a:lnTo>
                  <a:pt x="231" y="140"/>
                </a:lnTo>
                <a:lnTo>
                  <a:pt x="227" y="144"/>
                </a:lnTo>
                <a:lnTo>
                  <a:pt x="223" y="144"/>
                </a:lnTo>
                <a:lnTo>
                  <a:pt x="219" y="144"/>
                </a:lnTo>
                <a:lnTo>
                  <a:pt x="215" y="148"/>
                </a:lnTo>
                <a:lnTo>
                  <a:pt x="212" y="152"/>
                </a:lnTo>
                <a:lnTo>
                  <a:pt x="210" y="156"/>
                </a:lnTo>
                <a:lnTo>
                  <a:pt x="210" y="158"/>
                </a:lnTo>
                <a:lnTo>
                  <a:pt x="208" y="163"/>
                </a:lnTo>
                <a:lnTo>
                  <a:pt x="202" y="163"/>
                </a:lnTo>
                <a:lnTo>
                  <a:pt x="192" y="163"/>
                </a:lnTo>
                <a:lnTo>
                  <a:pt x="179" y="163"/>
                </a:lnTo>
                <a:lnTo>
                  <a:pt x="168" y="163"/>
                </a:lnTo>
                <a:lnTo>
                  <a:pt x="154" y="165"/>
                </a:lnTo>
                <a:lnTo>
                  <a:pt x="141" y="165"/>
                </a:lnTo>
                <a:lnTo>
                  <a:pt x="127" y="167"/>
                </a:lnTo>
                <a:lnTo>
                  <a:pt x="116" y="171"/>
                </a:lnTo>
                <a:lnTo>
                  <a:pt x="116" y="167"/>
                </a:lnTo>
                <a:lnTo>
                  <a:pt x="60" y="119"/>
                </a:lnTo>
                <a:lnTo>
                  <a:pt x="64" y="117"/>
                </a:lnTo>
                <a:lnTo>
                  <a:pt x="68" y="114"/>
                </a:lnTo>
                <a:lnTo>
                  <a:pt x="70" y="110"/>
                </a:lnTo>
                <a:lnTo>
                  <a:pt x="72" y="106"/>
                </a:lnTo>
                <a:lnTo>
                  <a:pt x="73" y="98"/>
                </a:lnTo>
                <a:lnTo>
                  <a:pt x="73" y="92"/>
                </a:lnTo>
                <a:lnTo>
                  <a:pt x="73" y="87"/>
                </a:lnTo>
                <a:lnTo>
                  <a:pt x="72" y="81"/>
                </a:lnTo>
                <a:lnTo>
                  <a:pt x="66" y="77"/>
                </a:lnTo>
                <a:lnTo>
                  <a:pt x="56" y="71"/>
                </a:lnTo>
                <a:lnTo>
                  <a:pt x="43" y="62"/>
                </a:lnTo>
                <a:lnTo>
                  <a:pt x="31" y="56"/>
                </a:lnTo>
                <a:lnTo>
                  <a:pt x="20" y="48"/>
                </a:lnTo>
                <a:lnTo>
                  <a:pt x="10" y="41"/>
                </a:lnTo>
                <a:lnTo>
                  <a:pt x="0" y="37"/>
                </a:lnTo>
                <a:lnTo>
                  <a:pt x="0" y="33"/>
                </a:lnTo>
                <a:lnTo>
                  <a:pt x="0" y="29"/>
                </a:lnTo>
                <a:lnTo>
                  <a:pt x="10" y="21"/>
                </a:lnTo>
                <a:lnTo>
                  <a:pt x="22" y="14"/>
                </a:lnTo>
                <a:lnTo>
                  <a:pt x="35" y="8"/>
                </a:lnTo>
                <a:lnTo>
                  <a:pt x="52" y="2"/>
                </a:lnTo>
                <a:lnTo>
                  <a:pt x="70" y="0"/>
                </a:lnTo>
                <a:lnTo>
                  <a:pt x="77" y="2"/>
                </a:lnTo>
                <a:lnTo>
                  <a:pt x="89" y="4"/>
                </a:lnTo>
                <a:lnTo>
                  <a:pt x="96" y="6"/>
                </a:lnTo>
                <a:lnTo>
                  <a:pt x="104" y="12"/>
                </a:lnTo>
                <a:lnTo>
                  <a:pt x="116" y="14"/>
                </a:lnTo>
                <a:lnTo>
                  <a:pt x="131" y="14"/>
                </a:lnTo>
                <a:lnTo>
                  <a:pt x="146" y="16"/>
                </a:lnTo>
                <a:lnTo>
                  <a:pt x="162" y="19"/>
                </a:lnTo>
                <a:lnTo>
                  <a:pt x="177" y="21"/>
                </a:lnTo>
                <a:lnTo>
                  <a:pt x="192" y="23"/>
                </a:lnTo>
                <a:lnTo>
                  <a:pt x="204" y="25"/>
                </a:lnTo>
                <a:lnTo>
                  <a:pt x="217" y="29"/>
                </a:lnTo>
                <a:lnTo>
                  <a:pt x="217" y="23"/>
                </a:lnTo>
                <a:lnTo>
                  <a:pt x="263" y="133"/>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591" name="Freeform 132"/>
          <p:cNvSpPr>
            <a:spLocks/>
          </p:cNvSpPr>
          <p:nvPr/>
        </p:nvSpPr>
        <p:spPr bwMode="auto">
          <a:xfrm>
            <a:off x="3560440" y="3481388"/>
            <a:ext cx="350838" cy="325437"/>
          </a:xfrm>
          <a:custGeom>
            <a:avLst/>
            <a:gdLst>
              <a:gd name="T0" fmla="*/ 532 w 559"/>
              <a:gd name="T1" fmla="*/ 171 h 492"/>
              <a:gd name="T2" fmla="*/ 515 w 559"/>
              <a:gd name="T3" fmla="*/ 89 h 492"/>
              <a:gd name="T4" fmla="*/ 492 w 559"/>
              <a:gd name="T5" fmla="*/ 62 h 492"/>
              <a:gd name="T6" fmla="*/ 478 w 559"/>
              <a:gd name="T7" fmla="*/ 50 h 492"/>
              <a:gd name="T8" fmla="*/ 447 w 559"/>
              <a:gd name="T9" fmla="*/ 56 h 492"/>
              <a:gd name="T10" fmla="*/ 415 w 559"/>
              <a:gd name="T11" fmla="*/ 66 h 492"/>
              <a:gd name="T12" fmla="*/ 373 w 559"/>
              <a:gd name="T13" fmla="*/ 66 h 492"/>
              <a:gd name="T14" fmla="*/ 351 w 559"/>
              <a:gd name="T15" fmla="*/ 58 h 492"/>
              <a:gd name="T16" fmla="*/ 350 w 559"/>
              <a:gd name="T17" fmla="*/ 37 h 492"/>
              <a:gd name="T18" fmla="*/ 350 w 559"/>
              <a:gd name="T19" fmla="*/ 12 h 492"/>
              <a:gd name="T20" fmla="*/ 288 w 559"/>
              <a:gd name="T21" fmla="*/ 31 h 492"/>
              <a:gd name="T22" fmla="*/ 244 w 559"/>
              <a:gd name="T23" fmla="*/ 68 h 492"/>
              <a:gd name="T24" fmla="*/ 171 w 559"/>
              <a:gd name="T25" fmla="*/ 70 h 492"/>
              <a:gd name="T26" fmla="*/ 142 w 559"/>
              <a:gd name="T27" fmla="*/ 47 h 492"/>
              <a:gd name="T28" fmla="*/ 112 w 559"/>
              <a:gd name="T29" fmla="*/ 56 h 492"/>
              <a:gd name="T30" fmla="*/ 94 w 559"/>
              <a:gd name="T31" fmla="*/ 81 h 492"/>
              <a:gd name="T32" fmla="*/ 90 w 559"/>
              <a:gd name="T33" fmla="*/ 100 h 492"/>
              <a:gd name="T34" fmla="*/ 113 w 559"/>
              <a:gd name="T35" fmla="*/ 108 h 492"/>
              <a:gd name="T36" fmla="*/ 119 w 559"/>
              <a:gd name="T37" fmla="*/ 127 h 492"/>
              <a:gd name="T38" fmla="*/ 100 w 559"/>
              <a:gd name="T39" fmla="*/ 150 h 492"/>
              <a:gd name="T40" fmla="*/ 75 w 559"/>
              <a:gd name="T41" fmla="*/ 166 h 492"/>
              <a:gd name="T42" fmla="*/ 77 w 559"/>
              <a:gd name="T43" fmla="*/ 189 h 492"/>
              <a:gd name="T44" fmla="*/ 94 w 559"/>
              <a:gd name="T45" fmla="*/ 208 h 492"/>
              <a:gd name="T46" fmla="*/ 85 w 559"/>
              <a:gd name="T47" fmla="*/ 235 h 492"/>
              <a:gd name="T48" fmla="*/ 46 w 559"/>
              <a:gd name="T49" fmla="*/ 265 h 492"/>
              <a:gd name="T50" fmla="*/ 17 w 559"/>
              <a:gd name="T51" fmla="*/ 315 h 492"/>
              <a:gd name="T52" fmla="*/ 4 w 559"/>
              <a:gd name="T53" fmla="*/ 354 h 492"/>
              <a:gd name="T54" fmla="*/ 31 w 559"/>
              <a:gd name="T55" fmla="*/ 371 h 492"/>
              <a:gd name="T56" fmla="*/ 106 w 559"/>
              <a:gd name="T57" fmla="*/ 392 h 492"/>
              <a:gd name="T58" fmla="*/ 188 w 559"/>
              <a:gd name="T59" fmla="*/ 440 h 492"/>
              <a:gd name="T60" fmla="*/ 229 w 559"/>
              <a:gd name="T61" fmla="*/ 429 h 492"/>
              <a:gd name="T62" fmla="*/ 257 w 559"/>
              <a:gd name="T63" fmla="*/ 425 h 492"/>
              <a:gd name="T64" fmla="*/ 279 w 559"/>
              <a:gd name="T65" fmla="*/ 438 h 492"/>
              <a:gd name="T66" fmla="*/ 327 w 559"/>
              <a:gd name="T67" fmla="*/ 440 h 492"/>
              <a:gd name="T68" fmla="*/ 353 w 559"/>
              <a:gd name="T69" fmla="*/ 440 h 492"/>
              <a:gd name="T70" fmla="*/ 369 w 559"/>
              <a:gd name="T71" fmla="*/ 432 h 492"/>
              <a:gd name="T72" fmla="*/ 365 w 559"/>
              <a:gd name="T73" fmla="*/ 413 h 492"/>
              <a:gd name="T74" fmla="*/ 357 w 559"/>
              <a:gd name="T75" fmla="*/ 398 h 492"/>
              <a:gd name="T76" fmla="*/ 363 w 559"/>
              <a:gd name="T77" fmla="*/ 379 h 492"/>
              <a:gd name="T78" fmla="*/ 376 w 559"/>
              <a:gd name="T79" fmla="*/ 358 h 492"/>
              <a:gd name="T80" fmla="*/ 407 w 559"/>
              <a:gd name="T81" fmla="*/ 369 h 492"/>
              <a:gd name="T82" fmla="*/ 430 w 559"/>
              <a:gd name="T83" fmla="*/ 396 h 492"/>
              <a:gd name="T84" fmla="*/ 451 w 559"/>
              <a:gd name="T85" fmla="*/ 421 h 492"/>
              <a:gd name="T86" fmla="*/ 484 w 559"/>
              <a:gd name="T87" fmla="*/ 480 h 492"/>
              <a:gd name="T88" fmla="*/ 503 w 559"/>
              <a:gd name="T89" fmla="*/ 492 h 492"/>
              <a:gd name="T90" fmla="*/ 513 w 559"/>
              <a:gd name="T91" fmla="*/ 480 h 492"/>
              <a:gd name="T92" fmla="*/ 513 w 559"/>
              <a:gd name="T93" fmla="*/ 444 h 492"/>
              <a:gd name="T94" fmla="*/ 542 w 559"/>
              <a:gd name="T95" fmla="*/ 419 h 492"/>
              <a:gd name="T96" fmla="*/ 538 w 559"/>
              <a:gd name="T97" fmla="*/ 402 h 492"/>
              <a:gd name="T98" fmla="*/ 495 w 559"/>
              <a:gd name="T99" fmla="*/ 371 h 492"/>
              <a:gd name="T100" fmla="*/ 490 w 559"/>
              <a:gd name="T101" fmla="*/ 338 h 492"/>
              <a:gd name="T102" fmla="*/ 499 w 559"/>
              <a:gd name="T103" fmla="*/ 329 h 492"/>
              <a:gd name="T104" fmla="*/ 499 w 559"/>
              <a:gd name="T105" fmla="*/ 304 h 492"/>
              <a:gd name="T106" fmla="*/ 490 w 559"/>
              <a:gd name="T107" fmla="*/ 277 h 492"/>
              <a:gd name="T108" fmla="*/ 492 w 559"/>
              <a:gd name="T109" fmla="*/ 248 h 492"/>
              <a:gd name="T110" fmla="*/ 517 w 559"/>
              <a:gd name="T111" fmla="*/ 227 h 49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59"/>
              <a:gd name="T169" fmla="*/ 0 h 492"/>
              <a:gd name="T170" fmla="*/ 559 w 559"/>
              <a:gd name="T171" fmla="*/ 492 h 49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59" h="492">
                <a:moveTo>
                  <a:pt x="528" y="219"/>
                </a:moveTo>
                <a:lnTo>
                  <a:pt x="532" y="204"/>
                </a:lnTo>
                <a:lnTo>
                  <a:pt x="534" y="189"/>
                </a:lnTo>
                <a:lnTo>
                  <a:pt x="532" y="171"/>
                </a:lnTo>
                <a:lnTo>
                  <a:pt x="530" y="150"/>
                </a:lnTo>
                <a:lnTo>
                  <a:pt x="526" y="131"/>
                </a:lnTo>
                <a:lnTo>
                  <a:pt x="520" y="108"/>
                </a:lnTo>
                <a:lnTo>
                  <a:pt x="515" y="89"/>
                </a:lnTo>
                <a:lnTo>
                  <a:pt x="507" y="66"/>
                </a:lnTo>
                <a:lnTo>
                  <a:pt x="499" y="66"/>
                </a:lnTo>
                <a:lnTo>
                  <a:pt x="495" y="64"/>
                </a:lnTo>
                <a:lnTo>
                  <a:pt x="492" y="62"/>
                </a:lnTo>
                <a:lnTo>
                  <a:pt x="490" y="58"/>
                </a:lnTo>
                <a:lnTo>
                  <a:pt x="486" y="56"/>
                </a:lnTo>
                <a:lnTo>
                  <a:pt x="482" y="54"/>
                </a:lnTo>
                <a:lnTo>
                  <a:pt x="478" y="50"/>
                </a:lnTo>
                <a:lnTo>
                  <a:pt x="472" y="50"/>
                </a:lnTo>
                <a:lnTo>
                  <a:pt x="461" y="50"/>
                </a:lnTo>
                <a:lnTo>
                  <a:pt x="453" y="54"/>
                </a:lnTo>
                <a:lnTo>
                  <a:pt x="447" y="56"/>
                </a:lnTo>
                <a:lnTo>
                  <a:pt x="440" y="58"/>
                </a:lnTo>
                <a:lnTo>
                  <a:pt x="434" y="62"/>
                </a:lnTo>
                <a:lnTo>
                  <a:pt x="424" y="64"/>
                </a:lnTo>
                <a:lnTo>
                  <a:pt x="415" y="66"/>
                </a:lnTo>
                <a:lnTo>
                  <a:pt x="405" y="66"/>
                </a:lnTo>
                <a:lnTo>
                  <a:pt x="392" y="66"/>
                </a:lnTo>
                <a:lnTo>
                  <a:pt x="380" y="66"/>
                </a:lnTo>
                <a:lnTo>
                  <a:pt x="373" y="66"/>
                </a:lnTo>
                <a:lnTo>
                  <a:pt x="365" y="66"/>
                </a:lnTo>
                <a:lnTo>
                  <a:pt x="359" y="64"/>
                </a:lnTo>
                <a:lnTo>
                  <a:pt x="353" y="62"/>
                </a:lnTo>
                <a:lnTo>
                  <a:pt x="351" y="58"/>
                </a:lnTo>
                <a:lnTo>
                  <a:pt x="351" y="50"/>
                </a:lnTo>
                <a:lnTo>
                  <a:pt x="351" y="47"/>
                </a:lnTo>
                <a:lnTo>
                  <a:pt x="350" y="41"/>
                </a:lnTo>
                <a:lnTo>
                  <a:pt x="350" y="37"/>
                </a:lnTo>
                <a:lnTo>
                  <a:pt x="350" y="31"/>
                </a:lnTo>
                <a:lnTo>
                  <a:pt x="350" y="27"/>
                </a:lnTo>
                <a:lnTo>
                  <a:pt x="350" y="20"/>
                </a:lnTo>
                <a:lnTo>
                  <a:pt x="350" y="12"/>
                </a:lnTo>
                <a:lnTo>
                  <a:pt x="351" y="0"/>
                </a:lnTo>
                <a:lnTo>
                  <a:pt x="307" y="8"/>
                </a:lnTo>
                <a:lnTo>
                  <a:pt x="298" y="20"/>
                </a:lnTo>
                <a:lnTo>
                  <a:pt x="288" y="31"/>
                </a:lnTo>
                <a:lnTo>
                  <a:pt x="279" y="43"/>
                </a:lnTo>
                <a:lnTo>
                  <a:pt x="269" y="54"/>
                </a:lnTo>
                <a:lnTo>
                  <a:pt x="257" y="62"/>
                </a:lnTo>
                <a:lnTo>
                  <a:pt x="244" y="68"/>
                </a:lnTo>
                <a:lnTo>
                  <a:pt x="221" y="73"/>
                </a:lnTo>
                <a:lnTo>
                  <a:pt x="194" y="73"/>
                </a:lnTo>
                <a:lnTo>
                  <a:pt x="181" y="73"/>
                </a:lnTo>
                <a:lnTo>
                  <a:pt x="171" y="70"/>
                </a:lnTo>
                <a:lnTo>
                  <a:pt x="163" y="64"/>
                </a:lnTo>
                <a:lnTo>
                  <a:pt x="156" y="58"/>
                </a:lnTo>
                <a:lnTo>
                  <a:pt x="150" y="50"/>
                </a:lnTo>
                <a:lnTo>
                  <a:pt x="142" y="47"/>
                </a:lnTo>
                <a:lnTo>
                  <a:pt x="133" y="41"/>
                </a:lnTo>
                <a:lnTo>
                  <a:pt x="115" y="39"/>
                </a:lnTo>
                <a:lnTo>
                  <a:pt x="113" y="47"/>
                </a:lnTo>
                <a:lnTo>
                  <a:pt x="112" y="56"/>
                </a:lnTo>
                <a:lnTo>
                  <a:pt x="108" y="62"/>
                </a:lnTo>
                <a:lnTo>
                  <a:pt x="104" y="68"/>
                </a:lnTo>
                <a:lnTo>
                  <a:pt x="100" y="75"/>
                </a:lnTo>
                <a:lnTo>
                  <a:pt x="94" y="81"/>
                </a:lnTo>
                <a:lnTo>
                  <a:pt x="87" y="89"/>
                </a:lnTo>
                <a:lnTo>
                  <a:pt x="81" y="98"/>
                </a:lnTo>
                <a:lnTo>
                  <a:pt x="87" y="98"/>
                </a:lnTo>
                <a:lnTo>
                  <a:pt x="90" y="100"/>
                </a:lnTo>
                <a:lnTo>
                  <a:pt x="98" y="102"/>
                </a:lnTo>
                <a:lnTo>
                  <a:pt x="104" y="104"/>
                </a:lnTo>
                <a:lnTo>
                  <a:pt x="110" y="106"/>
                </a:lnTo>
                <a:lnTo>
                  <a:pt x="113" y="108"/>
                </a:lnTo>
                <a:lnTo>
                  <a:pt x="115" y="110"/>
                </a:lnTo>
                <a:lnTo>
                  <a:pt x="115" y="112"/>
                </a:lnTo>
                <a:lnTo>
                  <a:pt x="117" y="120"/>
                </a:lnTo>
                <a:lnTo>
                  <a:pt x="119" y="127"/>
                </a:lnTo>
                <a:lnTo>
                  <a:pt x="117" y="135"/>
                </a:lnTo>
                <a:lnTo>
                  <a:pt x="115" y="139"/>
                </a:lnTo>
                <a:lnTo>
                  <a:pt x="110" y="144"/>
                </a:lnTo>
                <a:lnTo>
                  <a:pt x="100" y="150"/>
                </a:lnTo>
                <a:lnTo>
                  <a:pt x="90" y="152"/>
                </a:lnTo>
                <a:lnTo>
                  <a:pt x="81" y="158"/>
                </a:lnTo>
                <a:lnTo>
                  <a:pt x="79" y="162"/>
                </a:lnTo>
                <a:lnTo>
                  <a:pt x="75" y="166"/>
                </a:lnTo>
                <a:lnTo>
                  <a:pt x="73" y="171"/>
                </a:lnTo>
                <a:lnTo>
                  <a:pt x="73" y="177"/>
                </a:lnTo>
                <a:lnTo>
                  <a:pt x="73" y="183"/>
                </a:lnTo>
                <a:lnTo>
                  <a:pt x="77" y="189"/>
                </a:lnTo>
                <a:lnTo>
                  <a:pt x="79" y="194"/>
                </a:lnTo>
                <a:lnTo>
                  <a:pt x="85" y="200"/>
                </a:lnTo>
                <a:lnTo>
                  <a:pt x="90" y="204"/>
                </a:lnTo>
                <a:lnTo>
                  <a:pt x="94" y="208"/>
                </a:lnTo>
                <a:lnTo>
                  <a:pt x="100" y="212"/>
                </a:lnTo>
                <a:lnTo>
                  <a:pt x="106" y="217"/>
                </a:lnTo>
                <a:lnTo>
                  <a:pt x="94" y="227"/>
                </a:lnTo>
                <a:lnTo>
                  <a:pt x="85" y="235"/>
                </a:lnTo>
                <a:lnTo>
                  <a:pt x="75" y="242"/>
                </a:lnTo>
                <a:lnTo>
                  <a:pt x="67" y="252"/>
                </a:lnTo>
                <a:lnTo>
                  <a:pt x="56" y="258"/>
                </a:lnTo>
                <a:lnTo>
                  <a:pt x="46" y="265"/>
                </a:lnTo>
                <a:lnTo>
                  <a:pt x="37" y="277"/>
                </a:lnTo>
                <a:lnTo>
                  <a:pt x="29" y="290"/>
                </a:lnTo>
                <a:lnTo>
                  <a:pt x="25" y="302"/>
                </a:lnTo>
                <a:lnTo>
                  <a:pt x="17" y="315"/>
                </a:lnTo>
                <a:lnTo>
                  <a:pt x="14" y="325"/>
                </a:lnTo>
                <a:lnTo>
                  <a:pt x="14" y="335"/>
                </a:lnTo>
                <a:lnTo>
                  <a:pt x="8" y="344"/>
                </a:lnTo>
                <a:lnTo>
                  <a:pt x="4" y="354"/>
                </a:lnTo>
                <a:lnTo>
                  <a:pt x="2" y="363"/>
                </a:lnTo>
                <a:lnTo>
                  <a:pt x="0" y="371"/>
                </a:lnTo>
                <a:lnTo>
                  <a:pt x="17" y="369"/>
                </a:lnTo>
                <a:lnTo>
                  <a:pt x="31" y="371"/>
                </a:lnTo>
                <a:lnTo>
                  <a:pt x="44" y="371"/>
                </a:lnTo>
                <a:lnTo>
                  <a:pt x="60" y="373"/>
                </a:lnTo>
                <a:lnTo>
                  <a:pt x="83" y="381"/>
                </a:lnTo>
                <a:lnTo>
                  <a:pt x="106" y="392"/>
                </a:lnTo>
                <a:lnTo>
                  <a:pt x="129" y="404"/>
                </a:lnTo>
                <a:lnTo>
                  <a:pt x="148" y="415"/>
                </a:lnTo>
                <a:lnTo>
                  <a:pt x="167" y="431"/>
                </a:lnTo>
                <a:lnTo>
                  <a:pt x="188" y="440"/>
                </a:lnTo>
                <a:lnTo>
                  <a:pt x="215" y="440"/>
                </a:lnTo>
                <a:lnTo>
                  <a:pt x="219" y="436"/>
                </a:lnTo>
                <a:lnTo>
                  <a:pt x="223" y="432"/>
                </a:lnTo>
                <a:lnTo>
                  <a:pt x="229" y="429"/>
                </a:lnTo>
                <a:lnTo>
                  <a:pt x="234" y="425"/>
                </a:lnTo>
                <a:lnTo>
                  <a:pt x="240" y="425"/>
                </a:lnTo>
                <a:lnTo>
                  <a:pt x="250" y="425"/>
                </a:lnTo>
                <a:lnTo>
                  <a:pt x="257" y="425"/>
                </a:lnTo>
                <a:lnTo>
                  <a:pt x="265" y="425"/>
                </a:lnTo>
                <a:lnTo>
                  <a:pt x="267" y="432"/>
                </a:lnTo>
                <a:lnTo>
                  <a:pt x="271" y="434"/>
                </a:lnTo>
                <a:lnTo>
                  <a:pt x="279" y="438"/>
                </a:lnTo>
                <a:lnTo>
                  <a:pt x="290" y="438"/>
                </a:lnTo>
                <a:lnTo>
                  <a:pt x="302" y="440"/>
                </a:lnTo>
                <a:lnTo>
                  <a:pt x="313" y="440"/>
                </a:lnTo>
                <a:lnTo>
                  <a:pt x="327" y="440"/>
                </a:lnTo>
                <a:lnTo>
                  <a:pt x="338" y="440"/>
                </a:lnTo>
                <a:lnTo>
                  <a:pt x="344" y="440"/>
                </a:lnTo>
                <a:lnTo>
                  <a:pt x="350" y="440"/>
                </a:lnTo>
                <a:lnTo>
                  <a:pt x="353" y="440"/>
                </a:lnTo>
                <a:lnTo>
                  <a:pt x="361" y="440"/>
                </a:lnTo>
                <a:lnTo>
                  <a:pt x="365" y="438"/>
                </a:lnTo>
                <a:lnTo>
                  <a:pt x="367" y="436"/>
                </a:lnTo>
                <a:lnTo>
                  <a:pt x="369" y="432"/>
                </a:lnTo>
                <a:lnTo>
                  <a:pt x="369" y="425"/>
                </a:lnTo>
                <a:lnTo>
                  <a:pt x="369" y="419"/>
                </a:lnTo>
                <a:lnTo>
                  <a:pt x="367" y="415"/>
                </a:lnTo>
                <a:lnTo>
                  <a:pt x="365" y="413"/>
                </a:lnTo>
                <a:lnTo>
                  <a:pt x="363" y="409"/>
                </a:lnTo>
                <a:lnTo>
                  <a:pt x="359" y="407"/>
                </a:lnTo>
                <a:lnTo>
                  <a:pt x="357" y="404"/>
                </a:lnTo>
                <a:lnTo>
                  <a:pt x="357" y="398"/>
                </a:lnTo>
                <a:lnTo>
                  <a:pt x="353" y="392"/>
                </a:lnTo>
                <a:lnTo>
                  <a:pt x="357" y="390"/>
                </a:lnTo>
                <a:lnTo>
                  <a:pt x="359" y="384"/>
                </a:lnTo>
                <a:lnTo>
                  <a:pt x="363" y="379"/>
                </a:lnTo>
                <a:lnTo>
                  <a:pt x="367" y="373"/>
                </a:lnTo>
                <a:lnTo>
                  <a:pt x="371" y="369"/>
                </a:lnTo>
                <a:lnTo>
                  <a:pt x="375" y="363"/>
                </a:lnTo>
                <a:lnTo>
                  <a:pt x="376" y="358"/>
                </a:lnTo>
                <a:lnTo>
                  <a:pt x="378" y="350"/>
                </a:lnTo>
                <a:lnTo>
                  <a:pt x="388" y="358"/>
                </a:lnTo>
                <a:lnTo>
                  <a:pt x="399" y="363"/>
                </a:lnTo>
                <a:lnTo>
                  <a:pt x="407" y="369"/>
                </a:lnTo>
                <a:lnTo>
                  <a:pt x="413" y="373"/>
                </a:lnTo>
                <a:lnTo>
                  <a:pt x="419" y="379"/>
                </a:lnTo>
                <a:lnTo>
                  <a:pt x="424" y="386"/>
                </a:lnTo>
                <a:lnTo>
                  <a:pt x="430" y="396"/>
                </a:lnTo>
                <a:lnTo>
                  <a:pt x="440" y="406"/>
                </a:lnTo>
                <a:lnTo>
                  <a:pt x="446" y="406"/>
                </a:lnTo>
                <a:lnTo>
                  <a:pt x="447" y="411"/>
                </a:lnTo>
                <a:lnTo>
                  <a:pt x="451" y="421"/>
                </a:lnTo>
                <a:lnTo>
                  <a:pt x="457" y="436"/>
                </a:lnTo>
                <a:lnTo>
                  <a:pt x="465" y="452"/>
                </a:lnTo>
                <a:lnTo>
                  <a:pt x="476" y="467"/>
                </a:lnTo>
                <a:lnTo>
                  <a:pt x="484" y="480"/>
                </a:lnTo>
                <a:lnTo>
                  <a:pt x="490" y="488"/>
                </a:lnTo>
                <a:lnTo>
                  <a:pt x="494" y="492"/>
                </a:lnTo>
                <a:lnTo>
                  <a:pt x="499" y="492"/>
                </a:lnTo>
                <a:lnTo>
                  <a:pt x="503" y="492"/>
                </a:lnTo>
                <a:lnTo>
                  <a:pt x="507" y="490"/>
                </a:lnTo>
                <a:lnTo>
                  <a:pt x="511" y="486"/>
                </a:lnTo>
                <a:lnTo>
                  <a:pt x="513" y="484"/>
                </a:lnTo>
                <a:lnTo>
                  <a:pt x="513" y="480"/>
                </a:lnTo>
                <a:lnTo>
                  <a:pt x="513" y="475"/>
                </a:lnTo>
                <a:lnTo>
                  <a:pt x="513" y="467"/>
                </a:lnTo>
                <a:lnTo>
                  <a:pt x="511" y="454"/>
                </a:lnTo>
                <a:lnTo>
                  <a:pt x="513" y="444"/>
                </a:lnTo>
                <a:lnTo>
                  <a:pt x="519" y="436"/>
                </a:lnTo>
                <a:lnTo>
                  <a:pt x="524" y="431"/>
                </a:lnTo>
                <a:lnTo>
                  <a:pt x="532" y="423"/>
                </a:lnTo>
                <a:lnTo>
                  <a:pt x="542" y="419"/>
                </a:lnTo>
                <a:lnTo>
                  <a:pt x="551" y="417"/>
                </a:lnTo>
                <a:lnTo>
                  <a:pt x="559" y="413"/>
                </a:lnTo>
                <a:lnTo>
                  <a:pt x="549" y="407"/>
                </a:lnTo>
                <a:lnTo>
                  <a:pt x="538" y="402"/>
                </a:lnTo>
                <a:lnTo>
                  <a:pt x="526" y="396"/>
                </a:lnTo>
                <a:lnTo>
                  <a:pt x="515" y="390"/>
                </a:lnTo>
                <a:lnTo>
                  <a:pt x="503" y="381"/>
                </a:lnTo>
                <a:lnTo>
                  <a:pt x="495" y="371"/>
                </a:lnTo>
                <a:lnTo>
                  <a:pt x="490" y="359"/>
                </a:lnTo>
                <a:lnTo>
                  <a:pt x="488" y="344"/>
                </a:lnTo>
                <a:lnTo>
                  <a:pt x="490" y="340"/>
                </a:lnTo>
                <a:lnTo>
                  <a:pt x="490" y="338"/>
                </a:lnTo>
                <a:lnTo>
                  <a:pt x="494" y="336"/>
                </a:lnTo>
                <a:lnTo>
                  <a:pt x="495" y="335"/>
                </a:lnTo>
                <a:lnTo>
                  <a:pt x="497" y="331"/>
                </a:lnTo>
                <a:lnTo>
                  <a:pt x="499" y="329"/>
                </a:lnTo>
                <a:lnTo>
                  <a:pt x="503" y="325"/>
                </a:lnTo>
                <a:lnTo>
                  <a:pt x="503" y="321"/>
                </a:lnTo>
                <a:lnTo>
                  <a:pt x="503" y="311"/>
                </a:lnTo>
                <a:lnTo>
                  <a:pt x="499" y="304"/>
                </a:lnTo>
                <a:lnTo>
                  <a:pt x="497" y="296"/>
                </a:lnTo>
                <a:lnTo>
                  <a:pt x="495" y="290"/>
                </a:lnTo>
                <a:lnTo>
                  <a:pt x="494" y="285"/>
                </a:lnTo>
                <a:lnTo>
                  <a:pt x="490" y="277"/>
                </a:lnTo>
                <a:lnTo>
                  <a:pt x="490" y="269"/>
                </a:lnTo>
                <a:lnTo>
                  <a:pt x="488" y="263"/>
                </a:lnTo>
                <a:lnTo>
                  <a:pt x="490" y="256"/>
                </a:lnTo>
                <a:lnTo>
                  <a:pt x="492" y="248"/>
                </a:lnTo>
                <a:lnTo>
                  <a:pt x="495" y="242"/>
                </a:lnTo>
                <a:lnTo>
                  <a:pt x="503" y="239"/>
                </a:lnTo>
                <a:lnTo>
                  <a:pt x="507" y="231"/>
                </a:lnTo>
                <a:lnTo>
                  <a:pt x="517" y="227"/>
                </a:lnTo>
                <a:lnTo>
                  <a:pt x="522" y="223"/>
                </a:lnTo>
                <a:lnTo>
                  <a:pt x="528" y="219"/>
                </a:lnTo>
                <a:close/>
              </a:path>
            </a:pathLst>
          </a:custGeom>
          <a:noFill/>
          <a:ln w="9525">
            <a:solidFill>
              <a:srgbClr val="969696"/>
            </a:solidFill>
            <a:round/>
            <a:headEnd/>
            <a:tailEnd/>
          </a:ln>
        </p:spPr>
        <p:txBody>
          <a:bodyPr/>
          <a:lstStyle/>
          <a:p>
            <a:endParaRPr lang="el-GR"/>
          </a:p>
        </p:txBody>
      </p:sp>
      <p:sp>
        <p:nvSpPr>
          <p:cNvPr id="19592" name="Freeform 133"/>
          <p:cNvSpPr>
            <a:spLocks/>
          </p:cNvSpPr>
          <p:nvPr/>
        </p:nvSpPr>
        <p:spPr bwMode="auto">
          <a:xfrm>
            <a:off x="3560440" y="3481388"/>
            <a:ext cx="350838" cy="325437"/>
          </a:xfrm>
          <a:custGeom>
            <a:avLst/>
            <a:gdLst>
              <a:gd name="T0" fmla="*/ 532 w 559"/>
              <a:gd name="T1" fmla="*/ 171 h 492"/>
              <a:gd name="T2" fmla="*/ 515 w 559"/>
              <a:gd name="T3" fmla="*/ 89 h 492"/>
              <a:gd name="T4" fmla="*/ 492 w 559"/>
              <a:gd name="T5" fmla="*/ 62 h 492"/>
              <a:gd name="T6" fmla="*/ 478 w 559"/>
              <a:gd name="T7" fmla="*/ 50 h 492"/>
              <a:gd name="T8" fmla="*/ 447 w 559"/>
              <a:gd name="T9" fmla="*/ 56 h 492"/>
              <a:gd name="T10" fmla="*/ 415 w 559"/>
              <a:gd name="T11" fmla="*/ 66 h 492"/>
              <a:gd name="T12" fmla="*/ 373 w 559"/>
              <a:gd name="T13" fmla="*/ 66 h 492"/>
              <a:gd name="T14" fmla="*/ 351 w 559"/>
              <a:gd name="T15" fmla="*/ 58 h 492"/>
              <a:gd name="T16" fmla="*/ 350 w 559"/>
              <a:gd name="T17" fmla="*/ 37 h 492"/>
              <a:gd name="T18" fmla="*/ 350 w 559"/>
              <a:gd name="T19" fmla="*/ 12 h 492"/>
              <a:gd name="T20" fmla="*/ 288 w 559"/>
              <a:gd name="T21" fmla="*/ 31 h 492"/>
              <a:gd name="T22" fmla="*/ 244 w 559"/>
              <a:gd name="T23" fmla="*/ 68 h 492"/>
              <a:gd name="T24" fmla="*/ 171 w 559"/>
              <a:gd name="T25" fmla="*/ 70 h 492"/>
              <a:gd name="T26" fmla="*/ 142 w 559"/>
              <a:gd name="T27" fmla="*/ 47 h 492"/>
              <a:gd name="T28" fmla="*/ 112 w 559"/>
              <a:gd name="T29" fmla="*/ 56 h 492"/>
              <a:gd name="T30" fmla="*/ 94 w 559"/>
              <a:gd name="T31" fmla="*/ 81 h 492"/>
              <a:gd name="T32" fmla="*/ 90 w 559"/>
              <a:gd name="T33" fmla="*/ 100 h 492"/>
              <a:gd name="T34" fmla="*/ 113 w 559"/>
              <a:gd name="T35" fmla="*/ 108 h 492"/>
              <a:gd name="T36" fmla="*/ 119 w 559"/>
              <a:gd name="T37" fmla="*/ 127 h 492"/>
              <a:gd name="T38" fmla="*/ 100 w 559"/>
              <a:gd name="T39" fmla="*/ 150 h 492"/>
              <a:gd name="T40" fmla="*/ 75 w 559"/>
              <a:gd name="T41" fmla="*/ 166 h 492"/>
              <a:gd name="T42" fmla="*/ 77 w 559"/>
              <a:gd name="T43" fmla="*/ 189 h 492"/>
              <a:gd name="T44" fmla="*/ 94 w 559"/>
              <a:gd name="T45" fmla="*/ 208 h 492"/>
              <a:gd name="T46" fmla="*/ 85 w 559"/>
              <a:gd name="T47" fmla="*/ 235 h 492"/>
              <a:gd name="T48" fmla="*/ 46 w 559"/>
              <a:gd name="T49" fmla="*/ 265 h 492"/>
              <a:gd name="T50" fmla="*/ 17 w 559"/>
              <a:gd name="T51" fmla="*/ 315 h 492"/>
              <a:gd name="T52" fmla="*/ 4 w 559"/>
              <a:gd name="T53" fmla="*/ 354 h 492"/>
              <a:gd name="T54" fmla="*/ 31 w 559"/>
              <a:gd name="T55" fmla="*/ 371 h 492"/>
              <a:gd name="T56" fmla="*/ 106 w 559"/>
              <a:gd name="T57" fmla="*/ 392 h 492"/>
              <a:gd name="T58" fmla="*/ 188 w 559"/>
              <a:gd name="T59" fmla="*/ 440 h 492"/>
              <a:gd name="T60" fmla="*/ 229 w 559"/>
              <a:gd name="T61" fmla="*/ 429 h 492"/>
              <a:gd name="T62" fmla="*/ 257 w 559"/>
              <a:gd name="T63" fmla="*/ 425 h 492"/>
              <a:gd name="T64" fmla="*/ 279 w 559"/>
              <a:gd name="T65" fmla="*/ 438 h 492"/>
              <a:gd name="T66" fmla="*/ 327 w 559"/>
              <a:gd name="T67" fmla="*/ 440 h 492"/>
              <a:gd name="T68" fmla="*/ 353 w 559"/>
              <a:gd name="T69" fmla="*/ 440 h 492"/>
              <a:gd name="T70" fmla="*/ 369 w 559"/>
              <a:gd name="T71" fmla="*/ 432 h 492"/>
              <a:gd name="T72" fmla="*/ 365 w 559"/>
              <a:gd name="T73" fmla="*/ 413 h 492"/>
              <a:gd name="T74" fmla="*/ 357 w 559"/>
              <a:gd name="T75" fmla="*/ 398 h 492"/>
              <a:gd name="T76" fmla="*/ 363 w 559"/>
              <a:gd name="T77" fmla="*/ 379 h 492"/>
              <a:gd name="T78" fmla="*/ 376 w 559"/>
              <a:gd name="T79" fmla="*/ 358 h 492"/>
              <a:gd name="T80" fmla="*/ 407 w 559"/>
              <a:gd name="T81" fmla="*/ 369 h 492"/>
              <a:gd name="T82" fmla="*/ 430 w 559"/>
              <a:gd name="T83" fmla="*/ 396 h 492"/>
              <a:gd name="T84" fmla="*/ 451 w 559"/>
              <a:gd name="T85" fmla="*/ 421 h 492"/>
              <a:gd name="T86" fmla="*/ 484 w 559"/>
              <a:gd name="T87" fmla="*/ 480 h 492"/>
              <a:gd name="T88" fmla="*/ 503 w 559"/>
              <a:gd name="T89" fmla="*/ 492 h 492"/>
              <a:gd name="T90" fmla="*/ 513 w 559"/>
              <a:gd name="T91" fmla="*/ 480 h 492"/>
              <a:gd name="T92" fmla="*/ 513 w 559"/>
              <a:gd name="T93" fmla="*/ 444 h 492"/>
              <a:gd name="T94" fmla="*/ 542 w 559"/>
              <a:gd name="T95" fmla="*/ 419 h 492"/>
              <a:gd name="T96" fmla="*/ 538 w 559"/>
              <a:gd name="T97" fmla="*/ 402 h 492"/>
              <a:gd name="T98" fmla="*/ 495 w 559"/>
              <a:gd name="T99" fmla="*/ 371 h 492"/>
              <a:gd name="T100" fmla="*/ 490 w 559"/>
              <a:gd name="T101" fmla="*/ 338 h 492"/>
              <a:gd name="T102" fmla="*/ 499 w 559"/>
              <a:gd name="T103" fmla="*/ 329 h 492"/>
              <a:gd name="T104" fmla="*/ 499 w 559"/>
              <a:gd name="T105" fmla="*/ 304 h 492"/>
              <a:gd name="T106" fmla="*/ 490 w 559"/>
              <a:gd name="T107" fmla="*/ 277 h 492"/>
              <a:gd name="T108" fmla="*/ 492 w 559"/>
              <a:gd name="T109" fmla="*/ 248 h 492"/>
              <a:gd name="T110" fmla="*/ 517 w 559"/>
              <a:gd name="T111" fmla="*/ 227 h 49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559"/>
              <a:gd name="T169" fmla="*/ 0 h 492"/>
              <a:gd name="T170" fmla="*/ 559 w 559"/>
              <a:gd name="T171" fmla="*/ 492 h 49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559" h="492">
                <a:moveTo>
                  <a:pt x="528" y="219"/>
                </a:moveTo>
                <a:lnTo>
                  <a:pt x="532" y="204"/>
                </a:lnTo>
                <a:lnTo>
                  <a:pt x="534" y="189"/>
                </a:lnTo>
                <a:lnTo>
                  <a:pt x="532" y="171"/>
                </a:lnTo>
                <a:lnTo>
                  <a:pt x="530" y="150"/>
                </a:lnTo>
                <a:lnTo>
                  <a:pt x="526" y="131"/>
                </a:lnTo>
                <a:lnTo>
                  <a:pt x="520" y="108"/>
                </a:lnTo>
                <a:lnTo>
                  <a:pt x="515" y="89"/>
                </a:lnTo>
                <a:lnTo>
                  <a:pt x="507" y="66"/>
                </a:lnTo>
                <a:lnTo>
                  <a:pt x="499" y="66"/>
                </a:lnTo>
                <a:lnTo>
                  <a:pt x="495" y="64"/>
                </a:lnTo>
                <a:lnTo>
                  <a:pt x="492" y="62"/>
                </a:lnTo>
                <a:lnTo>
                  <a:pt x="490" y="58"/>
                </a:lnTo>
                <a:lnTo>
                  <a:pt x="486" y="56"/>
                </a:lnTo>
                <a:lnTo>
                  <a:pt x="482" y="54"/>
                </a:lnTo>
                <a:lnTo>
                  <a:pt x="478" y="50"/>
                </a:lnTo>
                <a:lnTo>
                  <a:pt x="472" y="50"/>
                </a:lnTo>
                <a:lnTo>
                  <a:pt x="461" y="50"/>
                </a:lnTo>
                <a:lnTo>
                  <a:pt x="453" y="54"/>
                </a:lnTo>
                <a:lnTo>
                  <a:pt x="447" y="56"/>
                </a:lnTo>
                <a:lnTo>
                  <a:pt x="440" y="58"/>
                </a:lnTo>
                <a:lnTo>
                  <a:pt x="434" y="62"/>
                </a:lnTo>
                <a:lnTo>
                  <a:pt x="424" y="64"/>
                </a:lnTo>
                <a:lnTo>
                  <a:pt x="415" y="66"/>
                </a:lnTo>
                <a:lnTo>
                  <a:pt x="405" y="66"/>
                </a:lnTo>
                <a:lnTo>
                  <a:pt x="392" y="66"/>
                </a:lnTo>
                <a:lnTo>
                  <a:pt x="380" y="66"/>
                </a:lnTo>
                <a:lnTo>
                  <a:pt x="373" y="66"/>
                </a:lnTo>
                <a:lnTo>
                  <a:pt x="365" y="66"/>
                </a:lnTo>
                <a:lnTo>
                  <a:pt x="359" y="64"/>
                </a:lnTo>
                <a:lnTo>
                  <a:pt x="353" y="62"/>
                </a:lnTo>
                <a:lnTo>
                  <a:pt x="351" y="58"/>
                </a:lnTo>
                <a:lnTo>
                  <a:pt x="351" y="50"/>
                </a:lnTo>
                <a:lnTo>
                  <a:pt x="351" y="47"/>
                </a:lnTo>
                <a:lnTo>
                  <a:pt x="350" y="41"/>
                </a:lnTo>
                <a:lnTo>
                  <a:pt x="350" y="37"/>
                </a:lnTo>
                <a:lnTo>
                  <a:pt x="350" y="31"/>
                </a:lnTo>
                <a:lnTo>
                  <a:pt x="350" y="27"/>
                </a:lnTo>
                <a:lnTo>
                  <a:pt x="350" y="20"/>
                </a:lnTo>
                <a:lnTo>
                  <a:pt x="350" y="12"/>
                </a:lnTo>
                <a:lnTo>
                  <a:pt x="351" y="0"/>
                </a:lnTo>
                <a:lnTo>
                  <a:pt x="307" y="8"/>
                </a:lnTo>
                <a:lnTo>
                  <a:pt x="298" y="20"/>
                </a:lnTo>
                <a:lnTo>
                  <a:pt x="288" y="31"/>
                </a:lnTo>
                <a:lnTo>
                  <a:pt x="279" y="43"/>
                </a:lnTo>
                <a:lnTo>
                  <a:pt x="269" y="54"/>
                </a:lnTo>
                <a:lnTo>
                  <a:pt x="257" y="62"/>
                </a:lnTo>
                <a:lnTo>
                  <a:pt x="244" y="68"/>
                </a:lnTo>
                <a:lnTo>
                  <a:pt x="221" y="73"/>
                </a:lnTo>
                <a:lnTo>
                  <a:pt x="194" y="73"/>
                </a:lnTo>
                <a:lnTo>
                  <a:pt x="181" y="73"/>
                </a:lnTo>
                <a:lnTo>
                  <a:pt x="171" y="70"/>
                </a:lnTo>
                <a:lnTo>
                  <a:pt x="163" y="64"/>
                </a:lnTo>
                <a:lnTo>
                  <a:pt x="156" y="58"/>
                </a:lnTo>
                <a:lnTo>
                  <a:pt x="150" y="50"/>
                </a:lnTo>
                <a:lnTo>
                  <a:pt x="142" y="47"/>
                </a:lnTo>
                <a:lnTo>
                  <a:pt x="133" y="41"/>
                </a:lnTo>
                <a:lnTo>
                  <a:pt x="115" y="39"/>
                </a:lnTo>
                <a:lnTo>
                  <a:pt x="113" y="47"/>
                </a:lnTo>
                <a:lnTo>
                  <a:pt x="112" y="56"/>
                </a:lnTo>
                <a:lnTo>
                  <a:pt x="108" y="62"/>
                </a:lnTo>
                <a:lnTo>
                  <a:pt x="104" y="68"/>
                </a:lnTo>
                <a:lnTo>
                  <a:pt x="100" y="75"/>
                </a:lnTo>
                <a:lnTo>
                  <a:pt x="94" y="81"/>
                </a:lnTo>
                <a:lnTo>
                  <a:pt x="87" y="89"/>
                </a:lnTo>
                <a:lnTo>
                  <a:pt x="81" y="98"/>
                </a:lnTo>
                <a:lnTo>
                  <a:pt x="87" y="98"/>
                </a:lnTo>
                <a:lnTo>
                  <a:pt x="90" y="100"/>
                </a:lnTo>
                <a:lnTo>
                  <a:pt x="98" y="102"/>
                </a:lnTo>
                <a:lnTo>
                  <a:pt x="104" y="104"/>
                </a:lnTo>
                <a:lnTo>
                  <a:pt x="110" y="106"/>
                </a:lnTo>
                <a:lnTo>
                  <a:pt x="113" y="108"/>
                </a:lnTo>
                <a:lnTo>
                  <a:pt x="115" y="110"/>
                </a:lnTo>
                <a:lnTo>
                  <a:pt x="115" y="112"/>
                </a:lnTo>
                <a:lnTo>
                  <a:pt x="117" y="120"/>
                </a:lnTo>
                <a:lnTo>
                  <a:pt x="119" y="127"/>
                </a:lnTo>
                <a:lnTo>
                  <a:pt x="117" y="135"/>
                </a:lnTo>
                <a:lnTo>
                  <a:pt x="115" y="139"/>
                </a:lnTo>
                <a:lnTo>
                  <a:pt x="110" y="144"/>
                </a:lnTo>
                <a:lnTo>
                  <a:pt x="100" y="150"/>
                </a:lnTo>
                <a:lnTo>
                  <a:pt x="90" y="152"/>
                </a:lnTo>
                <a:lnTo>
                  <a:pt x="81" y="158"/>
                </a:lnTo>
                <a:lnTo>
                  <a:pt x="79" y="162"/>
                </a:lnTo>
                <a:lnTo>
                  <a:pt x="75" y="166"/>
                </a:lnTo>
                <a:lnTo>
                  <a:pt x="73" y="171"/>
                </a:lnTo>
                <a:lnTo>
                  <a:pt x="73" y="177"/>
                </a:lnTo>
                <a:lnTo>
                  <a:pt x="73" y="183"/>
                </a:lnTo>
                <a:lnTo>
                  <a:pt x="77" y="189"/>
                </a:lnTo>
                <a:lnTo>
                  <a:pt x="79" y="194"/>
                </a:lnTo>
                <a:lnTo>
                  <a:pt x="85" y="200"/>
                </a:lnTo>
                <a:lnTo>
                  <a:pt x="90" y="204"/>
                </a:lnTo>
                <a:lnTo>
                  <a:pt x="94" y="208"/>
                </a:lnTo>
                <a:lnTo>
                  <a:pt x="100" y="212"/>
                </a:lnTo>
                <a:lnTo>
                  <a:pt x="106" y="217"/>
                </a:lnTo>
                <a:lnTo>
                  <a:pt x="94" y="227"/>
                </a:lnTo>
                <a:lnTo>
                  <a:pt x="85" y="235"/>
                </a:lnTo>
                <a:lnTo>
                  <a:pt x="75" y="242"/>
                </a:lnTo>
                <a:lnTo>
                  <a:pt x="67" y="252"/>
                </a:lnTo>
                <a:lnTo>
                  <a:pt x="56" y="258"/>
                </a:lnTo>
                <a:lnTo>
                  <a:pt x="46" y="265"/>
                </a:lnTo>
                <a:lnTo>
                  <a:pt x="37" y="277"/>
                </a:lnTo>
                <a:lnTo>
                  <a:pt x="29" y="290"/>
                </a:lnTo>
                <a:lnTo>
                  <a:pt x="25" y="302"/>
                </a:lnTo>
                <a:lnTo>
                  <a:pt x="17" y="315"/>
                </a:lnTo>
                <a:lnTo>
                  <a:pt x="14" y="325"/>
                </a:lnTo>
                <a:lnTo>
                  <a:pt x="14" y="335"/>
                </a:lnTo>
                <a:lnTo>
                  <a:pt x="8" y="344"/>
                </a:lnTo>
                <a:lnTo>
                  <a:pt x="4" y="354"/>
                </a:lnTo>
                <a:lnTo>
                  <a:pt x="2" y="363"/>
                </a:lnTo>
                <a:lnTo>
                  <a:pt x="0" y="371"/>
                </a:lnTo>
                <a:lnTo>
                  <a:pt x="17" y="369"/>
                </a:lnTo>
                <a:lnTo>
                  <a:pt x="31" y="371"/>
                </a:lnTo>
                <a:lnTo>
                  <a:pt x="44" y="371"/>
                </a:lnTo>
                <a:lnTo>
                  <a:pt x="60" y="373"/>
                </a:lnTo>
                <a:lnTo>
                  <a:pt x="83" y="381"/>
                </a:lnTo>
                <a:lnTo>
                  <a:pt x="106" y="392"/>
                </a:lnTo>
                <a:lnTo>
                  <a:pt x="129" y="404"/>
                </a:lnTo>
                <a:lnTo>
                  <a:pt x="148" y="415"/>
                </a:lnTo>
                <a:lnTo>
                  <a:pt x="167" y="431"/>
                </a:lnTo>
                <a:lnTo>
                  <a:pt x="188" y="440"/>
                </a:lnTo>
                <a:lnTo>
                  <a:pt x="215" y="440"/>
                </a:lnTo>
                <a:lnTo>
                  <a:pt x="219" y="436"/>
                </a:lnTo>
                <a:lnTo>
                  <a:pt x="223" y="432"/>
                </a:lnTo>
                <a:lnTo>
                  <a:pt x="229" y="429"/>
                </a:lnTo>
                <a:lnTo>
                  <a:pt x="234" y="425"/>
                </a:lnTo>
                <a:lnTo>
                  <a:pt x="240" y="425"/>
                </a:lnTo>
                <a:lnTo>
                  <a:pt x="250" y="425"/>
                </a:lnTo>
                <a:lnTo>
                  <a:pt x="257" y="425"/>
                </a:lnTo>
                <a:lnTo>
                  <a:pt x="265" y="425"/>
                </a:lnTo>
                <a:lnTo>
                  <a:pt x="267" y="432"/>
                </a:lnTo>
                <a:lnTo>
                  <a:pt x="271" y="434"/>
                </a:lnTo>
                <a:lnTo>
                  <a:pt x="279" y="438"/>
                </a:lnTo>
                <a:lnTo>
                  <a:pt x="290" y="438"/>
                </a:lnTo>
                <a:lnTo>
                  <a:pt x="302" y="440"/>
                </a:lnTo>
                <a:lnTo>
                  <a:pt x="313" y="440"/>
                </a:lnTo>
                <a:lnTo>
                  <a:pt x="327" y="440"/>
                </a:lnTo>
                <a:lnTo>
                  <a:pt x="338" y="440"/>
                </a:lnTo>
                <a:lnTo>
                  <a:pt x="344" y="440"/>
                </a:lnTo>
                <a:lnTo>
                  <a:pt x="350" y="440"/>
                </a:lnTo>
                <a:lnTo>
                  <a:pt x="353" y="440"/>
                </a:lnTo>
                <a:lnTo>
                  <a:pt x="361" y="440"/>
                </a:lnTo>
                <a:lnTo>
                  <a:pt x="365" y="438"/>
                </a:lnTo>
                <a:lnTo>
                  <a:pt x="367" y="436"/>
                </a:lnTo>
                <a:lnTo>
                  <a:pt x="369" y="432"/>
                </a:lnTo>
                <a:lnTo>
                  <a:pt x="369" y="425"/>
                </a:lnTo>
                <a:lnTo>
                  <a:pt x="369" y="419"/>
                </a:lnTo>
                <a:lnTo>
                  <a:pt x="367" y="415"/>
                </a:lnTo>
                <a:lnTo>
                  <a:pt x="365" y="413"/>
                </a:lnTo>
                <a:lnTo>
                  <a:pt x="363" y="409"/>
                </a:lnTo>
                <a:lnTo>
                  <a:pt x="359" y="407"/>
                </a:lnTo>
                <a:lnTo>
                  <a:pt x="357" y="404"/>
                </a:lnTo>
                <a:lnTo>
                  <a:pt x="357" y="398"/>
                </a:lnTo>
                <a:lnTo>
                  <a:pt x="353" y="392"/>
                </a:lnTo>
                <a:lnTo>
                  <a:pt x="357" y="390"/>
                </a:lnTo>
                <a:lnTo>
                  <a:pt x="359" y="384"/>
                </a:lnTo>
                <a:lnTo>
                  <a:pt x="363" y="379"/>
                </a:lnTo>
                <a:lnTo>
                  <a:pt x="367" y="373"/>
                </a:lnTo>
                <a:lnTo>
                  <a:pt x="371" y="369"/>
                </a:lnTo>
                <a:lnTo>
                  <a:pt x="375" y="363"/>
                </a:lnTo>
                <a:lnTo>
                  <a:pt x="376" y="358"/>
                </a:lnTo>
                <a:lnTo>
                  <a:pt x="378" y="350"/>
                </a:lnTo>
                <a:lnTo>
                  <a:pt x="388" y="358"/>
                </a:lnTo>
                <a:lnTo>
                  <a:pt x="399" y="363"/>
                </a:lnTo>
                <a:lnTo>
                  <a:pt x="407" y="369"/>
                </a:lnTo>
                <a:lnTo>
                  <a:pt x="413" y="373"/>
                </a:lnTo>
                <a:lnTo>
                  <a:pt x="419" y="379"/>
                </a:lnTo>
                <a:lnTo>
                  <a:pt x="424" y="386"/>
                </a:lnTo>
                <a:lnTo>
                  <a:pt x="430" y="396"/>
                </a:lnTo>
                <a:lnTo>
                  <a:pt x="440" y="406"/>
                </a:lnTo>
                <a:lnTo>
                  <a:pt x="446" y="406"/>
                </a:lnTo>
                <a:lnTo>
                  <a:pt x="447" y="411"/>
                </a:lnTo>
                <a:lnTo>
                  <a:pt x="451" y="421"/>
                </a:lnTo>
                <a:lnTo>
                  <a:pt x="457" y="436"/>
                </a:lnTo>
                <a:lnTo>
                  <a:pt x="465" y="452"/>
                </a:lnTo>
                <a:lnTo>
                  <a:pt x="476" y="467"/>
                </a:lnTo>
                <a:lnTo>
                  <a:pt x="484" y="480"/>
                </a:lnTo>
                <a:lnTo>
                  <a:pt x="490" y="488"/>
                </a:lnTo>
                <a:lnTo>
                  <a:pt x="494" y="492"/>
                </a:lnTo>
                <a:lnTo>
                  <a:pt x="499" y="492"/>
                </a:lnTo>
                <a:lnTo>
                  <a:pt x="503" y="492"/>
                </a:lnTo>
                <a:lnTo>
                  <a:pt x="507" y="490"/>
                </a:lnTo>
                <a:lnTo>
                  <a:pt x="511" y="486"/>
                </a:lnTo>
                <a:lnTo>
                  <a:pt x="513" y="484"/>
                </a:lnTo>
                <a:lnTo>
                  <a:pt x="513" y="480"/>
                </a:lnTo>
                <a:lnTo>
                  <a:pt x="513" y="475"/>
                </a:lnTo>
                <a:lnTo>
                  <a:pt x="513" y="467"/>
                </a:lnTo>
                <a:lnTo>
                  <a:pt x="511" y="454"/>
                </a:lnTo>
                <a:lnTo>
                  <a:pt x="513" y="444"/>
                </a:lnTo>
                <a:lnTo>
                  <a:pt x="519" y="436"/>
                </a:lnTo>
                <a:lnTo>
                  <a:pt x="524" y="431"/>
                </a:lnTo>
                <a:lnTo>
                  <a:pt x="532" y="423"/>
                </a:lnTo>
                <a:lnTo>
                  <a:pt x="542" y="419"/>
                </a:lnTo>
                <a:lnTo>
                  <a:pt x="551" y="417"/>
                </a:lnTo>
                <a:lnTo>
                  <a:pt x="559" y="413"/>
                </a:lnTo>
                <a:lnTo>
                  <a:pt x="549" y="407"/>
                </a:lnTo>
                <a:lnTo>
                  <a:pt x="538" y="402"/>
                </a:lnTo>
                <a:lnTo>
                  <a:pt x="526" y="396"/>
                </a:lnTo>
                <a:lnTo>
                  <a:pt x="515" y="390"/>
                </a:lnTo>
                <a:lnTo>
                  <a:pt x="503" y="381"/>
                </a:lnTo>
                <a:lnTo>
                  <a:pt x="495" y="371"/>
                </a:lnTo>
                <a:lnTo>
                  <a:pt x="490" y="359"/>
                </a:lnTo>
                <a:lnTo>
                  <a:pt x="488" y="344"/>
                </a:lnTo>
                <a:lnTo>
                  <a:pt x="490" y="340"/>
                </a:lnTo>
                <a:lnTo>
                  <a:pt x="490" y="338"/>
                </a:lnTo>
                <a:lnTo>
                  <a:pt x="494" y="336"/>
                </a:lnTo>
                <a:lnTo>
                  <a:pt x="495" y="335"/>
                </a:lnTo>
                <a:lnTo>
                  <a:pt x="497" y="331"/>
                </a:lnTo>
                <a:lnTo>
                  <a:pt x="499" y="329"/>
                </a:lnTo>
                <a:lnTo>
                  <a:pt x="503" y="325"/>
                </a:lnTo>
                <a:lnTo>
                  <a:pt x="503" y="321"/>
                </a:lnTo>
                <a:lnTo>
                  <a:pt x="503" y="311"/>
                </a:lnTo>
                <a:lnTo>
                  <a:pt x="499" y="304"/>
                </a:lnTo>
                <a:lnTo>
                  <a:pt x="497" y="296"/>
                </a:lnTo>
                <a:lnTo>
                  <a:pt x="495" y="290"/>
                </a:lnTo>
                <a:lnTo>
                  <a:pt x="494" y="285"/>
                </a:lnTo>
                <a:lnTo>
                  <a:pt x="490" y="277"/>
                </a:lnTo>
                <a:lnTo>
                  <a:pt x="490" y="269"/>
                </a:lnTo>
                <a:lnTo>
                  <a:pt x="488" y="263"/>
                </a:lnTo>
                <a:lnTo>
                  <a:pt x="490" y="256"/>
                </a:lnTo>
                <a:lnTo>
                  <a:pt x="492" y="248"/>
                </a:lnTo>
                <a:lnTo>
                  <a:pt x="495" y="242"/>
                </a:lnTo>
                <a:lnTo>
                  <a:pt x="503" y="239"/>
                </a:lnTo>
                <a:lnTo>
                  <a:pt x="507" y="231"/>
                </a:lnTo>
                <a:lnTo>
                  <a:pt x="517" y="227"/>
                </a:lnTo>
                <a:lnTo>
                  <a:pt x="522" y="223"/>
                </a:lnTo>
                <a:lnTo>
                  <a:pt x="528" y="219"/>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593" name="Freeform 134"/>
          <p:cNvSpPr>
            <a:spLocks/>
          </p:cNvSpPr>
          <p:nvPr/>
        </p:nvSpPr>
        <p:spPr bwMode="auto">
          <a:xfrm>
            <a:off x="3579490" y="3165475"/>
            <a:ext cx="696913" cy="514350"/>
          </a:xfrm>
          <a:custGeom>
            <a:avLst/>
            <a:gdLst>
              <a:gd name="T0" fmla="*/ 4 w 1113"/>
              <a:gd name="T1" fmla="*/ 311 h 776"/>
              <a:gd name="T2" fmla="*/ 29 w 1113"/>
              <a:gd name="T3" fmla="*/ 436 h 776"/>
              <a:gd name="T4" fmla="*/ 67 w 1113"/>
              <a:gd name="T5" fmla="*/ 509 h 776"/>
              <a:gd name="T6" fmla="*/ 123 w 1113"/>
              <a:gd name="T7" fmla="*/ 530 h 776"/>
              <a:gd name="T8" fmla="*/ 221 w 1113"/>
              <a:gd name="T9" fmla="*/ 546 h 776"/>
              <a:gd name="T10" fmla="*/ 324 w 1113"/>
              <a:gd name="T11" fmla="*/ 476 h 776"/>
              <a:gd name="T12" fmla="*/ 324 w 1113"/>
              <a:gd name="T13" fmla="*/ 523 h 776"/>
              <a:gd name="T14" fmla="*/ 353 w 1113"/>
              <a:gd name="T15" fmla="*/ 542 h 776"/>
              <a:gd name="T16" fmla="*/ 420 w 1113"/>
              <a:gd name="T17" fmla="*/ 532 h 776"/>
              <a:gd name="T18" fmla="*/ 463 w 1113"/>
              <a:gd name="T19" fmla="*/ 534 h 776"/>
              <a:gd name="T20" fmla="*/ 495 w 1113"/>
              <a:gd name="T21" fmla="*/ 603 h 776"/>
              <a:gd name="T22" fmla="*/ 518 w 1113"/>
              <a:gd name="T23" fmla="*/ 699 h 776"/>
              <a:gd name="T24" fmla="*/ 595 w 1113"/>
              <a:gd name="T25" fmla="*/ 724 h 776"/>
              <a:gd name="T26" fmla="*/ 714 w 1113"/>
              <a:gd name="T27" fmla="*/ 695 h 776"/>
              <a:gd name="T28" fmla="*/ 864 w 1113"/>
              <a:gd name="T29" fmla="*/ 732 h 776"/>
              <a:gd name="T30" fmla="*/ 1014 w 1113"/>
              <a:gd name="T31" fmla="*/ 768 h 776"/>
              <a:gd name="T32" fmla="*/ 1085 w 1113"/>
              <a:gd name="T33" fmla="*/ 772 h 776"/>
              <a:gd name="T34" fmla="*/ 1104 w 1113"/>
              <a:gd name="T35" fmla="*/ 759 h 776"/>
              <a:gd name="T36" fmla="*/ 1083 w 1113"/>
              <a:gd name="T37" fmla="*/ 730 h 776"/>
              <a:gd name="T38" fmla="*/ 1046 w 1113"/>
              <a:gd name="T39" fmla="*/ 715 h 776"/>
              <a:gd name="T40" fmla="*/ 1031 w 1113"/>
              <a:gd name="T41" fmla="*/ 701 h 776"/>
              <a:gd name="T42" fmla="*/ 1054 w 1113"/>
              <a:gd name="T43" fmla="*/ 670 h 776"/>
              <a:gd name="T44" fmla="*/ 979 w 1113"/>
              <a:gd name="T45" fmla="*/ 611 h 776"/>
              <a:gd name="T46" fmla="*/ 945 w 1113"/>
              <a:gd name="T47" fmla="*/ 590 h 776"/>
              <a:gd name="T48" fmla="*/ 945 w 1113"/>
              <a:gd name="T49" fmla="*/ 599 h 776"/>
              <a:gd name="T50" fmla="*/ 933 w 1113"/>
              <a:gd name="T51" fmla="*/ 619 h 776"/>
              <a:gd name="T52" fmla="*/ 883 w 1113"/>
              <a:gd name="T53" fmla="*/ 611 h 776"/>
              <a:gd name="T54" fmla="*/ 826 w 1113"/>
              <a:gd name="T55" fmla="*/ 515 h 776"/>
              <a:gd name="T56" fmla="*/ 724 w 1113"/>
              <a:gd name="T57" fmla="*/ 494 h 776"/>
              <a:gd name="T58" fmla="*/ 701 w 1113"/>
              <a:gd name="T59" fmla="*/ 503 h 776"/>
              <a:gd name="T60" fmla="*/ 672 w 1113"/>
              <a:gd name="T61" fmla="*/ 475 h 776"/>
              <a:gd name="T62" fmla="*/ 643 w 1113"/>
              <a:gd name="T63" fmla="*/ 475 h 776"/>
              <a:gd name="T64" fmla="*/ 591 w 1113"/>
              <a:gd name="T65" fmla="*/ 453 h 776"/>
              <a:gd name="T66" fmla="*/ 547 w 1113"/>
              <a:gd name="T67" fmla="*/ 427 h 776"/>
              <a:gd name="T68" fmla="*/ 499 w 1113"/>
              <a:gd name="T69" fmla="*/ 434 h 776"/>
              <a:gd name="T70" fmla="*/ 461 w 1113"/>
              <a:gd name="T71" fmla="*/ 411 h 776"/>
              <a:gd name="T72" fmla="*/ 438 w 1113"/>
              <a:gd name="T73" fmla="*/ 394 h 776"/>
              <a:gd name="T74" fmla="*/ 459 w 1113"/>
              <a:gd name="T75" fmla="*/ 390 h 776"/>
              <a:gd name="T76" fmla="*/ 503 w 1113"/>
              <a:gd name="T77" fmla="*/ 373 h 776"/>
              <a:gd name="T78" fmla="*/ 538 w 1113"/>
              <a:gd name="T79" fmla="*/ 377 h 776"/>
              <a:gd name="T80" fmla="*/ 576 w 1113"/>
              <a:gd name="T81" fmla="*/ 400 h 776"/>
              <a:gd name="T82" fmla="*/ 639 w 1113"/>
              <a:gd name="T83" fmla="*/ 394 h 776"/>
              <a:gd name="T84" fmla="*/ 697 w 1113"/>
              <a:gd name="T85" fmla="*/ 350 h 776"/>
              <a:gd name="T86" fmla="*/ 714 w 1113"/>
              <a:gd name="T87" fmla="*/ 354 h 776"/>
              <a:gd name="T88" fmla="*/ 756 w 1113"/>
              <a:gd name="T89" fmla="*/ 327 h 776"/>
              <a:gd name="T90" fmla="*/ 795 w 1113"/>
              <a:gd name="T91" fmla="*/ 325 h 776"/>
              <a:gd name="T92" fmla="*/ 637 w 1113"/>
              <a:gd name="T93" fmla="*/ 269 h 776"/>
              <a:gd name="T94" fmla="*/ 488 w 1113"/>
              <a:gd name="T95" fmla="*/ 238 h 776"/>
              <a:gd name="T96" fmla="*/ 461 w 1113"/>
              <a:gd name="T97" fmla="*/ 192 h 776"/>
              <a:gd name="T98" fmla="*/ 453 w 1113"/>
              <a:gd name="T99" fmla="*/ 160 h 776"/>
              <a:gd name="T100" fmla="*/ 415 w 1113"/>
              <a:gd name="T101" fmla="*/ 116 h 776"/>
              <a:gd name="T102" fmla="*/ 380 w 1113"/>
              <a:gd name="T103" fmla="*/ 71 h 776"/>
              <a:gd name="T104" fmla="*/ 280 w 1113"/>
              <a:gd name="T105" fmla="*/ 8 h 776"/>
              <a:gd name="T106" fmla="*/ 213 w 1113"/>
              <a:gd name="T107" fmla="*/ 135 h 776"/>
              <a:gd name="T108" fmla="*/ 152 w 1113"/>
              <a:gd name="T109" fmla="*/ 231 h 776"/>
              <a:gd name="T110" fmla="*/ 60 w 1113"/>
              <a:gd name="T111" fmla="*/ 223 h 77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13"/>
              <a:gd name="T169" fmla="*/ 0 h 776"/>
              <a:gd name="T170" fmla="*/ 1113 w 1113"/>
              <a:gd name="T171" fmla="*/ 776 h 77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13" h="776">
                <a:moveTo>
                  <a:pt x="40" y="196"/>
                </a:moveTo>
                <a:lnTo>
                  <a:pt x="37" y="210"/>
                </a:lnTo>
                <a:lnTo>
                  <a:pt x="29" y="229"/>
                </a:lnTo>
                <a:lnTo>
                  <a:pt x="25" y="246"/>
                </a:lnTo>
                <a:lnTo>
                  <a:pt x="15" y="269"/>
                </a:lnTo>
                <a:lnTo>
                  <a:pt x="10" y="288"/>
                </a:lnTo>
                <a:lnTo>
                  <a:pt x="4" y="311"/>
                </a:lnTo>
                <a:lnTo>
                  <a:pt x="2" y="331"/>
                </a:lnTo>
                <a:lnTo>
                  <a:pt x="0" y="350"/>
                </a:lnTo>
                <a:lnTo>
                  <a:pt x="2" y="369"/>
                </a:lnTo>
                <a:lnTo>
                  <a:pt x="6" y="384"/>
                </a:lnTo>
                <a:lnTo>
                  <a:pt x="14" y="402"/>
                </a:lnTo>
                <a:lnTo>
                  <a:pt x="19" y="419"/>
                </a:lnTo>
                <a:lnTo>
                  <a:pt x="29" y="436"/>
                </a:lnTo>
                <a:lnTo>
                  <a:pt x="35" y="457"/>
                </a:lnTo>
                <a:lnTo>
                  <a:pt x="38" y="480"/>
                </a:lnTo>
                <a:lnTo>
                  <a:pt x="38" y="507"/>
                </a:lnTo>
                <a:lnTo>
                  <a:pt x="46" y="507"/>
                </a:lnTo>
                <a:lnTo>
                  <a:pt x="54" y="507"/>
                </a:lnTo>
                <a:lnTo>
                  <a:pt x="60" y="507"/>
                </a:lnTo>
                <a:lnTo>
                  <a:pt x="67" y="509"/>
                </a:lnTo>
                <a:lnTo>
                  <a:pt x="75" y="509"/>
                </a:lnTo>
                <a:lnTo>
                  <a:pt x="81" y="511"/>
                </a:lnTo>
                <a:lnTo>
                  <a:pt x="85" y="511"/>
                </a:lnTo>
                <a:lnTo>
                  <a:pt x="88" y="513"/>
                </a:lnTo>
                <a:lnTo>
                  <a:pt x="106" y="517"/>
                </a:lnTo>
                <a:lnTo>
                  <a:pt x="115" y="523"/>
                </a:lnTo>
                <a:lnTo>
                  <a:pt x="123" y="530"/>
                </a:lnTo>
                <a:lnTo>
                  <a:pt x="129" y="536"/>
                </a:lnTo>
                <a:lnTo>
                  <a:pt x="136" y="542"/>
                </a:lnTo>
                <a:lnTo>
                  <a:pt x="144" y="546"/>
                </a:lnTo>
                <a:lnTo>
                  <a:pt x="154" y="549"/>
                </a:lnTo>
                <a:lnTo>
                  <a:pt x="167" y="549"/>
                </a:lnTo>
                <a:lnTo>
                  <a:pt x="198" y="549"/>
                </a:lnTo>
                <a:lnTo>
                  <a:pt x="221" y="546"/>
                </a:lnTo>
                <a:lnTo>
                  <a:pt x="236" y="538"/>
                </a:lnTo>
                <a:lnTo>
                  <a:pt x="248" y="530"/>
                </a:lnTo>
                <a:lnTo>
                  <a:pt x="257" y="519"/>
                </a:lnTo>
                <a:lnTo>
                  <a:pt x="265" y="509"/>
                </a:lnTo>
                <a:lnTo>
                  <a:pt x="273" y="498"/>
                </a:lnTo>
                <a:lnTo>
                  <a:pt x="280" y="484"/>
                </a:lnTo>
                <a:lnTo>
                  <a:pt x="324" y="476"/>
                </a:lnTo>
                <a:lnTo>
                  <a:pt x="323" y="488"/>
                </a:lnTo>
                <a:lnTo>
                  <a:pt x="323" y="496"/>
                </a:lnTo>
                <a:lnTo>
                  <a:pt x="323" y="503"/>
                </a:lnTo>
                <a:lnTo>
                  <a:pt x="323" y="507"/>
                </a:lnTo>
                <a:lnTo>
                  <a:pt x="323" y="513"/>
                </a:lnTo>
                <a:lnTo>
                  <a:pt x="323" y="517"/>
                </a:lnTo>
                <a:lnTo>
                  <a:pt x="324" y="523"/>
                </a:lnTo>
                <a:lnTo>
                  <a:pt x="324" y="526"/>
                </a:lnTo>
                <a:lnTo>
                  <a:pt x="324" y="534"/>
                </a:lnTo>
                <a:lnTo>
                  <a:pt x="326" y="538"/>
                </a:lnTo>
                <a:lnTo>
                  <a:pt x="332" y="540"/>
                </a:lnTo>
                <a:lnTo>
                  <a:pt x="338" y="542"/>
                </a:lnTo>
                <a:lnTo>
                  <a:pt x="346" y="542"/>
                </a:lnTo>
                <a:lnTo>
                  <a:pt x="353" y="542"/>
                </a:lnTo>
                <a:lnTo>
                  <a:pt x="365" y="542"/>
                </a:lnTo>
                <a:lnTo>
                  <a:pt x="378" y="542"/>
                </a:lnTo>
                <a:lnTo>
                  <a:pt x="388" y="542"/>
                </a:lnTo>
                <a:lnTo>
                  <a:pt x="397" y="540"/>
                </a:lnTo>
                <a:lnTo>
                  <a:pt x="407" y="538"/>
                </a:lnTo>
                <a:lnTo>
                  <a:pt x="413" y="534"/>
                </a:lnTo>
                <a:lnTo>
                  <a:pt x="420" y="532"/>
                </a:lnTo>
                <a:lnTo>
                  <a:pt x="426" y="530"/>
                </a:lnTo>
                <a:lnTo>
                  <a:pt x="434" y="526"/>
                </a:lnTo>
                <a:lnTo>
                  <a:pt x="445" y="526"/>
                </a:lnTo>
                <a:lnTo>
                  <a:pt x="451" y="526"/>
                </a:lnTo>
                <a:lnTo>
                  <a:pt x="455" y="530"/>
                </a:lnTo>
                <a:lnTo>
                  <a:pt x="459" y="532"/>
                </a:lnTo>
                <a:lnTo>
                  <a:pt x="463" y="534"/>
                </a:lnTo>
                <a:lnTo>
                  <a:pt x="465" y="538"/>
                </a:lnTo>
                <a:lnTo>
                  <a:pt x="468" y="540"/>
                </a:lnTo>
                <a:lnTo>
                  <a:pt x="472" y="542"/>
                </a:lnTo>
                <a:lnTo>
                  <a:pt x="480" y="542"/>
                </a:lnTo>
                <a:lnTo>
                  <a:pt x="484" y="561"/>
                </a:lnTo>
                <a:lnTo>
                  <a:pt x="490" y="580"/>
                </a:lnTo>
                <a:lnTo>
                  <a:pt x="495" y="603"/>
                </a:lnTo>
                <a:lnTo>
                  <a:pt x="499" y="624"/>
                </a:lnTo>
                <a:lnTo>
                  <a:pt x="503" y="645"/>
                </a:lnTo>
                <a:lnTo>
                  <a:pt x="505" y="665"/>
                </a:lnTo>
                <a:lnTo>
                  <a:pt x="505" y="680"/>
                </a:lnTo>
                <a:lnTo>
                  <a:pt x="501" y="695"/>
                </a:lnTo>
                <a:lnTo>
                  <a:pt x="511" y="697"/>
                </a:lnTo>
                <a:lnTo>
                  <a:pt x="518" y="699"/>
                </a:lnTo>
                <a:lnTo>
                  <a:pt x="530" y="705"/>
                </a:lnTo>
                <a:lnTo>
                  <a:pt x="539" y="709"/>
                </a:lnTo>
                <a:lnTo>
                  <a:pt x="549" y="715"/>
                </a:lnTo>
                <a:lnTo>
                  <a:pt x="561" y="718"/>
                </a:lnTo>
                <a:lnTo>
                  <a:pt x="570" y="724"/>
                </a:lnTo>
                <a:lnTo>
                  <a:pt x="580" y="726"/>
                </a:lnTo>
                <a:lnTo>
                  <a:pt x="595" y="724"/>
                </a:lnTo>
                <a:lnTo>
                  <a:pt x="609" y="718"/>
                </a:lnTo>
                <a:lnTo>
                  <a:pt x="624" y="715"/>
                </a:lnTo>
                <a:lnTo>
                  <a:pt x="643" y="709"/>
                </a:lnTo>
                <a:lnTo>
                  <a:pt x="659" y="705"/>
                </a:lnTo>
                <a:lnTo>
                  <a:pt x="678" y="699"/>
                </a:lnTo>
                <a:lnTo>
                  <a:pt x="695" y="697"/>
                </a:lnTo>
                <a:lnTo>
                  <a:pt x="714" y="695"/>
                </a:lnTo>
                <a:lnTo>
                  <a:pt x="737" y="697"/>
                </a:lnTo>
                <a:lnTo>
                  <a:pt x="760" y="699"/>
                </a:lnTo>
                <a:lnTo>
                  <a:pt x="783" y="703"/>
                </a:lnTo>
                <a:lnTo>
                  <a:pt x="804" y="709"/>
                </a:lnTo>
                <a:lnTo>
                  <a:pt x="826" y="715"/>
                </a:lnTo>
                <a:lnTo>
                  <a:pt x="845" y="724"/>
                </a:lnTo>
                <a:lnTo>
                  <a:pt x="864" y="732"/>
                </a:lnTo>
                <a:lnTo>
                  <a:pt x="879" y="739"/>
                </a:lnTo>
                <a:lnTo>
                  <a:pt x="954" y="739"/>
                </a:lnTo>
                <a:lnTo>
                  <a:pt x="966" y="745"/>
                </a:lnTo>
                <a:lnTo>
                  <a:pt x="979" y="753"/>
                </a:lnTo>
                <a:lnTo>
                  <a:pt x="991" y="759"/>
                </a:lnTo>
                <a:lnTo>
                  <a:pt x="1002" y="764"/>
                </a:lnTo>
                <a:lnTo>
                  <a:pt x="1014" y="768"/>
                </a:lnTo>
                <a:lnTo>
                  <a:pt x="1025" y="772"/>
                </a:lnTo>
                <a:lnTo>
                  <a:pt x="1037" y="776"/>
                </a:lnTo>
                <a:lnTo>
                  <a:pt x="1046" y="776"/>
                </a:lnTo>
                <a:lnTo>
                  <a:pt x="1058" y="776"/>
                </a:lnTo>
                <a:lnTo>
                  <a:pt x="1067" y="776"/>
                </a:lnTo>
                <a:lnTo>
                  <a:pt x="1077" y="774"/>
                </a:lnTo>
                <a:lnTo>
                  <a:pt x="1085" y="772"/>
                </a:lnTo>
                <a:lnTo>
                  <a:pt x="1094" y="770"/>
                </a:lnTo>
                <a:lnTo>
                  <a:pt x="1102" y="768"/>
                </a:lnTo>
                <a:lnTo>
                  <a:pt x="1108" y="764"/>
                </a:lnTo>
                <a:lnTo>
                  <a:pt x="1113" y="763"/>
                </a:lnTo>
                <a:lnTo>
                  <a:pt x="1112" y="763"/>
                </a:lnTo>
                <a:lnTo>
                  <a:pt x="1108" y="761"/>
                </a:lnTo>
                <a:lnTo>
                  <a:pt x="1104" y="759"/>
                </a:lnTo>
                <a:lnTo>
                  <a:pt x="1098" y="757"/>
                </a:lnTo>
                <a:lnTo>
                  <a:pt x="1094" y="753"/>
                </a:lnTo>
                <a:lnTo>
                  <a:pt x="1090" y="753"/>
                </a:lnTo>
                <a:lnTo>
                  <a:pt x="1087" y="749"/>
                </a:lnTo>
                <a:lnTo>
                  <a:pt x="1085" y="747"/>
                </a:lnTo>
                <a:lnTo>
                  <a:pt x="1085" y="730"/>
                </a:lnTo>
                <a:lnTo>
                  <a:pt x="1083" y="730"/>
                </a:lnTo>
                <a:lnTo>
                  <a:pt x="1079" y="730"/>
                </a:lnTo>
                <a:lnTo>
                  <a:pt x="1075" y="730"/>
                </a:lnTo>
                <a:lnTo>
                  <a:pt x="1069" y="730"/>
                </a:lnTo>
                <a:lnTo>
                  <a:pt x="1064" y="728"/>
                </a:lnTo>
                <a:lnTo>
                  <a:pt x="1058" y="724"/>
                </a:lnTo>
                <a:lnTo>
                  <a:pt x="1052" y="722"/>
                </a:lnTo>
                <a:lnTo>
                  <a:pt x="1046" y="715"/>
                </a:lnTo>
                <a:lnTo>
                  <a:pt x="1044" y="715"/>
                </a:lnTo>
                <a:lnTo>
                  <a:pt x="1042" y="715"/>
                </a:lnTo>
                <a:lnTo>
                  <a:pt x="1041" y="711"/>
                </a:lnTo>
                <a:lnTo>
                  <a:pt x="1039" y="709"/>
                </a:lnTo>
                <a:lnTo>
                  <a:pt x="1037" y="707"/>
                </a:lnTo>
                <a:lnTo>
                  <a:pt x="1033" y="705"/>
                </a:lnTo>
                <a:lnTo>
                  <a:pt x="1031" y="701"/>
                </a:lnTo>
                <a:lnTo>
                  <a:pt x="1027" y="699"/>
                </a:lnTo>
                <a:lnTo>
                  <a:pt x="1029" y="699"/>
                </a:lnTo>
                <a:lnTo>
                  <a:pt x="1031" y="695"/>
                </a:lnTo>
                <a:lnTo>
                  <a:pt x="1035" y="691"/>
                </a:lnTo>
                <a:lnTo>
                  <a:pt x="1041" y="686"/>
                </a:lnTo>
                <a:lnTo>
                  <a:pt x="1046" y="680"/>
                </a:lnTo>
                <a:lnTo>
                  <a:pt x="1054" y="670"/>
                </a:lnTo>
                <a:lnTo>
                  <a:pt x="1058" y="663"/>
                </a:lnTo>
                <a:lnTo>
                  <a:pt x="1060" y="655"/>
                </a:lnTo>
                <a:lnTo>
                  <a:pt x="1039" y="622"/>
                </a:lnTo>
                <a:lnTo>
                  <a:pt x="998" y="615"/>
                </a:lnTo>
                <a:lnTo>
                  <a:pt x="991" y="615"/>
                </a:lnTo>
                <a:lnTo>
                  <a:pt x="985" y="615"/>
                </a:lnTo>
                <a:lnTo>
                  <a:pt x="979" y="611"/>
                </a:lnTo>
                <a:lnTo>
                  <a:pt x="971" y="607"/>
                </a:lnTo>
                <a:lnTo>
                  <a:pt x="966" y="599"/>
                </a:lnTo>
                <a:lnTo>
                  <a:pt x="960" y="596"/>
                </a:lnTo>
                <a:lnTo>
                  <a:pt x="954" y="592"/>
                </a:lnTo>
                <a:lnTo>
                  <a:pt x="946" y="588"/>
                </a:lnTo>
                <a:lnTo>
                  <a:pt x="945" y="588"/>
                </a:lnTo>
                <a:lnTo>
                  <a:pt x="945" y="590"/>
                </a:lnTo>
                <a:lnTo>
                  <a:pt x="941" y="590"/>
                </a:lnTo>
                <a:lnTo>
                  <a:pt x="937" y="590"/>
                </a:lnTo>
                <a:lnTo>
                  <a:pt x="937" y="594"/>
                </a:lnTo>
                <a:lnTo>
                  <a:pt x="941" y="596"/>
                </a:lnTo>
                <a:lnTo>
                  <a:pt x="941" y="599"/>
                </a:lnTo>
                <a:lnTo>
                  <a:pt x="945" y="599"/>
                </a:lnTo>
                <a:lnTo>
                  <a:pt x="945" y="603"/>
                </a:lnTo>
                <a:lnTo>
                  <a:pt x="946" y="603"/>
                </a:lnTo>
                <a:lnTo>
                  <a:pt x="946" y="607"/>
                </a:lnTo>
                <a:lnTo>
                  <a:pt x="946" y="609"/>
                </a:lnTo>
                <a:lnTo>
                  <a:pt x="941" y="611"/>
                </a:lnTo>
                <a:lnTo>
                  <a:pt x="937" y="615"/>
                </a:lnTo>
                <a:lnTo>
                  <a:pt x="933" y="619"/>
                </a:lnTo>
                <a:lnTo>
                  <a:pt x="929" y="622"/>
                </a:lnTo>
                <a:lnTo>
                  <a:pt x="923" y="626"/>
                </a:lnTo>
                <a:lnTo>
                  <a:pt x="918" y="630"/>
                </a:lnTo>
                <a:lnTo>
                  <a:pt x="912" y="632"/>
                </a:lnTo>
                <a:lnTo>
                  <a:pt x="902" y="634"/>
                </a:lnTo>
                <a:lnTo>
                  <a:pt x="893" y="622"/>
                </a:lnTo>
                <a:lnTo>
                  <a:pt x="883" y="611"/>
                </a:lnTo>
                <a:lnTo>
                  <a:pt x="874" y="599"/>
                </a:lnTo>
                <a:lnTo>
                  <a:pt x="860" y="584"/>
                </a:lnTo>
                <a:lnTo>
                  <a:pt x="852" y="569"/>
                </a:lnTo>
                <a:lnTo>
                  <a:pt x="845" y="551"/>
                </a:lnTo>
                <a:lnTo>
                  <a:pt x="841" y="534"/>
                </a:lnTo>
                <a:lnTo>
                  <a:pt x="839" y="515"/>
                </a:lnTo>
                <a:lnTo>
                  <a:pt x="826" y="515"/>
                </a:lnTo>
                <a:lnTo>
                  <a:pt x="808" y="515"/>
                </a:lnTo>
                <a:lnTo>
                  <a:pt x="793" y="515"/>
                </a:lnTo>
                <a:lnTo>
                  <a:pt x="776" y="513"/>
                </a:lnTo>
                <a:lnTo>
                  <a:pt x="760" y="511"/>
                </a:lnTo>
                <a:lnTo>
                  <a:pt x="745" y="507"/>
                </a:lnTo>
                <a:lnTo>
                  <a:pt x="733" y="501"/>
                </a:lnTo>
                <a:lnTo>
                  <a:pt x="724" y="494"/>
                </a:lnTo>
                <a:lnTo>
                  <a:pt x="720" y="496"/>
                </a:lnTo>
                <a:lnTo>
                  <a:pt x="718" y="498"/>
                </a:lnTo>
                <a:lnTo>
                  <a:pt x="716" y="500"/>
                </a:lnTo>
                <a:lnTo>
                  <a:pt x="710" y="501"/>
                </a:lnTo>
                <a:lnTo>
                  <a:pt x="706" y="501"/>
                </a:lnTo>
                <a:lnTo>
                  <a:pt x="706" y="503"/>
                </a:lnTo>
                <a:lnTo>
                  <a:pt x="701" y="503"/>
                </a:lnTo>
                <a:lnTo>
                  <a:pt x="697" y="503"/>
                </a:lnTo>
                <a:lnTo>
                  <a:pt x="689" y="503"/>
                </a:lnTo>
                <a:lnTo>
                  <a:pt x="685" y="500"/>
                </a:lnTo>
                <a:lnTo>
                  <a:pt x="682" y="494"/>
                </a:lnTo>
                <a:lnTo>
                  <a:pt x="680" y="488"/>
                </a:lnTo>
                <a:lnTo>
                  <a:pt x="678" y="480"/>
                </a:lnTo>
                <a:lnTo>
                  <a:pt x="672" y="475"/>
                </a:lnTo>
                <a:lnTo>
                  <a:pt x="668" y="471"/>
                </a:lnTo>
                <a:lnTo>
                  <a:pt x="659" y="469"/>
                </a:lnTo>
                <a:lnTo>
                  <a:pt x="655" y="469"/>
                </a:lnTo>
                <a:lnTo>
                  <a:pt x="653" y="471"/>
                </a:lnTo>
                <a:lnTo>
                  <a:pt x="649" y="473"/>
                </a:lnTo>
                <a:lnTo>
                  <a:pt x="647" y="473"/>
                </a:lnTo>
                <a:lnTo>
                  <a:pt x="643" y="475"/>
                </a:lnTo>
                <a:lnTo>
                  <a:pt x="639" y="476"/>
                </a:lnTo>
                <a:lnTo>
                  <a:pt x="634" y="476"/>
                </a:lnTo>
                <a:lnTo>
                  <a:pt x="626" y="476"/>
                </a:lnTo>
                <a:lnTo>
                  <a:pt x="614" y="475"/>
                </a:lnTo>
                <a:lnTo>
                  <a:pt x="607" y="471"/>
                </a:lnTo>
                <a:lnTo>
                  <a:pt x="599" y="463"/>
                </a:lnTo>
                <a:lnTo>
                  <a:pt x="591" y="453"/>
                </a:lnTo>
                <a:lnTo>
                  <a:pt x="586" y="442"/>
                </a:lnTo>
                <a:lnTo>
                  <a:pt x="580" y="432"/>
                </a:lnTo>
                <a:lnTo>
                  <a:pt x="570" y="425"/>
                </a:lnTo>
                <a:lnTo>
                  <a:pt x="561" y="417"/>
                </a:lnTo>
                <a:lnTo>
                  <a:pt x="557" y="421"/>
                </a:lnTo>
                <a:lnTo>
                  <a:pt x="553" y="423"/>
                </a:lnTo>
                <a:lnTo>
                  <a:pt x="547" y="427"/>
                </a:lnTo>
                <a:lnTo>
                  <a:pt x="543" y="428"/>
                </a:lnTo>
                <a:lnTo>
                  <a:pt x="538" y="430"/>
                </a:lnTo>
                <a:lnTo>
                  <a:pt x="532" y="432"/>
                </a:lnTo>
                <a:lnTo>
                  <a:pt x="526" y="434"/>
                </a:lnTo>
                <a:lnTo>
                  <a:pt x="518" y="434"/>
                </a:lnTo>
                <a:lnTo>
                  <a:pt x="509" y="434"/>
                </a:lnTo>
                <a:lnTo>
                  <a:pt x="499" y="434"/>
                </a:lnTo>
                <a:lnTo>
                  <a:pt x="492" y="432"/>
                </a:lnTo>
                <a:lnTo>
                  <a:pt x="484" y="430"/>
                </a:lnTo>
                <a:lnTo>
                  <a:pt x="472" y="430"/>
                </a:lnTo>
                <a:lnTo>
                  <a:pt x="467" y="427"/>
                </a:lnTo>
                <a:lnTo>
                  <a:pt x="459" y="425"/>
                </a:lnTo>
                <a:lnTo>
                  <a:pt x="453" y="421"/>
                </a:lnTo>
                <a:lnTo>
                  <a:pt x="461" y="411"/>
                </a:lnTo>
                <a:lnTo>
                  <a:pt x="459" y="411"/>
                </a:lnTo>
                <a:lnTo>
                  <a:pt x="457" y="407"/>
                </a:lnTo>
                <a:lnTo>
                  <a:pt x="453" y="407"/>
                </a:lnTo>
                <a:lnTo>
                  <a:pt x="447" y="404"/>
                </a:lnTo>
                <a:lnTo>
                  <a:pt x="442" y="400"/>
                </a:lnTo>
                <a:lnTo>
                  <a:pt x="438" y="398"/>
                </a:lnTo>
                <a:lnTo>
                  <a:pt x="438" y="394"/>
                </a:lnTo>
                <a:lnTo>
                  <a:pt x="434" y="390"/>
                </a:lnTo>
                <a:lnTo>
                  <a:pt x="442" y="388"/>
                </a:lnTo>
                <a:lnTo>
                  <a:pt x="445" y="388"/>
                </a:lnTo>
                <a:lnTo>
                  <a:pt x="449" y="386"/>
                </a:lnTo>
                <a:lnTo>
                  <a:pt x="451" y="388"/>
                </a:lnTo>
                <a:lnTo>
                  <a:pt x="455" y="388"/>
                </a:lnTo>
                <a:lnTo>
                  <a:pt x="459" y="390"/>
                </a:lnTo>
                <a:lnTo>
                  <a:pt x="467" y="390"/>
                </a:lnTo>
                <a:lnTo>
                  <a:pt x="476" y="390"/>
                </a:lnTo>
                <a:lnTo>
                  <a:pt x="484" y="390"/>
                </a:lnTo>
                <a:lnTo>
                  <a:pt x="488" y="386"/>
                </a:lnTo>
                <a:lnTo>
                  <a:pt x="493" y="382"/>
                </a:lnTo>
                <a:lnTo>
                  <a:pt x="497" y="377"/>
                </a:lnTo>
                <a:lnTo>
                  <a:pt x="503" y="373"/>
                </a:lnTo>
                <a:lnTo>
                  <a:pt x="507" y="365"/>
                </a:lnTo>
                <a:lnTo>
                  <a:pt x="515" y="363"/>
                </a:lnTo>
                <a:lnTo>
                  <a:pt x="518" y="361"/>
                </a:lnTo>
                <a:lnTo>
                  <a:pt x="526" y="363"/>
                </a:lnTo>
                <a:lnTo>
                  <a:pt x="530" y="365"/>
                </a:lnTo>
                <a:lnTo>
                  <a:pt x="534" y="373"/>
                </a:lnTo>
                <a:lnTo>
                  <a:pt x="538" y="377"/>
                </a:lnTo>
                <a:lnTo>
                  <a:pt x="539" y="382"/>
                </a:lnTo>
                <a:lnTo>
                  <a:pt x="543" y="388"/>
                </a:lnTo>
                <a:lnTo>
                  <a:pt x="547" y="392"/>
                </a:lnTo>
                <a:lnTo>
                  <a:pt x="553" y="394"/>
                </a:lnTo>
                <a:lnTo>
                  <a:pt x="563" y="396"/>
                </a:lnTo>
                <a:lnTo>
                  <a:pt x="568" y="398"/>
                </a:lnTo>
                <a:lnTo>
                  <a:pt x="576" y="400"/>
                </a:lnTo>
                <a:lnTo>
                  <a:pt x="582" y="400"/>
                </a:lnTo>
                <a:lnTo>
                  <a:pt x="587" y="400"/>
                </a:lnTo>
                <a:lnTo>
                  <a:pt x="595" y="400"/>
                </a:lnTo>
                <a:lnTo>
                  <a:pt x="603" y="400"/>
                </a:lnTo>
                <a:lnTo>
                  <a:pt x="611" y="400"/>
                </a:lnTo>
                <a:lnTo>
                  <a:pt x="624" y="398"/>
                </a:lnTo>
                <a:lnTo>
                  <a:pt x="639" y="394"/>
                </a:lnTo>
                <a:lnTo>
                  <a:pt x="651" y="390"/>
                </a:lnTo>
                <a:lnTo>
                  <a:pt x="660" y="384"/>
                </a:lnTo>
                <a:lnTo>
                  <a:pt x="668" y="377"/>
                </a:lnTo>
                <a:lnTo>
                  <a:pt x="680" y="365"/>
                </a:lnTo>
                <a:lnTo>
                  <a:pt x="687" y="357"/>
                </a:lnTo>
                <a:lnTo>
                  <a:pt x="697" y="348"/>
                </a:lnTo>
                <a:lnTo>
                  <a:pt x="697" y="350"/>
                </a:lnTo>
                <a:lnTo>
                  <a:pt x="699" y="352"/>
                </a:lnTo>
                <a:lnTo>
                  <a:pt x="701" y="352"/>
                </a:lnTo>
                <a:lnTo>
                  <a:pt x="703" y="352"/>
                </a:lnTo>
                <a:lnTo>
                  <a:pt x="706" y="354"/>
                </a:lnTo>
                <a:lnTo>
                  <a:pt x="710" y="354"/>
                </a:lnTo>
                <a:lnTo>
                  <a:pt x="714" y="354"/>
                </a:lnTo>
                <a:lnTo>
                  <a:pt x="722" y="352"/>
                </a:lnTo>
                <a:lnTo>
                  <a:pt x="728" y="350"/>
                </a:lnTo>
                <a:lnTo>
                  <a:pt x="733" y="348"/>
                </a:lnTo>
                <a:lnTo>
                  <a:pt x="739" y="344"/>
                </a:lnTo>
                <a:lnTo>
                  <a:pt x="745" y="338"/>
                </a:lnTo>
                <a:lnTo>
                  <a:pt x="749" y="331"/>
                </a:lnTo>
                <a:lnTo>
                  <a:pt x="756" y="327"/>
                </a:lnTo>
                <a:lnTo>
                  <a:pt x="760" y="321"/>
                </a:lnTo>
                <a:lnTo>
                  <a:pt x="762" y="321"/>
                </a:lnTo>
                <a:lnTo>
                  <a:pt x="766" y="323"/>
                </a:lnTo>
                <a:lnTo>
                  <a:pt x="772" y="325"/>
                </a:lnTo>
                <a:lnTo>
                  <a:pt x="779" y="325"/>
                </a:lnTo>
                <a:lnTo>
                  <a:pt x="787" y="325"/>
                </a:lnTo>
                <a:lnTo>
                  <a:pt x="795" y="325"/>
                </a:lnTo>
                <a:lnTo>
                  <a:pt x="799" y="321"/>
                </a:lnTo>
                <a:lnTo>
                  <a:pt x="801" y="315"/>
                </a:lnTo>
                <a:lnTo>
                  <a:pt x="760" y="309"/>
                </a:lnTo>
                <a:lnTo>
                  <a:pt x="726" y="302"/>
                </a:lnTo>
                <a:lnTo>
                  <a:pt x="693" y="292"/>
                </a:lnTo>
                <a:lnTo>
                  <a:pt x="664" y="279"/>
                </a:lnTo>
                <a:lnTo>
                  <a:pt x="637" y="269"/>
                </a:lnTo>
                <a:lnTo>
                  <a:pt x="607" y="258"/>
                </a:lnTo>
                <a:lnTo>
                  <a:pt x="576" y="248"/>
                </a:lnTo>
                <a:lnTo>
                  <a:pt x="539" y="242"/>
                </a:lnTo>
                <a:lnTo>
                  <a:pt x="526" y="240"/>
                </a:lnTo>
                <a:lnTo>
                  <a:pt x="511" y="240"/>
                </a:lnTo>
                <a:lnTo>
                  <a:pt x="499" y="240"/>
                </a:lnTo>
                <a:lnTo>
                  <a:pt x="488" y="238"/>
                </a:lnTo>
                <a:lnTo>
                  <a:pt x="480" y="236"/>
                </a:lnTo>
                <a:lnTo>
                  <a:pt x="470" y="231"/>
                </a:lnTo>
                <a:lnTo>
                  <a:pt x="465" y="219"/>
                </a:lnTo>
                <a:lnTo>
                  <a:pt x="461" y="204"/>
                </a:lnTo>
                <a:lnTo>
                  <a:pt x="461" y="200"/>
                </a:lnTo>
                <a:lnTo>
                  <a:pt x="461" y="196"/>
                </a:lnTo>
                <a:lnTo>
                  <a:pt x="461" y="192"/>
                </a:lnTo>
                <a:lnTo>
                  <a:pt x="463" y="188"/>
                </a:lnTo>
                <a:lnTo>
                  <a:pt x="463" y="185"/>
                </a:lnTo>
                <a:lnTo>
                  <a:pt x="463" y="181"/>
                </a:lnTo>
                <a:lnTo>
                  <a:pt x="463" y="175"/>
                </a:lnTo>
                <a:lnTo>
                  <a:pt x="461" y="169"/>
                </a:lnTo>
                <a:lnTo>
                  <a:pt x="457" y="165"/>
                </a:lnTo>
                <a:lnTo>
                  <a:pt x="453" y="160"/>
                </a:lnTo>
                <a:lnTo>
                  <a:pt x="445" y="156"/>
                </a:lnTo>
                <a:lnTo>
                  <a:pt x="438" y="150"/>
                </a:lnTo>
                <a:lnTo>
                  <a:pt x="432" y="146"/>
                </a:lnTo>
                <a:lnTo>
                  <a:pt x="426" y="139"/>
                </a:lnTo>
                <a:lnTo>
                  <a:pt x="420" y="131"/>
                </a:lnTo>
                <a:lnTo>
                  <a:pt x="419" y="123"/>
                </a:lnTo>
                <a:lnTo>
                  <a:pt x="415" y="116"/>
                </a:lnTo>
                <a:lnTo>
                  <a:pt x="411" y="108"/>
                </a:lnTo>
                <a:lnTo>
                  <a:pt x="409" y="100"/>
                </a:lnTo>
                <a:lnTo>
                  <a:pt x="403" y="96"/>
                </a:lnTo>
                <a:lnTo>
                  <a:pt x="397" y="91"/>
                </a:lnTo>
                <a:lnTo>
                  <a:pt x="394" y="85"/>
                </a:lnTo>
                <a:lnTo>
                  <a:pt x="388" y="79"/>
                </a:lnTo>
                <a:lnTo>
                  <a:pt x="380" y="71"/>
                </a:lnTo>
                <a:lnTo>
                  <a:pt x="369" y="60"/>
                </a:lnTo>
                <a:lnTo>
                  <a:pt x="353" y="50"/>
                </a:lnTo>
                <a:lnTo>
                  <a:pt x="340" y="43"/>
                </a:lnTo>
                <a:lnTo>
                  <a:pt x="324" y="33"/>
                </a:lnTo>
                <a:lnTo>
                  <a:pt x="309" y="23"/>
                </a:lnTo>
                <a:lnTo>
                  <a:pt x="296" y="16"/>
                </a:lnTo>
                <a:lnTo>
                  <a:pt x="280" y="8"/>
                </a:lnTo>
                <a:lnTo>
                  <a:pt x="267" y="0"/>
                </a:lnTo>
                <a:lnTo>
                  <a:pt x="255" y="10"/>
                </a:lnTo>
                <a:lnTo>
                  <a:pt x="244" y="23"/>
                </a:lnTo>
                <a:lnTo>
                  <a:pt x="236" y="39"/>
                </a:lnTo>
                <a:lnTo>
                  <a:pt x="230" y="56"/>
                </a:lnTo>
                <a:lnTo>
                  <a:pt x="223" y="94"/>
                </a:lnTo>
                <a:lnTo>
                  <a:pt x="213" y="135"/>
                </a:lnTo>
                <a:lnTo>
                  <a:pt x="209" y="154"/>
                </a:lnTo>
                <a:lnTo>
                  <a:pt x="204" y="171"/>
                </a:lnTo>
                <a:lnTo>
                  <a:pt x="198" y="190"/>
                </a:lnTo>
                <a:lnTo>
                  <a:pt x="188" y="204"/>
                </a:lnTo>
                <a:lnTo>
                  <a:pt x="175" y="215"/>
                </a:lnTo>
                <a:lnTo>
                  <a:pt x="161" y="227"/>
                </a:lnTo>
                <a:lnTo>
                  <a:pt x="152" y="231"/>
                </a:lnTo>
                <a:lnTo>
                  <a:pt x="140" y="233"/>
                </a:lnTo>
                <a:lnTo>
                  <a:pt x="131" y="235"/>
                </a:lnTo>
                <a:lnTo>
                  <a:pt x="119" y="235"/>
                </a:lnTo>
                <a:lnTo>
                  <a:pt x="98" y="233"/>
                </a:lnTo>
                <a:lnTo>
                  <a:pt x="83" y="231"/>
                </a:lnTo>
                <a:lnTo>
                  <a:pt x="67" y="229"/>
                </a:lnTo>
                <a:lnTo>
                  <a:pt x="60" y="223"/>
                </a:lnTo>
                <a:lnTo>
                  <a:pt x="52" y="215"/>
                </a:lnTo>
                <a:lnTo>
                  <a:pt x="48" y="210"/>
                </a:lnTo>
                <a:lnTo>
                  <a:pt x="44" y="204"/>
                </a:lnTo>
                <a:lnTo>
                  <a:pt x="40" y="196"/>
                </a:lnTo>
                <a:close/>
              </a:path>
            </a:pathLst>
          </a:custGeom>
          <a:noFill/>
          <a:ln w="9525">
            <a:solidFill>
              <a:srgbClr val="969696"/>
            </a:solidFill>
            <a:round/>
            <a:headEnd/>
            <a:tailEnd/>
          </a:ln>
        </p:spPr>
        <p:txBody>
          <a:bodyPr/>
          <a:lstStyle/>
          <a:p>
            <a:endParaRPr lang="el-GR"/>
          </a:p>
        </p:txBody>
      </p:sp>
      <p:sp>
        <p:nvSpPr>
          <p:cNvPr id="19594" name="Freeform 135"/>
          <p:cNvSpPr>
            <a:spLocks/>
          </p:cNvSpPr>
          <p:nvPr/>
        </p:nvSpPr>
        <p:spPr bwMode="auto">
          <a:xfrm>
            <a:off x="3579490" y="3165475"/>
            <a:ext cx="696913" cy="514350"/>
          </a:xfrm>
          <a:custGeom>
            <a:avLst/>
            <a:gdLst>
              <a:gd name="T0" fmla="*/ 4 w 1113"/>
              <a:gd name="T1" fmla="*/ 311 h 776"/>
              <a:gd name="T2" fmla="*/ 29 w 1113"/>
              <a:gd name="T3" fmla="*/ 436 h 776"/>
              <a:gd name="T4" fmla="*/ 67 w 1113"/>
              <a:gd name="T5" fmla="*/ 509 h 776"/>
              <a:gd name="T6" fmla="*/ 123 w 1113"/>
              <a:gd name="T7" fmla="*/ 530 h 776"/>
              <a:gd name="T8" fmla="*/ 221 w 1113"/>
              <a:gd name="T9" fmla="*/ 546 h 776"/>
              <a:gd name="T10" fmla="*/ 324 w 1113"/>
              <a:gd name="T11" fmla="*/ 476 h 776"/>
              <a:gd name="T12" fmla="*/ 324 w 1113"/>
              <a:gd name="T13" fmla="*/ 523 h 776"/>
              <a:gd name="T14" fmla="*/ 353 w 1113"/>
              <a:gd name="T15" fmla="*/ 542 h 776"/>
              <a:gd name="T16" fmla="*/ 420 w 1113"/>
              <a:gd name="T17" fmla="*/ 532 h 776"/>
              <a:gd name="T18" fmla="*/ 463 w 1113"/>
              <a:gd name="T19" fmla="*/ 534 h 776"/>
              <a:gd name="T20" fmla="*/ 495 w 1113"/>
              <a:gd name="T21" fmla="*/ 603 h 776"/>
              <a:gd name="T22" fmla="*/ 518 w 1113"/>
              <a:gd name="T23" fmla="*/ 699 h 776"/>
              <a:gd name="T24" fmla="*/ 595 w 1113"/>
              <a:gd name="T25" fmla="*/ 724 h 776"/>
              <a:gd name="T26" fmla="*/ 714 w 1113"/>
              <a:gd name="T27" fmla="*/ 695 h 776"/>
              <a:gd name="T28" fmla="*/ 864 w 1113"/>
              <a:gd name="T29" fmla="*/ 732 h 776"/>
              <a:gd name="T30" fmla="*/ 1014 w 1113"/>
              <a:gd name="T31" fmla="*/ 768 h 776"/>
              <a:gd name="T32" fmla="*/ 1085 w 1113"/>
              <a:gd name="T33" fmla="*/ 772 h 776"/>
              <a:gd name="T34" fmla="*/ 1104 w 1113"/>
              <a:gd name="T35" fmla="*/ 759 h 776"/>
              <a:gd name="T36" fmla="*/ 1083 w 1113"/>
              <a:gd name="T37" fmla="*/ 730 h 776"/>
              <a:gd name="T38" fmla="*/ 1046 w 1113"/>
              <a:gd name="T39" fmla="*/ 715 h 776"/>
              <a:gd name="T40" fmla="*/ 1031 w 1113"/>
              <a:gd name="T41" fmla="*/ 701 h 776"/>
              <a:gd name="T42" fmla="*/ 1054 w 1113"/>
              <a:gd name="T43" fmla="*/ 670 h 776"/>
              <a:gd name="T44" fmla="*/ 979 w 1113"/>
              <a:gd name="T45" fmla="*/ 611 h 776"/>
              <a:gd name="T46" fmla="*/ 945 w 1113"/>
              <a:gd name="T47" fmla="*/ 590 h 776"/>
              <a:gd name="T48" fmla="*/ 945 w 1113"/>
              <a:gd name="T49" fmla="*/ 599 h 776"/>
              <a:gd name="T50" fmla="*/ 933 w 1113"/>
              <a:gd name="T51" fmla="*/ 619 h 776"/>
              <a:gd name="T52" fmla="*/ 883 w 1113"/>
              <a:gd name="T53" fmla="*/ 611 h 776"/>
              <a:gd name="T54" fmla="*/ 826 w 1113"/>
              <a:gd name="T55" fmla="*/ 515 h 776"/>
              <a:gd name="T56" fmla="*/ 724 w 1113"/>
              <a:gd name="T57" fmla="*/ 494 h 776"/>
              <a:gd name="T58" fmla="*/ 701 w 1113"/>
              <a:gd name="T59" fmla="*/ 503 h 776"/>
              <a:gd name="T60" fmla="*/ 672 w 1113"/>
              <a:gd name="T61" fmla="*/ 475 h 776"/>
              <a:gd name="T62" fmla="*/ 643 w 1113"/>
              <a:gd name="T63" fmla="*/ 475 h 776"/>
              <a:gd name="T64" fmla="*/ 591 w 1113"/>
              <a:gd name="T65" fmla="*/ 453 h 776"/>
              <a:gd name="T66" fmla="*/ 547 w 1113"/>
              <a:gd name="T67" fmla="*/ 427 h 776"/>
              <a:gd name="T68" fmla="*/ 499 w 1113"/>
              <a:gd name="T69" fmla="*/ 434 h 776"/>
              <a:gd name="T70" fmla="*/ 461 w 1113"/>
              <a:gd name="T71" fmla="*/ 411 h 776"/>
              <a:gd name="T72" fmla="*/ 438 w 1113"/>
              <a:gd name="T73" fmla="*/ 394 h 776"/>
              <a:gd name="T74" fmla="*/ 459 w 1113"/>
              <a:gd name="T75" fmla="*/ 390 h 776"/>
              <a:gd name="T76" fmla="*/ 503 w 1113"/>
              <a:gd name="T77" fmla="*/ 373 h 776"/>
              <a:gd name="T78" fmla="*/ 538 w 1113"/>
              <a:gd name="T79" fmla="*/ 377 h 776"/>
              <a:gd name="T80" fmla="*/ 576 w 1113"/>
              <a:gd name="T81" fmla="*/ 400 h 776"/>
              <a:gd name="T82" fmla="*/ 639 w 1113"/>
              <a:gd name="T83" fmla="*/ 394 h 776"/>
              <a:gd name="T84" fmla="*/ 697 w 1113"/>
              <a:gd name="T85" fmla="*/ 350 h 776"/>
              <a:gd name="T86" fmla="*/ 714 w 1113"/>
              <a:gd name="T87" fmla="*/ 354 h 776"/>
              <a:gd name="T88" fmla="*/ 756 w 1113"/>
              <a:gd name="T89" fmla="*/ 327 h 776"/>
              <a:gd name="T90" fmla="*/ 795 w 1113"/>
              <a:gd name="T91" fmla="*/ 325 h 776"/>
              <a:gd name="T92" fmla="*/ 637 w 1113"/>
              <a:gd name="T93" fmla="*/ 269 h 776"/>
              <a:gd name="T94" fmla="*/ 488 w 1113"/>
              <a:gd name="T95" fmla="*/ 238 h 776"/>
              <a:gd name="T96" fmla="*/ 461 w 1113"/>
              <a:gd name="T97" fmla="*/ 192 h 776"/>
              <a:gd name="T98" fmla="*/ 453 w 1113"/>
              <a:gd name="T99" fmla="*/ 160 h 776"/>
              <a:gd name="T100" fmla="*/ 415 w 1113"/>
              <a:gd name="T101" fmla="*/ 116 h 776"/>
              <a:gd name="T102" fmla="*/ 380 w 1113"/>
              <a:gd name="T103" fmla="*/ 71 h 776"/>
              <a:gd name="T104" fmla="*/ 280 w 1113"/>
              <a:gd name="T105" fmla="*/ 8 h 776"/>
              <a:gd name="T106" fmla="*/ 213 w 1113"/>
              <a:gd name="T107" fmla="*/ 135 h 776"/>
              <a:gd name="T108" fmla="*/ 152 w 1113"/>
              <a:gd name="T109" fmla="*/ 231 h 776"/>
              <a:gd name="T110" fmla="*/ 60 w 1113"/>
              <a:gd name="T111" fmla="*/ 223 h 77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13"/>
              <a:gd name="T169" fmla="*/ 0 h 776"/>
              <a:gd name="T170" fmla="*/ 1113 w 1113"/>
              <a:gd name="T171" fmla="*/ 776 h 77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13" h="776">
                <a:moveTo>
                  <a:pt x="40" y="196"/>
                </a:moveTo>
                <a:lnTo>
                  <a:pt x="37" y="210"/>
                </a:lnTo>
                <a:lnTo>
                  <a:pt x="29" y="229"/>
                </a:lnTo>
                <a:lnTo>
                  <a:pt x="25" y="246"/>
                </a:lnTo>
                <a:lnTo>
                  <a:pt x="15" y="269"/>
                </a:lnTo>
                <a:lnTo>
                  <a:pt x="10" y="288"/>
                </a:lnTo>
                <a:lnTo>
                  <a:pt x="4" y="311"/>
                </a:lnTo>
                <a:lnTo>
                  <a:pt x="2" y="331"/>
                </a:lnTo>
                <a:lnTo>
                  <a:pt x="0" y="350"/>
                </a:lnTo>
                <a:lnTo>
                  <a:pt x="2" y="369"/>
                </a:lnTo>
                <a:lnTo>
                  <a:pt x="6" y="384"/>
                </a:lnTo>
                <a:lnTo>
                  <a:pt x="14" y="402"/>
                </a:lnTo>
                <a:lnTo>
                  <a:pt x="19" y="419"/>
                </a:lnTo>
                <a:lnTo>
                  <a:pt x="29" y="436"/>
                </a:lnTo>
                <a:lnTo>
                  <a:pt x="35" y="457"/>
                </a:lnTo>
                <a:lnTo>
                  <a:pt x="38" y="480"/>
                </a:lnTo>
                <a:lnTo>
                  <a:pt x="38" y="507"/>
                </a:lnTo>
                <a:lnTo>
                  <a:pt x="46" y="507"/>
                </a:lnTo>
                <a:lnTo>
                  <a:pt x="54" y="507"/>
                </a:lnTo>
                <a:lnTo>
                  <a:pt x="60" y="507"/>
                </a:lnTo>
                <a:lnTo>
                  <a:pt x="67" y="509"/>
                </a:lnTo>
                <a:lnTo>
                  <a:pt x="75" y="509"/>
                </a:lnTo>
                <a:lnTo>
                  <a:pt x="81" y="511"/>
                </a:lnTo>
                <a:lnTo>
                  <a:pt x="85" y="511"/>
                </a:lnTo>
                <a:lnTo>
                  <a:pt x="88" y="513"/>
                </a:lnTo>
                <a:lnTo>
                  <a:pt x="106" y="517"/>
                </a:lnTo>
                <a:lnTo>
                  <a:pt x="115" y="523"/>
                </a:lnTo>
                <a:lnTo>
                  <a:pt x="123" y="530"/>
                </a:lnTo>
                <a:lnTo>
                  <a:pt x="129" y="536"/>
                </a:lnTo>
                <a:lnTo>
                  <a:pt x="136" y="542"/>
                </a:lnTo>
                <a:lnTo>
                  <a:pt x="144" y="546"/>
                </a:lnTo>
                <a:lnTo>
                  <a:pt x="154" y="549"/>
                </a:lnTo>
                <a:lnTo>
                  <a:pt x="167" y="549"/>
                </a:lnTo>
                <a:lnTo>
                  <a:pt x="198" y="549"/>
                </a:lnTo>
                <a:lnTo>
                  <a:pt x="221" y="546"/>
                </a:lnTo>
                <a:lnTo>
                  <a:pt x="236" y="538"/>
                </a:lnTo>
                <a:lnTo>
                  <a:pt x="248" y="530"/>
                </a:lnTo>
                <a:lnTo>
                  <a:pt x="257" y="519"/>
                </a:lnTo>
                <a:lnTo>
                  <a:pt x="265" y="509"/>
                </a:lnTo>
                <a:lnTo>
                  <a:pt x="273" y="498"/>
                </a:lnTo>
                <a:lnTo>
                  <a:pt x="280" y="484"/>
                </a:lnTo>
                <a:lnTo>
                  <a:pt x="324" y="476"/>
                </a:lnTo>
                <a:lnTo>
                  <a:pt x="323" y="488"/>
                </a:lnTo>
                <a:lnTo>
                  <a:pt x="323" y="496"/>
                </a:lnTo>
                <a:lnTo>
                  <a:pt x="323" y="503"/>
                </a:lnTo>
                <a:lnTo>
                  <a:pt x="323" y="507"/>
                </a:lnTo>
                <a:lnTo>
                  <a:pt x="323" y="513"/>
                </a:lnTo>
                <a:lnTo>
                  <a:pt x="323" y="517"/>
                </a:lnTo>
                <a:lnTo>
                  <a:pt x="324" y="523"/>
                </a:lnTo>
                <a:lnTo>
                  <a:pt x="324" y="526"/>
                </a:lnTo>
                <a:lnTo>
                  <a:pt x="324" y="534"/>
                </a:lnTo>
                <a:lnTo>
                  <a:pt x="326" y="538"/>
                </a:lnTo>
                <a:lnTo>
                  <a:pt x="332" y="540"/>
                </a:lnTo>
                <a:lnTo>
                  <a:pt x="338" y="542"/>
                </a:lnTo>
                <a:lnTo>
                  <a:pt x="346" y="542"/>
                </a:lnTo>
                <a:lnTo>
                  <a:pt x="353" y="542"/>
                </a:lnTo>
                <a:lnTo>
                  <a:pt x="365" y="542"/>
                </a:lnTo>
                <a:lnTo>
                  <a:pt x="378" y="542"/>
                </a:lnTo>
                <a:lnTo>
                  <a:pt x="388" y="542"/>
                </a:lnTo>
                <a:lnTo>
                  <a:pt x="397" y="540"/>
                </a:lnTo>
                <a:lnTo>
                  <a:pt x="407" y="538"/>
                </a:lnTo>
                <a:lnTo>
                  <a:pt x="413" y="534"/>
                </a:lnTo>
                <a:lnTo>
                  <a:pt x="420" y="532"/>
                </a:lnTo>
                <a:lnTo>
                  <a:pt x="426" y="530"/>
                </a:lnTo>
                <a:lnTo>
                  <a:pt x="434" y="526"/>
                </a:lnTo>
                <a:lnTo>
                  <a:pt x="445" y="526"/>
                </a:lnTo>
                <a:lnTo>
                  <a:pt x="451" y="526"/>
                </a:lnTo>
                <a:lnTo>
                  <a:pt x="455" y="530"/>
                </a:lnTo>
                <a:lnTo>
                  <a:pt x="459" y="532"/>
                </a:lnTo>
                <a:lnTo>
                  <a:pt x="463" y="534"/>
                </a:lnTo>
                <a:lnTo>
                  <a:pt x="465" y="538"/>
                </a:lnTo>
                <a:lnTo>
                  <a:pt x="468" y="540"/>
                </a:lnTo>
                <a:lnTo>
                  <a:pt x="472" y="542"/>
                </a:lnTo>
                <a:lnTo>
                  <a:pt x="480" y="542"/>
                </a:lnTo>
                <a:lnTo>
                  <a:pt x="484" y="561"/>
                </a:lnTo>
                <a:lnTo>
                  <a:pt x="490" y="580"/>
                </a:lnTo>
                <a:lnTo>
                  <a:pt x="495" y="603"/>
                </a:lnTo>
                <a:lnTo>
                  <a:pt x="499" y="624"/>
                </a:lnTo>
                <a:lnTo>
                  <a:pt x="503" y="645"/>
                </a:lnTo>
                <a:lnTo>
                  <a:pt x="505" y="665"/>
                </a:lnTo>
                <a:lnTo>
                  <a:pt x="505" y="680"/>
                </a:lnTo>
                <a:lnTo>
                  <a:pt x="501" y="695"/>
                </a:lnTo>
                <a:lnTo>
                  <a:pt x="511" y="697"/>
                </a:lnTo>
                <a:lnTo>
                  <a:pt x="518" y="699"/>
                </a:lnTo>
                <a:lnTo>
                  <a:pt x="530" y="705"/>
                </a:lnTo>
                <a:lnTo>
                  <a:pt x="539" y="709"/>
                </a:lnTo>
                <a:lnTo>
                  <a:pt x="549" y="715"/>
                </a:lnTo>
                <a:lnTo>
                  <a:pt x="561" y="718"/>
                </a:lnTo>
                <a:lnTo>
                  <a:pt x="570" y="724"/>
                </a:lnTo>
                <a:lnTo>
                  <a:pt x="580" y="726"/>
                </a:lnTo>
                <a:lnTo>
                  <a:pt x="595" y="724"/>
                </a:lnTo>
                <a:lnTo>
                  <a:pt x="609" y="718"/>
                </a:lnTo>
                <a:lnTo>
                  <a:pt x="624" y="715"/>
                </a:lnTo>
                <a:lnTo>
                  <a:pt x="643" y="709"/>
                </a:lnTo>
                <a:lnTo>
                  <a:pt x="659" y="705"/>
                </a:lnTo>
                <a:lnTo>
                  <a:pt x="678" y="699"/>
                </a:lnTo>
                <a:lnTo>
                  <a:pt x="695" y="697"/>
                </a:lnTo>
                <a:lnTo>
                  <a:pt x="714" y="695"/>
                </a:lnTo>
                <a:lnTo>
                  <a:pt x="737" y="697"/>
                </a:lnTo>
                <a:lnTo>
                  <a:pt x="760" y="699"/>
                </a:lnTo>
                <a:lnTo>
                  <a:pt x="783" y="703"/>
                </a:lnTo>
                <a:lnTo>
                  <a:pt x="804" y="709"/>
                </a:lnTo>
                <a:lnTo>
                  <a:pt x="826" y="715"/>
                </a:lnTo>
                <a:lnTo>
                  <a:pt x="845" y="724"/>
                </a:lnTo>
                <a:lnTo>
                  <a:pt x="864" y="732"/>
                </a:lnTo>
                <a:lnTo>
                  <a:pt x="879" y="739"/>
                </a:lnTo>
                <a:lnTo>
                  <a:pt x="954" y="739"/>
                </a:lnTo>
                <a:lnTo>
                  <a:pt x="966" y="745"/>
                </a:lnTo>
                <a:lnTo>
                  <a:pt x="979" y="753"/>
                </a:lnTo>
                <a:lnTo>
                  <a:pt x="991" y="759"/>
                </a:lnTo>
                <a:lnTo>
                  <a:pt x="1002" y="764"/>
                </a:lnTo>
                <a:lnTo>
                  <a:pt x="1014" y="768"/>
                </a:lnTo>
                <a:lnTo>
                  <a:pt x="1025" y="772"/>
                </a:lnTo>
                <a:lnTo>
                  <a:pt x="1037" y="776"/>
                </a:lnTo>
                <a:lnTo>
                  <a:pt x="1046" y="776"/>
                </a:lnTo>
                <a:lnTo>
                  <a:pt x="1058" y="776"/>
                </a:lnTo>
                <a:lnTo>
                  <a:pt x="1067" y="776"/>
                </a:lnTo>
                <a:lnTo>
                  <a:pt x="1077" y="774"/>
                </a:lnTo>
                <a:lnTo>
                  <a:pt x="1085" y="772"/>
                </a:lnTo>
                <a:lnTo>
                  <a:pt x="1094" y="770"/>
                </a:lnTo>
                <a:lnTo>
                  <a:pt x="1102" y="768"/>
                </a:lnTo>
                <a:lnTo>
                  <a:pt x="1108" y="764"/>
                </a:lnTo>
                <a:lnTo>
                  <a:pt x="1113" y="763"/>
                </a:lnTo>
                <a:lnTo>
                  <a:pt x="1112" y="763"/>
                </a:lnTo>
                <a:lnTo>
                  <a:pt x="1108" y="761"/>
                </a:lnTo>
                <a:lnTo>
                  <a:pt x="1104" y="759"/>
                </a:lnTo>
                <a:lnTo>
                  <a:pt x="1098" y="757"/>
                </a:lnTo>
                <a:lnTo>
                  <a:pt x="1094" y="753"/>
                </a:lnTo>
                <a:lnTo>
                  <a:pt x="1090" y="753"/>
                </a:lnTo>
                <a:lnTo>
                  <a:pt x="1087" y="749"/>
                </a:lnTo>
                <a:lnTo>
                  <a:pt x="1085" y="747"/>
                </a:lnTo>
                <a:lnTo>
                  <a:pt x="1085" y="730"/>
                </a:lnTo>
                <a:lnTo>
                  <a:pt x="1083" y="730"/>
                </a:lnTo>
                <a:lnTo>
                  <a:pt x="1079" y="730"/>
                </a:lnTo>
                <a:lnTo>
                  <a:pt x="1075" y="730"/>
                </a:lnTo>
                <a:lnTo>
                  <a:pt x="1069" y="730"/>
                </a:lnTo>
                <a:lnTo>
                  <a:pt x="1064" y="728"/>
                </a:lnTo>
                <a:lnTo>
                  <a:pt x="1058" y="724"/>
                </a:lnTo>
                <a:lnTo>
                  <a:pt x="1052" y="722"/>
                </a:lnTo>
                <a:lnTo>
                  <a:pt x="1046" y="715"/>
                </a:lnTo>
                <a:lnTo>
                  <a:pt x="1044" y="715"/>
                </a:lnTo>
                <a:lnTo>
                  <a:pt x="1042" y="715"/>
                </a:lnTo>
                <a:lnTo>
                  <a:pt x="1041" y="711"/>
                </a:lnTo>
                <a:lnTo>
                  <a:pt x="1039" y="709"/>
                </a:lnTo>
                <a:lnTo>
                  <a:pt x="1037" y="707"/>
                </a:lnTo>
                <a:lnTo>
                  <a:pt x="1033" y="705"/>
                </a:lnTo>
                <a:lnTo>
                  <a:pt x="1031" y="701"/>
                </a:lnTo>
                <a:lnTo>
                  <a:pt x="1027" y="699"/>
                </a:lnTo>
                <a:lnTo>
                  <a:pt x="1029" y="699"/>
                </a:lnTo>
                <a:lnTo>
                  <a:pt x="1031" y="695"/>
                </a:lnTo>
                <a:lnTo>
                  <a:pt x="1035" y="691"/>
                </a:lnTo>
                <a:lnTo>
                  <a:pt x="1041" y="686"/>
                </a:lnTo>
                <a:lnTo>
                  <a:pt x="1046" y="680"/>
                </a:lnTo>
                <a:lnTo>
                  <a:pt x="1054" y="670"/>
                </a:lnTo>
                <a:lnTo>
                  <a:pt x="1058" y="663"/>
                </a:lnTo>
                <a:lnTo>
                  <a:pt x="1060" y="655"/>
                </a:lnTo>
                <a:lnTo>
                  <a:pt x="1039" y="622"/>
                </a:lnTo>
                <a:lnTo>
                  <a:pt x="998" y="615"/>
                </a:lnTo>
                <a:lnTo>
                  <a:pt x="991" y="615"/>
                </a:lnTo>
                <a:lnTo>
                  <a:pt x="985" y="615"/>
                </a:lnTo>
                <a:lnTo>
                  <a:pt x="979" y="611"/>
                </a:lnTo>
                <a:lnTo>
                  <a:pt x="971" y="607"/>
                </a:lnTo>
                <a:lnTo>
                  <a:pt x="966" y="599"/>
                </a:lnTo>
                <a:lnTo>
                  <a:pt x="960" y="596"/>
                </a:lnTo>
                <a:lnTo>
                  <a:pt x="954" y="592"/>
                </a:lnTo>
                <a:lnTo>
                  <a:pt x="946" y="588"/>
                </a:lnTo>
                <a:lnTo>
                  <a:pt x="945" y="588"/>
                </a:lnTo>
                <a:lnTo>
                  <a:pt x="945" y="590"/>
                </a:lnTo>
                <a:lnTo>
                  <a:pt x="941" y="590"/>
                </a:lnTo>
                <a:lnTo>
                  <a:pt x="937" y="590"/>
                </a:lnTo>
                <a:lnTo>
                  <a:pt x="937" y="594"/>
                </a:lnTo>
                <a:lnTo>
                  <a:pt x="941" y="596"/>
                </a:lnTo>
                <a:lnTo>
                  <a:pt x="941" y="599"/>
                </a:lnTo>
                <a:lnTo>
                  <a:pt x="945" y="599"/>
                </a:lnTo>
                <a:lnTo>
                  <a:pt x="945" y="603"/>
                </a:lnTo>
                <a:lnTo>
                  <a:pt x="946" y="603"/>
                </a:lnTo>
                <a:lnTo>
                  <a:pt x="946" y="607"/>
                </a:lnTo>
                <a:lnTo>
                  <a:pt x="946" y="609"/>
                </a:lnTo>
                <a:lnTo>
                  <a:pt x="941" y="611"/>
                </a:lnTo>
                <a:lnTo>
                  <a:pt x="937" y="615"/>
                </a:lnTo>
                <a:lnTo>
                  <a:pt x="933" y="619"/>
                </a:lnTo>
                <a:lnTo>
                  <a:pt x="929" y="622"/>
                </a:lnTo>
                <a:lnTo>
                  <a:pt x="923" y="626"/>
                </a:lnTo>
                <a:lnTo>
                  <a:pt x="918" y="630"/>
                </a:lnTo>
                <a:lnTo>
                  <a:pt x="912" y="632"/>
                </a:lnTo>
                <a:lnTo>
                  <a:pt x="902" y="634"/>
                </a:lnTo>
                <a:lnTo>
                  <a:pt x="893" y="622"/>
                </a:lnTo>
                <a:lnTo>
                  <a:pt x="883" y="611"/>
                </a:lnTo>
                <a:lnTo>
                  <a:pt x="874" y="599"/>
                </a:lnTo>
                <a:lnTo>
                  <a:pt x="860" y="584"/>
                </a:lnTo>
                <a:lnTo>
                  <a:pt x="852" y="569"/>
                </a:lnTo>
                <a:lnTo>
                  <a:pt x="845" y="551"/>
                </a:lnTo>
                <a:lnTo>
                  <a:pt x="841" y="534"/>
                </a:lnTo>
                <a:lnTo>
                  <a:pt x="839" y="515"/>
                </a:lnTo>
                <a:lnTo>
                  <a:pt x="826" y="515"/>
                </a:lnTo>
                <a:lnTo>
                  <a:pt x="808" y="515"/>
                </a:lnTo>
                <a:lnTo>
                  <a:pt x="793" y="515"/>
                </a:lnTo>
                <a:lnTo>
                  <a:pt x="776" y="513"/>
                </a:lnTo>
                <a:lnTo>
                  <a:pt x="760" y="511"/>
                </a:lnTo>
                <a:lnTo>
                  <a:pt x="745" y="507"/>
                </a:lnTo>
                <a:lnTo>
                  <a:pt x="733" y="501"/>
                </a:lnTo>
                <a:lnTo>
                  <a:pt x="724" y="494"/>
                </a:lnTo>
                <a:lnTo>
                  <a:pt x="720" y="496"/>
                </a:lnTo>
                <a:lnTo>
                  <a:pt x="718" y="498"/>
                </a:lnTo>
                <a:lnTo>
                  <a:pt x="716" y="500"/>
                </a:lnTo>
                <a:lnTo>
                  <a:pt x="710" y="501"/>
                </a:lnTo>
                <a:lnTo>
                  <a:pt x="706" y="501"/>
                </a:lnTo>
                <a:lnTo>
                  <a:pt x="706" y="503"/>
                </a:lnTo>
                <a:lnTo>
                  <a:pt x="701" y="503"/>
                </a:lnTo>
                <a:lnTo>
                  <a:pt x="697" y="503"/>
                </a:lnTo>
                <a:lnTo>
                  <a:pt x="689" y="503"/>
                </a:lnTo>
                <a:lnTo>
                  <a:pt x="685" y="500"/>
                </a:lnTo>
                <a:lnTo>
                  <a:pt x="682" y="494"/>
                </a:lnTo>
                <a:lnTo>
                  <a:pt x="680" y="488"/>
                </a:lnTo>
                <a:lnTo>
                  <a:pt x="678" y="480"/>
                </a:lnTo>
                <a:lnTo>
                  <a:pt x="672" y="475"/>
                </a:lnTo>
                <a:lnTo>
                  <a:pt x="668" y="471"/>
                </a:lnTo>
                <a:lnTo>
                  <a:pt x="659" y="469"/>
                </a:lnTo>
                <a:lnTo>
                  <a:pt x="655" y="469"/>
                </a:lnTo>
                <a:lnTo>
                  <a:pt x="653" y="471"/>
                </a:lnTo>
                <a:lnTo>
                  <a:pt x="649" y="473"/>
                </a:lnTo>
                <a:lnTo>
                  <a:pt x="647" y="473"/>
                </a:lnTo>
                <a:lnTo>
                  <a:pt x="643" y="475"/>
                </a:lnTo>
                <a:lnTo>
                  <a:pt x="639" y="476"/>
                </a:lnTo>
                <a:lnTo>
                  <a:pt x="634" y="476"/>
                </a:lnTo>
                <a:lnTo>
                  <a:pt x="626" y="476"/>
                </a:lnTo>
                <a:lnTo>
                  <a:pt x="614" y="475"/>
                </a:lnTo>
                <a:lnTo>
                  <a:pt x="607" y="471"/>
                </a:lnTo>
                <a:lnTo>
                  <a:pt x="599" y="463"/>
                </a:lnTo>
                <a:lnTo>
                  <a:pt x="591" y="453"/>
                </a:lnTo>
                <a:lnTo>
                  <a:pt x="586" y="442"/>
                </a:lnTo>
                <a:lnTo>
                  <a:pt x="580" y="432"/>
                </a:lnTo>
                <a:lnTo>
                  <a:pt x="570" y="425"/>
                </a:lnTo>
                <a:lnTo>
                  <a:pt x="561" y="417"/>
                </a:lnTo>
                <a:lnTo>
                  <a:pt x="557" y="421"/>
                </a:lnTo>
                <a:lnTo>
                  <a:pt x="553" y="423"/>
                </a:lnTo>
                <a:lnTo>
                  <a:pt x="547" y="427"/>
                </a:lnTo>
                <a:lnTo>
                  <a:pt x="543" y="428"/>
                </a:lnTo>
                <a:lnTo>
                  <a:pt x="538" y="430"/>
                </a:lnTo>
                <a:lnTo>
                  <a:pt x="532" y="432"/>
                </a:lnTo>
                <a:lnTo>
                  <a:pt x="526" y="434"/>
                </a:lnTo>
                <a:lnTo>
                  <a:pt x="518" y="434"/>
                </a:lnTo>
                <a:lnTo>
                  <a:pt x="509" y="434"/>
                </a:lnTo>
                <a:lnTo>
                  <a:pt x="499" y="434"/>
                </a:lnTo>
                <a:lnTo>
                  <a:pt x="492" y="432"/>
                </a:lnTo>
                <a:lnTo>
                  <a:pt x="484" y="430"/>
                </a:lnTo>
                <a:lnTo>
                  <a:pt x="472" y="430"/>
                </a:lnTo>
                <a:lnTo>
                  <a:pt x="467" y="427"/>
                </a:lnTo>
                <a:lnTo>
                  <a:pt x="459" y="425"/>
                </a:lnTo>
                <a:lnTo>
                  <a:pt x="453" y="421"/>
                </a:lnTo>
                <a:lnTo>
                  <a:pt x="461" y="411"/>
                </a:lnTo>
                <a:lnTo>
                  <a:pt x="459" y="411"/>
                </a:lnTo>
                <a:lnTo>
                  <a:pt x="457" y="407"/>
                </a:lnTo>
                <a:lnTo>
                  <a:pt x="453" y="407"/>
                </a:lnTo>
                <a:lnTo>
                  <a:pt x="447" y="404"/>
                </a:lnTo>
                <a:lnTo>
                  <a:pt x="442" y="400"/>
                </a:lnTo>
                <a:lnTo>
                  <a:pt x="438" y="398"/>
                </a:lnTo>
                <a:lnTo>
                  <a:pt x="438" y="394"/>
                </a:lnTo>
                <a:lnTo>
                  <a:pt x="434" y="390"/>
                </a:lnTo>
                <a:lnTo>
                  <a:pt x="442" y="388"/>
                </a:lnTo>
                <a:lnTo>
                  <a:pt x="445" y="388"/>
                </a:lnTo>
                <a:lnTo>
                  <a:pt x="449" y="386"/>
                </a:lnTo>
                <a:lnTo>
                  <a:pt x="451" y="388"/>
                </a:lnTo>
                <a:lnTo>
                  <a:pt x="455" y="388"/>
                </a:lnTo>
                <a:lnTo>
                  <a:pt x="459" y="390"/>
                </a:lnTo>
                <a:lnTo>
                  <a:pt x="467" y="390"/>
                </a:lnTo>
                <a:lnTo>
                  <a:pt x="476" y="390"/>
                </a:lnTo>
                <a:lnTo>
                  <a:pt x="484" y="390"/>
                </a:lnTo>
                <a:lnTo>
                  <a:pt x="488" y="386"/>
                </a:lnTo>
                <a:lnTo>
                  <a:pt x="493" y="382"/>
                </a:lnTo>
                <a:lnTo>
                  <a:pt x="497" y="377"/>
                </a:lnTo>
                <a:lnTo>
                  <a:pt x="503" y="373"/>
                </a:lnTo>
                <a:lnTo>
                  <a:pt x="507" y="365"/>
                </a:lnTo>
                <a:lnTo>
                  <a:pt x="515" y="363"/>
                </a:lnTo>
                <a:lnTo>
                  <a:pt x="518" y="361"/>
                </a:lnTo>
                <a:lnTo>
                  <a:pt x="526" y="363"/>
                </a:lnTo>
                <a:lnTo>
                  <a:pt x="530" y="365"/>
                </a:lnTo>
                <a:lnTo>
                  <a:pt x="534" y="373"/>
                </a:lnTo>
                <a:lnTo>
                  <a:pt x="538" y="377"/>
                </a:lnTo>
                <a:lnTo>
                  <a:pt x="539" y="382"/>
                </a:lnTo>
                <a:lnTo>
                  <a:pt x="543" y="388"/>
                </a:lnTo>
                <a:lnTo>
                  <a:pt x="547" y="392"/>
                </a:lnTo>
                <a:lnTo>
                  <a:pt x="553" y="394"/>
                </a:lnTo>
                <a:lnTo>
                  <a:pt x="563" y="396"/>
                </a:lnTo>
                <a:lnTo>
                  <a:pt x="568" y="398"/>
                </a:lnTo>
                <a:lnTo>
                  <a:pt x="576" y="400"/>
                </a:lnTo>
                <a:lnTo>
                  <a:pt x="582" y="400"/>
                </a:lnTo>
                <a:lnTo>
                  <a:pt x="587" y="400"/>
                </a:lnTo>
                <a:lnTo>
                  <a:pt x="595" y="400"/>
                </a:lnTo>
                <a:lnTo>
                  <a:pt x="603" y="400"/>
                </a:lnTo>
                <a:lnTo>
                  <a:pt x="611" y="400"/>
                </a:lnTo>
                <a:lnTo>
                  <a:pt x="624" y="398"/>
                </a:lnTo>
                <a:lnTo>
                  <a:pt x="639" y="394"/>
                </a:lnTo>
                <a:lnTo>
                  <a:pt x="651" y="390"/>
                </a:lnTo>
                <a:lnTo>
                  <a:pt x="660" y="384"/>
                </a:lnTo>
                <a:lnTo>
                  <a:pt x="668" y="377"/>
                </a:lnTo>
                <a:lnTo>
                  <a:pt x="680" y="365"/>
                </a:lnTo>
                <a:lnTo>
                  <a:pt x="687" y="357"/>
                </a:lnTo>
                <a:lnTo>
                  <a:pt x="697" y="348"/>
                </a:lnTo>
                <a:lnTo>
                  <a:pt x="697" y="350"/>
                </a:lnTo>
                <a:lnTo>
                  <a:pt x="699" y="352"/>
                </a:lnTo>
                <a:lnTo>
                  <a:pt x="701" y="352"/>
                </a:lnTo>
                <a:lnTo>
                  <a:pt x="703" y="352"/>
                </a:lnTo>
                <a:lnTo>
                  <a:pt x="706" y="354"/>
                </a:lnTo>
                <a:lnTo>
                  <a:pt x="710" y="354"/>
                </a:lnTo>
                <a:lnTo>
                  <a:pt x="714" y="354"/>
                </a:lnTo>
                <a:lnTo>
                  <a:pt x="722" y="352"/>
                </a:lnTo>
                <a:lnTo>
                  <a:pt x="728" y="350"/>
                </a:lnTo>
                <a:lnTo>
                  <a:pt x="733" y="348"/>
                </a:lnTo>
                <a:lnTo>
                  <a:pt x="739" y="344"/>
                </a:lnTo>
                <a:lnTo>
                  <a:pt x="745" y="338"/>
                </a:lnTo>
                <a:lnTo>
                  <a:pt x="749" y="331"/>
                </a:lnTo>
                <a:lnTo>
                  <a:pt x="756" y="327"/>
                </a:lnTo>
                <a:lnTo>
                  <a:pt x="760" y="321"/>
                </a:lnTo>
                <a:lnTo>
                  <a:pt x="762" y="321"/>
                </a:lnTo>
                <a:lnTo>
                  <a:pt x="766" y="323"/>
                </a:lnTo>
                <a:lnTo>
                  <a:pt x="772" y="325"/>
                </a:lnTo>
                <a:lnTo>
                  <a:pt x="779" y="325"/>
                </a:lnTo>
                <a:lnTo>
                  <a:pt x="787" y="325"/>
                </a:lnTo>
                <a:lnTo>
                  <a:pt x="795" y="325"/>
                </a:lnTo>
                <a:lnTo>
                  <a:pt x="799" y="321"/>
                </a:lnTo>
                <a:lnTo>
                  <a:pt x="801" y="315"/>
                </a:lnTo>
                <a:lnTo>
                  <a:pt x="760" y="309"/>
                </a:lnTo>
                <a:lnTo>
                  <a:pt x="726" y="302"/>
                </a:lnTo>
                <a:lnTo>
                  <a:pt x="693" y="292"/>
                </a:lnTo>
                <a:lnTo>
                  <a:pt x="664" y="279"/>
                </a:lnTo>
                <a:lnTo>
                  <a:pt x="637" y="269"/>
                </a:lnTo>
                <a:lnTo>
                  <a:pt x="607" y="258"/>
                </a:lnTo>
                <a:lnTo>
                  <a:pt x="576" y="248"/>
                </a:lnTo>
                <a:lnTo>
                  <a:pt x="539" y="242"/>
                </a:lnTo>
                <a:lnTo>
                  <a:pt x="526" y="240"/>
                </a:lnTo>
                <a:lnTo>
                  <a:pt x="511" y="240"/>
                </a:lnTo>
                <a:lnTo>
                  <a:pt x="499" y="240"/>
                </a:lnTo>
                <a:lnTo>
                  <a:pt x="488" y="238"/>
                </a:lnTo>
                <a:lnTo>
                  <a:pt x="480" y="236"/>
                </a:lnTo>
                <a:lnTo>
                  <a:pt x="470" y="231"/>
                </a:lnTo>
                <a:lnTo>
                  <a:pt x="465" y="219"/>
                </a:lnTo>
                <a:lnTo>
                  <a:pt x="461" y="204"/>
                </a:lnTo>
                <a:lnTo>
                  <a:pt x="461" y="200"/>
                </a:lnTo>
                <a:lnTo>
                  <a:pt x="461" y="196"/>
                </a:lnTo>
                <a:lnTo>
                  <a:pt x="461" y="192"/>
                </a:lnTo>
                <a:lnTo>
                  <a:pt x="463" y="188"/>
                </a:lnTo>
                <a:lnTo>
                  <a:pt x="463" y="185"/>
                </a:lnTo>
                <a:lnTo>
                  <a:pt x="463" y="181"/>
                </a:lnTo>
                <a:lnTo>
                  <a:pt x="463" y="175"/>
                </a:lnTo>
                <a:lnTo>
                  <a:pt x="461" y="169"/>
                </a:lnTo>
                <a:lnTo>
                  <a:pt x="457" y="165"/>
                </a:lnTo>
                <a:lnTo>
                  <a:pt x="453" y="160"/>
                </a:lnTo>
                <a:lnTo>
                  <a:pt x="445" y="156"/>
                </a:lnTo>
                <a:lnTo>
                  <a:pt x="438" y="150"/>
                </a:lnTo>
                <a:lnTo>
                  <a:pt x="432" y="146"/>
                </a:lnTo>
                <a:lnTo>
                  <a:pt x="426" y="139"/>
                </a:lnTo>
                <a:lnTo>
                  <a:pt x="420" y="131"/>
                </a:lnTo>
                <a:lnTo>
                  <a:pt x="419" y="123"/>
                </a:lnTo>
                <a:lnTo>
                  <a:pt x="415" y="116"/>
                </a:lnTo>
                <a:lnTo>
                  <a:pt x="411" y="108"/>
                </a:lnTo>
                <a:lnTo>
                  <a:pt x="409" y="100"/>
                </a:lnTo>
                <a:lnTo>
                  <a:pt x="403" y="96"/>
                </a:lnTo>
                <a:lnTo>
                  <a:pt x="397" y="91"/>
                </a:lnTo>
                <a:lnTo>
                  <a:pt x="394" y="85"/>
                </a:lnTo>
                <a:lnTo>
                  <a:pt x="388" y="79"/>
                </a:lnTo>
                <a:lnTo>
                  <a:pt x="380" y="71"/>
                </a:lnTo>
                <a:lnTo>
                  <a:pt x="369" y="60"/>
                </a:lnTo>
                <a:lnTo>
                  <a:pt x="353" y="50"/>
                </a:lnTo>
                <a:lnTo>
                  <a:pt x="340" y="43"/>
                </a:lnTo>
                <a:lnTo>
                  <a:pt x="324" y="33"/>
                </a:lnTo>
                <a:lnTo>
                  <a:pt x="309" y="23"/>
                </a:lnTo>
                <a:lnTo>
                  <a:pt x="296" y="16"/>
                </a:lnTo>
                <a:lnTo>
                  <a:pt x="280" y="8"/>
                </a:lnTo>
                <a:lnTo>
                  <a:pt x="267" y="0"/>
                </a:lnTo>
                <a:lnTo>
                  <a:pt x="255" y="10"/>
                </a:lnTo>
                <a:lnTo>
                  <a:pt x="244" y="23"/>
                </a:lnTo>
                <a:lnTo>
                  <a:pt x="236" y="39"/>
                </a:lnTo>
                <a:lnTo>
                  <a:pt x="230" y="56"/>
                </a:lnTo>
                <a:lnTo>
                  <a:pt x="223" y="94"/>
                </a:lnTo>
                <a:lnTo>
                  <a:pt x="213" y="135"/>
                </a:lnTo>
                <a:lnTo>
                  <a:pt x="209" y="154"/>
                </a:lnTo>
                <a:lnTo>
                  <a:pt x="204" y="171"/>
                </a:lnTo>
                <a:lnTo>
                  <a:pt x="198" y="190"/>
                </a:lnTo>
                <a:lnTo>
                  <a:pt x="188" y="204"/>
                </a:lnTo>
                <a:lnTo>
                  <a:pt x="175" y="215"/>
                </a:lnTo>
                <a:lnTo>
                  <a:pt x="161" y="227"/>
                </a:lnTo>
                <a:lnTo>
                  <a:pt x="152" y="231"/>
                </a:lnTo>
                <a:lnTo>
                  <a:pt x="140" y="233"/>
                </a:lnTo>
                <a:lnTo>
                  <a:pt x="131" y="235"/>
                </a:lnTo>
                <a:lnTo>
                  <a:pt x="119" y="235"/>
                </a:lnTo>
                <a:lnTo>
                  <a:pt x="98" y="233"/>
                </a:lnTo>
                <a:lnTo>
                  <a:pt x="83" y="231"/>
                </a:lnTo>
                <a:lnTo>
                  <a:pt x="67" y="229"/>
                </a:lnTo>
                <a:lnTo>
                  <a:pt x="60" y="223"/>
                </a:lnTo>
                <a:lnTo>
                  <a:pt x="52" y="215"/>
                </a:lnTo>
                <a:lnTo>
                  <a:pt x="48" y="210"/>
                </a:lnTo>
                <a:lnTo>
                  <a:pt x="44" y="204"/>
                </a:lnTo>
                <a:lnTo>
                  <a:pt x="40" y="19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595" name="Freeform 136"/>
          <p:cNvSpPr>
            <a:spLocks/>
          </p:cNvSpPr>
          <p:nvPr/>
        </p:nvSpPr>
        <p:spPr bwMode="auto">
          <a:xfrm>
            <a:off x="3331840" y="3165475"/>
            <a:ext cx="273050" cy="374650"/>
          </a:xfrm>
          <a:custGeom>
            <a:avLst/>
            <a:gdLst>
              <a:gd name="T0" fmla="*/ 430 w 433"/>
              <a:gd name="T1" fmla="*/ 187 h 565"/>
              <a:gd name="T2" fmla="*/ 422 w 433"/>
              <a:gd name="T3" fmla="*/ 160 h 565"/>
              <a:gd name="T4" fmla="*/ 407 w 433"/>
              <a:gd name="T5" fmla="*/ 129 h 565"/>
              <a:gd name="T6" fmla="*/ 383 w 433"/>
              <a:gd name="T7" fmla="*/ 100 h 565"/>
              <a:gd name="T8" fmla="*/ 355 w 433"/>
              <a:gd name="T9" fmla="*/ 83 h 565"/>
              <a:gd name="T10" fmla="*/ 322 w 433"/>
              <a:gd name="T11" fmla="*/ 64 h 565"/>
              <a:gd name="T12" fmla="*/ 311 w 433"/>
              <a:gd name="T13" fmla="*/ 45 h 565"/>
              <a:gd name="T14" fmla="*/ 295 w 433"/>
              <a:gd name="T15" fmla="*/ 23 h 565"/>
              <a:gd name="T16" fmla="*/ 276 w 433"/>
              <a:gd name="T17" fmla="*/ 12 h 565"/>
              <a:gd name="T18" fmla="*/ 253 w 433"/>
              <a:gd name="T19" fmla="*/ 4 h 565"/>
              <a:gd name="T20" fmla="*/ 230 w 433"/>
              <a:gd name="T21" fmla="*/ 0 h 565"/>
              <a:gd name="T22" fmla="*/ 174 w 433"/>
              <a:gd name="T23" fmla="*/ 4 h 565"/>
              <a:gd name="T24" fmla="*/ 122 w 433"/>
              <a:gd name="T25" fmla="*/ 20 h 565"/>
              <a:gd name="T26" fmla="*/ 92 w 433"/>
              <a:gd name="T27" fmla="*/ 45 h 565"/>
              <a:gd name="T28" fmla="*/ 84 w 433"/>
              <a:gd name="T29" fmla="*/ 75 h 565"/>
              <a:gd name="T30" fmla="*/ 73 w 433"/>
              <a:gd name="T31" fmla="*/ 89 h 565"/>
              <a:gd name="T32" fmla="*/ 51 w 433"/>
              <a:gd name="T33" fmla="*/ 98 h 565"/>
              <a:gd name="T34" fmla="*/ 25 w 433"/>
              <a:gd name="T35" fmla="*/ 100 h 565"/>
              <a:gd name="T36" fmla="*/ 19 w 433"/>
              <a:gd name="T37" fmla="*/ 100 h 565"/>
              <a:gd name="T38" fmla="*/ 11 w 433"/>
              <a:gd name="T39" fmla="*/ 146 h 565"/>
              <a:gd name="T40" fmla="*/ 3 w 433"/>
              <a:gd name="T41" fmla="*/ 187 h 565"/>
              <a:gd name="T42" fmla="*/ 3 w 433"/>
              <a:gd name="T43" fmla="*/ 229 h 565"/>
              <a:gd name="T44" fmla="*/ 15 w 433"/>
              <a:gd name="T45" fmla="*/ 267 h 565"/>
              <a:gd name="T46" fmla="*/ 73 w 433"/>
              <a:gd name="T47" fmla="*/ 346 h 565"/>
              <a:gd name="T48" fmla="*/ 115 w 433"/>
              <a:gd name="T49" fmla="*/ 382 h 565"/>
              <a:gd name="T50" fmla="*/ 136 w 433"/>
              <a:gd name="T51" fmla="*/ 396 h 565"/>
              <a:gd name="T52" fmla="*/ 128 w 433"/>
              <a:gd name="T53" fmla="*/ 421 h 565"/>
              <a:gd name="T54" fmla="*/ 124 w 433"/>
              <a:gd name="T55" fmla="*/ 450 h 565"/>
              <a:gd name="T56" fmla="*/ 128 w 433"/>
              <a:gd name="T57" fmla="*/ 484 h 565"/>
              <a:gd name="T58" fmla="*/ 149 w 433"/>
              <a:gd name="T59" fmla="*/ 513 h 565"/>
              <a:gd name="T60" fmla="*/ 182 w 433"/>
              <a:gd name="T61" fmla="*/ 532 h 565"/>
              <a:gd name="T62" fmla="*/ 268 w 433"/>
              <a:gd name="T63" fmla="*/ 557 h 565"/>
              <a:gd name="T64" fmla="*/ 322 w 433"/>
              <a:gd name="T65" fmla="*/ 565 h 565"/>
              <a:gd name="T66" fmla="*/ 351 w 433"/>
              <a:gd name="T67" fmla="*/ 551 h 565"/>
              <a:gd name="T68" fmla="*/ 374 w 433"/>
              <a:gd name="T69" fmla="*/ 542 h 565"/>
              <a:gd name="T70" fmla="*/ 393 w 433"/>
              <a:gd name="T71" fmla="*/ 540 h 565"/>
              <a:gd name="T72" fmla="*/ 408 w 433"/>
              <a:gd name="T73" fmla="*/ 538 h 565"/>
              <a:gd name="T74" fmla="*/ 422 w 433"/>
              <a:gd name="T75" fmla="*/ 536 h 565"/>
              <a:gd name="T76" fmla="*/ 426 w 433"/>
              <a:gd name="T77" fmla="*/ 526 h 565"/>
              <a:gd name="T78" fmla="*/ 430 w 433"/>
              <a:gd name="T79" fmla="*/ 507 h 565"/>
              <a:gd name="T80" fmla="*/ 426 w 433"/>
              <a:gd name="T81" fmla="*/ 457 h 565"/>
              <a:gd name="T82" fmla="*/ 405 w 433"/>
              <a:gd name="T83" fmla="*/ 407 h 565"/>
              <a:gd name="T84" fmla="*/ 393 w 433"/>
              <a:gd name="T85" fmla="*/ 350 h 565"/>
              <a:gd name="T86" fmla="*/ 403 w 433"/>
              <a:gd name="T87" fmla="*/ 296 h 565"/>
              <a:gd name="T88" fmla="*/ 422 w 433"/>
              <a:gd name="T89" fmla="*/ 231 h 565"/>
              <a:gd name="T90" fmla="*/ 433 w 433"/>
              <a:gd name="T91" fmla="*/ 200 h 56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33"/>
              <a:gd name="T139" fmla="*/ 0 h 565"/>
              <a:gd name="T140" fmla="*/ 433 w 433"/>
              <a:gd name="T141" fmla="*/ 565 h 56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33" h="565">
                <a:moveTo>
                  <a:pt x="433" y="200"/>
                </a:moveTo>
                <a:lnTo>
                  <a:pt x="431" y="192"/>
                </a:lnTo>
                <a:lnTo>
                  <a:pt x="430" y="187"/>
                </a:lnTo>
                <a:lnTo>
                  <a:pt x="428" y="177"/>
                </a:lnTo>
                <a:lnTo>
                  <a:pt x="426" y="169"/>
                </a:lnTo>
                <a:lnTo>
                  <a:pt x="422" y="160"/>
                </a:lnTo>
                <a:lnTo>
                  <a:pt x="418" y="150"/>
                </a:lnTo>
                <a:lnTo>
                  <a:pt x="412" y="139"/>
                </a:lnTo>
                <a:lnTo>
                  <a:pt x="407" y="129"/>
                </a:lnTo>
                <a:lnTo>
                  <a:pt x="401" y="119"/>
                </a:lnTo>
                <a:lnTo>
                  <a:pt x="393" y="110"/>
                </a:lnTo>
                <a:lnTo>
                  <a:pt x="383" y="100"/>
                </a:lnTo>
                <a:lnTo>
                  <a:pt x="374" y="94"/>
                </a:lnTo>
                <a:lnTo>
                  <a:pt x="364" y="89"/>
                </a:lnTo>
                <a:lnTo>
                  <a:pt x="355" y="83"/>
                </a:lnTo>
                <a:lnTo>
                  <a:pt x="345" y="77"/>
                </a:lnTo>
                <a:lnTo>
                  <a:pt x="332" y="71"/>
                </a:lnTo>
                <a:lnTo>
                  <a:pt x="322" y="64"/>
                </a:lnTo>
                <a:lnTo>
                  <a:pt x="316" y="58"/>
                </a:lnTo>
                <a:lnTo>
                  <a:pt x="312" y="50"/>
                </a:lnTo>
                <a:lnTo>
                  <a:pt x="311" y="45"/>
                </a:lnTo>
                <a:lnTo>
                  <a:pt x="307" y="39"/>
                </a:lnTo>
                <a:lnTo>
                  <a:pt x="303" y="33"/>
                </a:lnTo>
                <a:lnTo>
                  <a:pt x="295" y="23"/>
                </a:lnTo>
                <a:lnTo>
                  <a:pt x="286" y="16"/>
                </a:lnTo>
                <a:lnTo>
                  <a:pt x="282" y="14"/>
                </a:lnTo>
                <a:lnTo>
                  <a:pt x="276" y="12"/>
                </a:lnTo>
                <a:lnTo>
                  <a:pt x="268" y="10"/>
                </a:lnTo>
                <a:lnTo>
                  <a:pt x="261" y="6"/>
                </a:lnTo>
                <a:lnTo>
                  <a:pt x="253" y="4"/>
                </a:lnTo>
                <a:lnTo>
                  <a:pt x="243" y="2"/>
                </a:lnTo>
                <a:lnTo>
                  <a:pt x="238" y="0"/>
                </a:lnTo>
                <a:lnTo>
                  <a:pt x="230" y="0"/>
                </a:lnTo>
                <a:lnTo>
                  <a:pt x="211" y="0"/>
                </a:lnTo>
                <a:lnTo>
                  <a:pt x="192" y="2"/>
                </a:lnTo>
                <a:lnTo>
                  <a:pt x="174" y="4"/>
                </a:lnTo>
                <a:lnTo>
                  <a:pt x="157" y="10"/>
                </a:lnTo>
                <a:lnTo>
                  <a:pt x="138" y="14"/>
                </a:lnTo>
                <a:lnTo>
                  <a:pt x="122" y="20"/>
                </a:lnTo>
                <a:lnTo>
                  <a:pt x="107" y="27"/>
                </a:lnTo>
                <a:lnTo>
                  <a:pt x="96" y="37"/>
                </a:lnTo>
                <a:lnTo>
                  <a:pt x="92" y="45"/>
                </a:lnTo>
                <a:lnTo>
                  <a:pt x="88" y="52"/>
                </a:lnTo>
                <a:lnTo>
                  <a:pt x="86" y="62"/>
                </a:lnTo>
                <a:lnTo>
                  <a:pt x="84" y="75"/>
                </a:lnTo>
                <a:lnTo>
                  <a:pt x="82" y="79"/>
                </a:lnTo>
                <a:lnTo>
                  <a:pt x="76" y="85"/>
                </a:lnTo>
                <a:lnTo>
                  <a:pt x="73" y="89"/>
                </a:lnTo>
                <a:lnTo>
                  <a:pt x="67" y="93"/>
                </a:lnTo>
                <a:lnTo>
                  <a:pt x="61" y="94"/>
                </a:lnTo>
                <a:lnTo>
                  <a:pt x="51" y="98"/>
                </a:lnTo>
                <a:lnTo>
                  <a:pt x="42" y="100"/>
                </a:lnTo>
                <a:lnTo>
                  <a:pt x="26" y="100"/>
                </a:lnTo>
                <a:lnTo>
                  <a:pt x="25" y="100"/>
                </a:lnTo>
                <a:lnTo>
                  <a:pt x="23" y="100"/>
                </a:lnTo>
                <a:lnTo>
                  <a:pt x="21" y="100"/>
                </a:lnTo>
                <a:lnTo>
                  <a:pt x="19" y="100"/>
                </a:lnTo>
                <a:lnTo>
                  <a:pt x="15" y="117"/>
                </a:lnTo>
                <a:lnTo>
                  <a:pt x="13" y="131"/>
                </a:lnTo>
                <a:lnTo>
                  <a:pt x="11" y="146"/>
                </a:lnTo>
                <a:lnTo>
                  <a:pt x="7" y="158"/>
                </a:lnTo>
                <a:lnTo>
                  <a:pt x="5" y="171"/>
                </a:lnTo>
                <a:lnTo>
                  <a:pt x="3" y="187"/>
                </a:lnTo>
                <a:lnTo>
                  <a:pt x="0" y="200"/>
                </a:lnTo>
                <a:lnTo>
                  <a:pt x="0" y="215"/>
                </a:lnTo>
                <a:lnTo>
                  <a:pt x="3" y="229"/>
                </a:lnTo>
                <a:lnTo>
                  <a:pt x="5" y="240"/>
                </a:lnTo>
                <a:lnTo>
                  <a:pt x="9" y="254"/>
                </a:lnTo>
                <a:lnTo>
                  <a:pt x="15" y="267"/>
                </a:lnTo>
                <a:lnTo>
                  <a:pt x="30" y="296"/>
                </a:lnTo>
                <a:lnTo>
                  <a:pt x="49" y="321"/>
                </a:lnTo>
                <a:lnTo>
                  <a:pt x="73" y="346"/>
                </a:lnTo>
                <a:lnTo>
                  <a:pt x="94" y="369"/>
                </a:lnTo>
                <a:lnTo>
                  <a:pt x="105" y="377"/>
                </a:lnTo>
                <a:lnTo>
                  <a:pt x="115" y="382"/>
                </a:lnTo>
                <a:lnTo>
                  <a:pt x="128" y="386"/>
                </a:lnTo>
                <a:lnTo>
                  <a:pt x="138" y="388"/>
                </a:lnTo>
                <a:lnTo>
                  <a:pt x="136" y="396"/>
                </a:lnTo>
                <a:lnTo>
                  <a:pt x="134" y="404"/>
                </a:lnTo>
                <a:lnTo>
                  <a:pt x="132" y="411"/>
                </a:lnTo>
                <a:lnTo>
                  <a:pt x="128" y="421"/>
                </a:lnTo>
                <a:lnTo>
                  <a:pt x="126" y="430"/>
                </a:lnTo>
                <a:lnTo>
                  <a:pt x="124" y="438"/>
                </a:lnTo>
                <a:lnTo>
                  <a:pt x="124" y="450"/>
                </a:lnTo>
                <a:lnTo>
                  <a:pt x="122" y="461"/>
                </a:lnTo>
                <a:lnTo>
                  <a:pt x="124" y="473"/>
                </a:lnTo>
                <a:lnTo>
                  <a:pt x="128" y="484"/>
                </a:lnTo>
                <a:lnTo>
                  <a:pt x="132" y="496"/>
                </a:lnTo>
                <a:lnTo>
                  <a:pt x="140" y="505"/>
                </a:lnTo>
                <a:lnTo>
                  <a:pt x="149" y="513"/>
                </a:lnTo>
                <a:lnTo>
                  <a:pt x="159" y="519"/>
                </a:lnTo>
                <a:lnTo>
                  <a:pt x="170" y="526"/>
                </a:lnTo>
                <a:lnTo>
                  <a:pt x="182" y="532"/>
                </a:lnTo>
                <a:lnTo>
                  <a:pt x="209" y="542"/>
                </a:lnTo>
                <a:lnTo>
                  <a:pt x="240" y="549"/>
                </a:lnTo>
                <a:lnTo>
                  <a:pt x="268" y="557"/>
                </a:lnTo>
                <a:lnTo>
                  <a:pt x="297" y="565"/>
                </a:lnTo>
                <a:lnTo>
                  <a:pt x="311" y="565"/>
                </a:lnTo>
                <a:lnTo>
                  <a:pt x="322" y="565"/>
                </a:lnTo>
                <a:lnTo>
                  <a:pt x="332" y="561"/>
                </a:lnTo>
                <a:lnTo>
                  <a:pt x="341" y="555"/>
                </a:lnTo>
                <a:lnTo>
                  <a:pt x="351" y="551"/>
                </a:lnTo>
                <a:lnTo>
                  <a:pt x="359" y="546"/>
                </a:lnTo>
                <a:lnTo>
                  <a:pt x="366" y="544"/>
                </a:lnTo>
                <a:lnTo>
                  <a:pt x="374" y="542"/>
                </a:lnTo>
                <a:lnTo>
                  <a:pt x="380" y="542"/>
                </a:lnTo>
                <a:lnTo>
                  <a:pt x="389" y="542"/>
                </a:lnTo>
                <a:lnTo>
                  <a:pt x="393" y="540"/>
                </a:lnTo>
                <a:lnTo>
                  <a:pt x="399" y="540"/>
                </a:lnTo>
                <a:lnTo>
                  <a:pt x="405" y="538"/>
                </a:lnTo>
                <a:lnTo>
                  <a:pt x="408" y="538"/>
                </a:lnTo>
                <a:lnTo>
                  <a:pt x="414" y="536"/>
                </a:lnTo>
                <a:lnTo>
                  <a:pt x="418" y="536"/>
                </a:lnTo>
                <a:lnTo>
                  <a:pt x="422" y="536"/>
                </a:lnTo>
                <a:lnTo>
                  <a:pt x="422" y="534"/>
                </a:lnTo>
                <a:lnTo>
                  <a:pt x="422" y="530"/>
                </a:lnTo>
                <a:lnTo>
                  <a:pt x="426" y="526"/>
                </a:lnTo>
                <a:lnTo>
                  <a:pt x="428" y="519"/>
                </a:lnTo>
                <a:lnTo>
                  <a:pt x="430" y="513"/>
                </a:lnTo>
                <a:lnTo>
                  <a:pt x="430" y="507"/>
                </a:lnTo>
                <a:lnTo>
                  <a:pt x="431" y="500"/>
                </a:lnTo>
                <a:lnTo>
                  <a:pt x="430" y="476"/>
                </a:lnTo>
                <a:lnTo>
                  <a:pt x="426" y="457"/>
                </a:lnTo>
                <a:lnTo>
                  <a:pt x="418" y="438"/>
                </a:lnTo>
                <a:lnTo>
                  <a:pt x="410" y="423"/>
                </a:lnTo>
                <a:lnTo>
                  <a:pt x="405" y="407"/>
                </a:lnTo>
                <a:lnTo>
                  <a:pt x="399" y="390"/>
                </a:lnTo>
                <a:lnTo>
                  <a:pt x="395" y="373"/>
                </a:lnTo>
                <a:lnTo>
                  <a:pt x="393" y="350"/>
                </a:lnTo>
                <a:lnTo>
                  <a:pt x="395" y="334"/>
                </a:lnTo>
                <a:lnTo>
                  <a:pt x="397" y="315"/>
                </a:lnTo>
                <a:lnTo>
                  <a:pt x="403" y="296"/>
                </a:lnTo>
                <a:lnTo>
                  <a:pt x="408" y="273"/>
                </a:lnTo>
                <a:lnTo>
                  <a:pt x="414" y="250"/>
                </a:lnTo>
                <a:lnTo>
                  <a:pt x="422" y="231"/>
                </a:lnTo>
                <a:lnTo>
                  <a:pt x="430" y="213"/>
                </a:lnTo>
                <a:lnTo>
                  <a:pt x="433" y="202"/>
                </a:lnTo>
                <a:lnTo>
                  <a:pt x="433" y="20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596" name="Freeform 137"/>
          <p:cNvSpPr>
            <a:spLocks/>
          </p:cNvSpPr>
          <p:nvPr/>
        </p:nvSpPr>
        <p:spPr bwMode="auto">
          <a:xfrm>
            <a:off x="3331840" y="3165475"/>
            <a:ext cx="273050" cy="374650"/>
          </a:xfrm>
          <a:custGeom>
            <a:avLst/>
            <a:gdLst>
              <a:gd name="T0" fmla="*/ 430 w 433"/>
              <a:gd name="T1" fmla="*/ 187 h 565"/>
              <a:gd name="T2" fmla="*/ 422 w 433"/>
              <a:gd name="T3" fmla="*/ 160 h 565"/>
              <a:gd name="T4" fmla="*/ 407 w 433"/>
              <a:gd name="T5" fmla="*/ 129 h 565"/>
              <a:gd name="T6" fmla="*/ 383 w 433"/>
              <a:gd name="T7" fmla="*/ 100 h 565"/>
              <a:gd name="T8" fmla="*/ 355 w 433"/>
              <a:gd name="T9" fmla="*/ 83 h 565"/>
              <a:gd name="T10" fmla="*/ 322 w 433"/>
              <a:gd name="T11" fmla="*/ 64 h 565"/>
              <a:gd name="T12" fmla="*/ 311 w 433"/>
              <a:gd name="T13" fmla="*/ 45 h 565"/>
              <a:gd name="T14" fmla="*/ 295 w 433"/>
              <a:gd name="T15" fmla="*/ 23 h 565"/>
              <a:gd name="T16" fmla="*/ 276 w 433"/>
              <a:gd name="T17" fmla="*/ 12 h 565"/>
              <a:gd name="T18" fmla="*/ 253 w 433"/>
              <a:gd name="T19" fmla="*/ 4 h 565"/>
              <a:gd name="T20" fmla="*/ 230 w 433"/>
              <a:gd name="T21" fmla="*/ 0 h 565"/>
              <a:gd name="T22" fmla="*/ 174 w 433"/>
              <a:gd name="T23" fmla="*/ 4 h 565"/>
              <a:gd name="T24" fmla="*/ 122 w 433"/>
              <a:gd name="T25" fmla="*/ 20 h 565"/>
              <a:gd name="T26" fmla="*/ 92 w 433"/>
              <a:gd name="T27" fmla="*/ 45 h 565"/>
              <a:gd name="T28" fmla="*/ 84 w 433"/>
              <a:gd name="T29" fmla="*/ 75 h 565"/>
              <a:gd name="T30" fmla="*/ 73 w 433"/>
              <a:gd name="T31" fmla="*/ 89 h 565"/>
              <a:gd name="T32" fmla="*/ 51 w 433"/>
              <a:gd name="T33" fmla="*/ 98 h 565"/>
              <a:gd name="T34" fmla="*/ 25 w 433"/>
              <a:gd name="T35" fmla="*/ 100 h 565"/>
              <a:gd name="T36" fmla="*/ 19 w 433"/>
              <a:gd name="T37" fmla="*/ 100 h 565"/>
              <a:gd name="T38" fmla="*/ 11 w 433"/>
              <a:gd name="T39" fmla="*/ 146 h 565"/>
              <a:gd name="T40" fmla="*/ 3 w 433"/>
              <a:gd name="T41" fmla="*/ 187 h 565"/>
              <a:gd name="T42" fmla="*/ 3 w 433"/>
              <a:gd name="T43" fmla="*/ 229 h 565"/>
              <a:gd name="T44" fmla="*/ 15 w 433"/>
              <a:gd name="T45" fmla="*/ 267 h 565"/>
              <a:gd name="T46" fmla="*/ 73 w 433"/>
              <a:gd name="T47" fmla="*/ 346 h 565"/>
              <a:gd name="T48" fmla="*/ 115 w 433"/>
              <a:gd name="T49" fmla="*/ 382 h 565"/>
              <a:gd name="T50" fmla="*/ 136 w 433"/>
              <a:gd name="T51" fmla="*/ 396 h 565"/>
              <a:gd name="T52" fmla="*/ 128 w 433"/>
              <a:gd name="T53" fmla="*/ 421 h 565"/>
              <a:gd name="T54" fmla="*/ 124 w 433"/>
              <a:gd name="T55" fmla="*/ 450 h 565"/>
              <a:gd name="T56" fmla="*/ 128 w 433"/>
              <a:gd name="T57" fmla="*/ 484 h 565"/>
              <a:gd name="T58" fmla="*/ 149 w 433"/>
              <a:gd name="T59" fmla="*/ 513 h 565"/>
              <a:gd name="T60" fmla="*/ 182 w 433"/>
              <a:gd name="T61" fmla="*/ 532 h 565"/>
              <a:gd name="T62" fmla="*/ 268 w 433"/>
              <a:gd name="T63" fmla="*/ 557 h 565"/>
              <a:gd name="T64" fmla="*/ 322 w 433"/>
              <a:gd name="T65" fmla="*/ 565 h 565"/>
              <a:gd name="T66" fmla="*/ 351 w 433"/>
              <a:gd name="T67" fmla="*/ 551 h 565"/>
              <a:gd name="T68" fmla="*/ 374 w 433"/>
              <a:gd name="T69" fmla="*/ 542 h 565"/>
              <a:gd name="T70" fmla="*/ 393 w 433"/>
              <a:gd name="T71" fmla="*/ 540 h 565"/>
              <a:gd name="T72" fmla="*/ 408 w 433"/>
              <a:gd name="T73" fmla="*/ 538 h 565"/>
              <a:gd name="T74" fmla="*/ 422 w 433"/>
              <a:gd name="T75" fmla="*/ 536 h 565"/>
              <a:gd name="T76" fmla="*/ 426 w 433"/>
              <a:gd name="T77" fmla="*/ 526 h 565"/>
              <a:gd name="T78" fmla="*/ 430 w 433"/>
              <a:gd name="T79" fmla="*/ 507 h 565"/>
              <a:gd name="T80" fmla="*/ 426 w 433"/>
              <a:gd name="T81" fmla="*/ 457 h 565"/>
              <a:gd name="T82" fmla="*/ 405 w 433"/>
              <a:gd name="T83" fmla="*/ 407 h 565"/>
              <a:gd name="T84" fmla="*/ 393 w 433"/>
              <a:gd name="T85" fmla="*/ 350 h 565"/>
              <a:gd name="T86" fmla="*/ 403 w 433"/>
              <a:gd name="T87" fmla="*/ 296 h 565"/>
              <a:gd name="T88" fmla="*/ 422 w 433"/>
              <a:gd name="T89" fmla="*/ 231 h 565"/>
              <a:gd name="T90" fmla="*/ 433 w 433"/>
              <a:gd name="T91" fmla="*/ 200 h 56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33"/>
              <a:gd name="T139" fmla="*/ 0 h 565"/>
              <a:gd name="T140" fmla="*/ 433 w 433"/>
              <a:gd name="T141" fmla="*/ 565 h 56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33" h="565">
                <a:moveTo>
                  <a:pt x="433" y="200"/>
                </a:moveTo>
                <a:lnTo>
                  <a:pt x="431" y="192"/>
                </a:lnTo>
                <a:lnTo>
                  <a:pt x="430" y="187"/>
                </a:lnTo>
                <a:lnTo>
                  <a:pt x="428" y="177"/>
                </a:lnTo>
                <a:lnTo>
                  <a:pt x="426" y="169"/>
                </a:lnTo>
                <a:lnTo>
                  <a:pt x="422" y="160"/>
                </a:lnTo>
                <a:lnTo>
                  <a:pt x="418" y="150"/>
                </a:lnTo>
                <a:lnTo>
                  <a:pt x="412" y="139"/>
                </a:lnTo>
                <a:lnTo>
                  <a:pt x="407" y="129"/>
                </a:lnTo>
                <a:lnTo>
                  <a:pt x="401" y="119"/>
                </a:lnTo>
                <a:lnTo>
                  <a:pt x="393" y="110"/>
                </a:lnTo>
                <a:lnTo>
                  <a:pt x="383" y="100"/>
                </a:lnTo>
                <a:lnTo>
                  <a:pt x="374" y="94"/>
                </a:lnTo>
                <a:lnTo>
                  <a:pt x="364" y="89"/>
                </a:lnTo>
                <a:lnTo>
                  <a:pt x="355" y="83"/>
                </a:lnTo>
                <a:lnTo>
                  <a:pt x="345" y="77"/>
                </a:lnTo>
                <a:lnTo>
                  <a:pt x="332" y="71"/>
                </a:lnTo>
                <a:lnTo>
                  <a:pt x="322" y="64"/>
                </a:lnTo>
                <a:lnTo>
                  <a:pt x="316" y="58"/>
                </a:lnTo>
                <a:lnTo>
                  <a:pt x="312" y="50"/>
                </a:lnTo>
                <a:lnTo>
                  <a:pt x="311" y="45"/>
                </a:lnTo>
                <a:lnTo>
                  <a:pt x="307" y="39"/>
                </a:lnTo>
                <a:lnTo>
                  <a:pt x="303" y="33"/>
                </a:lnTo>
                <a:lnTo>
                  <a:pt x="295" y="23"/>
                </a:lnTo>
                <a:lnTo>
                  <a:pt x="286" y="16"/>
                </a:lnTo>
                <a:lnTo>
                  <a:pt x="282" y="14"/>
                </a:lnTo>
                <a:lnTo>
                  <a:pt x="276" y="12"/>
                </a:lnTo>
                <a:lnTo>
                  <a:pt x="268" y="10"/>
                </a:lnTo>
                <a:lnTo>
                  <a:pt x="261" y="6"/>
                </a:lnTo>
                <a:lnTo>
                  <a:pt x="253" y="4"/>
                </a:lnTo>
                <a:lnTo>
                  <a:pt x="243" y="2"/>
                </a:lnTo>
                <a:lnTo>
                  <a:pt x="238" y="0"/>
                </a:lnTo>
                <a:lnTo>
                  <a:pt x="230" y="0"/>
                </a:lnTo>
                <a:lnTo>
                  <a:pt x="211" y="0"/>
                </a:lnTo>
                <a:lnTo>
                  <a:pt x="192" y="2"/>
                </a:lnTo>
                <a:lnTo>
                  <a:pt x="174" y="4"/>
                </a:lnTo>
                <a:lnTo>
                  <a:pt x="157" y="10"/>
                </a:lnTo>
                <a:lnTo>
                  <a:pt x="138" y="14"/>
                </a:lnTo>
                <a:lnTo>
                  <a:pt x="122" y="20"/>
                </a:lnTo>
                <a:lnTo>
                  <a:pt x="107" y="27"/>
                </a:lnTo>
                <a:lnTo>
                  <a:pt x="96" y="37"/>
                </a:lnTo>
                <a:lnTo>
                  <a:pt x="92" y="45"/>
                </a:lnTo>
                <a:lnTo>
                  <a:pt x="88" y="52"/>
                </a:lnTo>
                <a:lnTo>
                  <a:pt x="86" y="62"/>
                </a:lnTo>
                <a:lnTo>
                  <a:pt x="84" y="75"/>
                </a:lnTo>
                <a:lnTo>
                  <a:pt x="82" y="79"/>
                </a:lnTo>
                <a:lnTo>
                  <a:pt x="76" y="85"/>
                </a:lnTo>
                <a:lnTo>
                  <a:pt x="73" y="89"/>
                </a:lnTo>
                <a:lnTo>
                  <a:pt x="67" y="93"/>
                </a:lnTo>
                <a:lnTo>
                  <a:pt x="61" y="94"/>
                </a:lnTo>
                <a:lnTo>
                  <a:pt x="51" y="98"/>
                </a:lnTo>
                <a:lnTo>
                  <a:pt x="42" y="100"/>
                </a:lnTo>
                <a:lnTo>
                  <a:pt x="26" y="100"/>
                </a:lnTo>
                <a:lnTo>
                  <a:pt x="25" y="100"/>
                </a:lnTo>
                <a:lnTo>
                  <a:pt x="23" y="100"/>
                </a:lnTo>
                <a:lnTo>
                  <a:pt x="21" y="100"/>
                </a:lnTo>
                <a:lnTo>
                  <a:pt x="19" y="100"/>
                </a:lnTo>
                <a:lnTo>
                  <a:pt x="15" y="117"/>
                </a:lnTo>
                <a:lnTo>
                  <a:pt x="13" y="131"/>
                </a:lnTo>
                <a:lnTo>
                  <a:pt x="11" y="146"/>
                </a:lnTo>
                <a:lnTo>
                  <a:pt x="7" y="158"/>
                </a:lnTo>
                <a:lnTo>
                  <a:pt x="5" y="171"/>
                </a:lnTo>
                <a:lnTo>
                  <a:pt x="3" y="187"/>
                </a:lnTo>
                <a:lnTo>
                  <a:pt x="0" y="200"/>
                </a:lnTo>
                <a:lnTo>
                  <a:pt x="0" y="215"/>
                </a:lnTo>
                <a:lnTo>
                  <a:pt x="3" y="229"/>
                </a:lnTo>
                <a:lnTo>
                  <a:pt x="5" y="240"/>
                </a:lnTo>
                <a:lnTo>
                  <a:pt x="9" y="254"/>
                </a:lnTo>
                <a:lnTo>
                  <a:pt x="15" y="267"/>
                </a:lnTo>
                <a:lnTo>
                  <a:pt x="30" y="296"/>
                </a:lnTo>
                <a:lnTo>
                  <a:pt x="49" y="321"/>
                </a:lnTo>
                <a:lnTo>
                  <a:pt x="73" y="346"/>
                </a:lnTo>
                <a:lnTo>
                  <a:pt x="94" y="369"/>
                </a:lnTo>
                <a:lnTo>
                  <a:pt x="105" y="377"/>
                </a:lnTo>
                <a:lnTo>
                  <a:pt x="115" y="382"/>
                </a:lnTo>
                <a:lnTo>
                  <a:pt x="128" y="386"/>
                </a:lnTo>
                <a:lnTo>
                  <a:pt x="138" y="388"/>
                </a:lnTo>
                <a:lnTo>
                  <a:pt x="136" y="396"/>
                </a:lnTo>
                <a:lnTo>
                  <a:pt x="134" y="404"/>
                </a:lnTo>
                <a:lnTo>
                  <a:pt x="132" y="411"/>
                </a:lnTo>
                <a:lnTo>
                  <a:pt x="128" y="421"/>
                </a:lnTo>
                <a:lnTo>
                  <a:pt x="126" y="430"/>
                </a:lnTo>
                <a:lnTo>
                  <a:pt x="124" y="438"/>
                </a:lnTo>
                <a:lnTo>
                  <a:pt x="124" y="450"/>
                </a:lnTo>
                <a:lnTo>
                  <a:pt x="122" y="461"/>
                </a:lnTo>
                <a:lnTo>
                  <a:pt x="124" y="473"/>
                </a:lnTo>
                <a:lnTo>
                  <a:pt x="128" y="484"/>
                </a:lnTo>
                <a:lnTo>
                  <a:pt x="132" y="496"/>
                </a:lnTo>
                <a:lnTo>
                  <a:pt x="140" y="505"/>
                </a:lnTo>
                <a:lnTo>
                  <a:pt x="149" y="513"/>
                </a:lnTo>
                <a:lnTo>
                  <a:pt x="159" y="519"/>
                </a:lnTo>
                <a:lnTo>
                  <a:pt x="170" y="526"/>
                </a:lnTo>
                <a:lnTo>
                  <a:pt x="182" y="532"/>
                </a:lnTo>
                <a:lnTo>
                  <a:pt x="209" y="542"/>
                </a:lnTo>
                <a:lnTo>
                  <a:pt x="240" y="549"/>
                </a:lnTo>
                <a:lnTo>
                  <a:pt x="268" y="557"/>
                </a:lnTo>
                <a:lnTo>
                  <a:pt x="297" y="565"/>
                </a:lnTo>
                <a:lnTo>
                  <a:pt x="311" y="565"/>
                </a:lnTo>
                <a:lnTo>
                  <a:pt x="322" y="565"/>
                </a:lnTo>
                <a:lnTo>
                  <a:pt x="332" y="561"/>
                </a:lnTo>
                <a:lnTo>
                  <a:pt x="341" y="555"/>
                </a:lnTo>
                <a:lnTo>
                  <a:pt x="351" y="551"/>
                </a:lnTo>
                <a:lnTo>
                  <a:pt x="359" y="546"/>
                </a:lnTo>
                <a:lnTo>
                  <a:pt x="366" y="544"/>
                </a:lnTo>
                <a:lnTo>
                  <a:pt x="374" y="542"/>
                </a:lnTo>
                <a:lnTo>
                  <a:pt x="380" y="542"/>
                </a:lnTo>
                <a:lnTo>
                  <a:pt x="389" y="542"/>
                </a:lnTo>
                <a:lnTo>
                  <a:pt x="393" y="540"/>
                </a:lnTo>
                <a:lnTo>
                  <a:pt x="399" y="540"/>
                </a:lnTo>
                <a:lnTo>
                  <a:pt x="405" y="538"/>
                </a:lnTo>
                <a:lnTo>
                  <a:pt x="408" y="538"/>
                </a:lnTo>
                <a:lnTo>
                  <a:pt x="414" y="536"/>
                </a:lnTo>
                <a:lnTo>
                  <a:pt x="418" y="536"/>
                </a:lnTo>
                <a:lnTo>
                  <a:pt x="422" y="536"/>
                </a:lnTo>
                <a:lnTo>
                  <a:pt x="422" y="534"/>
                </a:lnTo>
                <a:lnTo>
                  <a:pt x="422" y="530"/>
                </a:lnTo>
                <a:lnTo>
                  <a:pt x="426" y="526"/>
                </a:lnTo>
                <a:lnTo>
                  <a:pt x="428" y="519"/>
                </a:lnTo>
                <a:lnTo>
                  <a:pt x="430" y="513"/>
                </a:lnTo>
                <a:lnTo>
                  <a:pt x="430" y="507"/>
                </a:lnTo>
                <a:lnTo>
                  <a:pt x="431" y="500"/>
                </a:lnTo>
                <a:lnTo>
                  <a:pt x="430" y="476"/>
                </a:lnTo>
                <a:lnTo>
                  <a:pt x="426" y="457"/>
                </a:lnTo>
                <a:lnTo>
                  <a:pt x="418" y="438"/>
                </a:lnTo>
                <a:lnTo>
                  <a:pt x="410" y="423"/>
                </a:lnTo>
                <a:lnTo>
                  <a:pt x="405" y="407"/>
                </a:lnTo>
                <a:lnTo>
                  <a:pt x="399" y="390"/>
                </a:lnTo>
                <a:lnTo>
                  <a:pt x="395" y="373"/>
                </a:lnTo>
                <a:lnTo>
                  <a:pt x="393" y="350"/>
                </a:lnTo>
                <a:lnTo>
                  <a:pt x="395" y="334"/>
                </a:lnTo>
                <a:lnTo>
                  <a:pt x="397" y="315"/>
                </a:lnTo>
                <a:lnTo>
                  <a:pt x="403" y="296"/>
                </a:lnTo>
                <a:lnTo>
                  <a:pt x="408" y="273"/>
                </a:lnTo>
                <a:lnTo>
                  <a:pt x="414" y="250"/>
                </a:lnTo>
                <a:lnTo>
                  <a:pt x="422" y="231"/>
                </a:lnTo>
                <a:lnTo>
                  <a:pt x="430" y="213"/>
                </a:lnTo>
                <a:lnTo>
                  <a:pt x="433" y="202"/>
                </a:lnTo>
                <a:lnTo>
                  <a:pt x="433" y="200"/>
                </a:lnTo>
              </a:path>
            </a:pathLst>
          </a:custGeom>
          <a:solidFill>
            <a:srgbClr val="FFD54F"/>
          </a:solidFill>
          <a:ln w="1588">
            <a:solidFill>
              <a:srgbClr val="969696"/>
            </a:solidFill>
            <a:round/>
            <a:headEnd/>
            <a:tailEnd/>
          </a:ln>
          <a:effectLst/>
        </p:spPr>
        <p:txBody>
          <a:bodyPr/>
          <a:lstStyle/>
          <a:p>
            <a:endParaRPr lang="el-GR"/>
          </a:p>
        </p:txBody>
      </p:sp>
      <p:sp>
        <p:nvSpPr>
          <p:cNvPr id="19597" name="Freeform 138"/>
          <p:cNvSpPr>
            <a:spLocks/>
          </p:cNvSpPr>
          <p:nvPr/>
        </p:nvSpPr>
        <p:spPr bwMode="auto">
          <a:xfrm>
            <a:off x="3998590" y="3324225"/>
            <a:ext cx="849313" cy="704850"/>
          </a:xfrm>
          <a:custGeom>
            <a:avLst/>
            <a:gdLst>
              <a:gd name="T0" fmla="*/ 557 w 1351"/>
              <a:gd name="T1" fmla="*/ 457 h 1060"/>
              <a:gd name="T2" fmla="*/ 501 w 1351"/>
              <a:gd name="T3" fmla="*/ 402 h 1060"/>
              <a:gd name="T4" fmla="*/ 393 w 1351"/>
              <a:gd name="T5" fmla="*/ 298 h 1060"/>
              <a:gd name="T6" fmla="*/ 274 w 1351"/>
              <a:gd name="T7" fmla="*/ 196 h 1060"/>
              <a:gd name="T8" fmla="*/ 200 w 1351"/>
              <a:gd name="T9" fmla="*/ 190 h 1060"/>
              <a:gd name="T10" fmla="*/ 132 w 1351"/>
              <a:gd name="T11" fmla="*/ 146 h 1060"/>
              <a:gd name="T12" fmla="*/ 100 w 1351"/>
              <a:gd name="T13" fmla="*/ 156 h 1060"/>
              <a:gd name="T14" fmla="*/ 121 w 1351"/>
              <a:gd name="T15" fmla="*/ 181 h 1060"/>
              <a:gd name="T16" fmla="*/ 69 w 1351"/>
              <a:gd name="T17" fmla="*/ 190 h 1060"/>
              <a:gd name="T18" fmla="*/ 21 w 1351"/>
              <a:gd name="T19" fmla="*/ 167 h 1060"/>
              <a:gd name="T20" fmla="*/ 115 w 1351"/>
              <a:gd name="T21" fmla="*/ 129 h 1060"/>
              <a:gd name="T22" fmla="*/ 169 w 1351"/>
              <a:gd name="T23" fmla="*/ 102 h 1060"/>
              <a:gd name="T24" fmla="*/ 200 w 1351"/>
              <a:gd name="T25" fmla="*/ 60 h 1060"/>
              <a:gd name="T26" fmla="*/ 274 w 1351"/>
              <a:gd name="T27" fmla="*/ 35 h 1060"/>
              <a:gd name="T28" fmla="*/ 347 w 1351"/>
              <a:gd name="T29" fmla="*/ 0 h 1060"/>
              <a:gd name="T30" fmla="*/ 415 w 1351"/>
              <a:gd name="T31" fmla="*/ 52 h 1060"/>
              <a:gd name="T32" fmla="*/ 470 w 1351"/>
              <a:gd name="T33" fmla="*/ 183 h 1060"/>
              <a:gd name="T34" fmla="*/ 574 w 1351"/>
              <a:gd name="T35" fmla="*/ 248 h 1060"/>
              <a:gd name="T36" fmla="*/ 651 w 1351"/>
              <a:gd name="T37" fmla="*/ 273 h 1060"/>
              <a:gd name="T38" fmla="*/ 681 w 1351"/>
              <a:gd name="T39" fmla="*/ 283 h 1060"/>
              <a:gd name="T40" fmla="*/ 737 w 1351"/>
              <a:gd name="T41" fmla="*/ 340 h 1060"/>
              <a:gd name="T42" fmla="*/ 814 w 1351"/>
              <a:gd name="T43" fmla="*/ 356 h 1060"/>
              <a:gd name="T44" fmla="*/ 850 w 1351"/>
              <a:gd name="T45" fmla="*/ 371 h 1060"/>
              <a:gd name="T46" fmla="*/ 887 w 1351"/>
              <a:gd name="T47" fmla="*/ 350 h 1060"/>
              <a:gd name="T48" fmla="*/ 908 w 1351"/>
              <a:gd name="T49" fmla="*/ 359 h 1060"/>
              <a:gd name="T50" fmla="*/ 941 w 1351"/>
              <a:gd name="T51" fmla="*/ 354 h 1060"/>
              <a:gd name="T52" fmla="*/ 998 w 1351"/>
              <a:gd name="T53" fmla="*/ 398 h 1060"/>
              <a:gd name="T54" fmla="*/ 1031 w 1351"/>
              <a:gd name="T55" fmla="*/ 469 h 1060"/>
              <a:gd name="T56" fmla="*/ 1056 w 1351"/>
              <a:gd name="T57" fmla="*/ 517 h 1060"/>
              <a:gd name="T58" fmla="*/ 1042 w 1351"/>
              <a:gd name="T59" fmla="*/ 578 h 1060"/>
              <a:gd name="T60" fmla="*/ 1042 w 1351"/>
              <a:gd name="T61" fmla="*/ 632 h 1060"/>
              <a:gd name="T62" fmla="*/ 1073 w 1351"/>
              <a:gd name="T63" fmla="*/ 695 h 1060"/>
              <a:gd name="T64" fmla="*/ 1092 w 1351"/>
              <a:gd name="T65" fmla="*/ 743 h 1060"/>
              <a:gd name="T66" fmla="*/ 1100 w 1351"/>
              <a:gd name="T67" fmla="*/ 797 h 1060"/>
              <a:gd name="T68" fmla="*/ 1163 w 1351"/>
              <a:gd name="T69" fmla="*/ 853 h 1060"/>
              <a:gd name="T70" fmla="*/ 1202 w 1351"/>
              <a:gd name="T71" fmla="*/ 853 h 1060"/>
              <a:gd name="T72" fmla="*/ 1276 w 1351"/>
              <a:gd name="T73" fmla="*/ 872 h 1060"/>
              <a:gd name="T74" fmla="*/ 1303 w 1351"/>
              <a:gd name="T75" fmla="*/ 874 h 1060"/>
              <a:gd name="T76" fmla="*/ 1334 w 1351"/>
              <a:gd name="T77" fmla="*/ 864 h 1060"/>
              <a:gd name="T78" fmla="*/ 1346 w 1351"/>
              <a:gd name="T79" fmla="*/ 874 h 1060"/>
              <a:gd name="T80" fmla="*/ 1334 w 1351"/>
              <a:gd name="T81" fmla="*/ 887 h 1060"/>
              <a:gd name="T82" fmla="*/ 1351 w 1351"/>
              <a:gd name="T83" fmla="*/ 953 h 1060"/>
              <a:gd name="T84" fmla="*/ 1336 w 1351"/>
              <a:gd name="T85" fmla="*/ 995 h 1060"/>
              <a:gd name="T86" fmla="*/ 1307 w 1351"/>
              <a:gd name="T87" fmla="*/ 1035 h 1060"/>
              <a:gd name="T88" fmla="*/ 1246 w 1351"/>
              <a:gd name="T89" fmla="*/ 1031 h 1060"/>
              <a:gd name="T90" fmla="*/ 1211 w 1351"/>
              <a:gd name="T91" fmla="*/ 1002 h 1060"/>
              <a:gd name="T92" fmla="*/ 1198 w 1351"/>
              <a:gd name="T93" fmla="*/ 1026 h 1060"/>
              <a:gd name="T94" fmla="*/ 1142 w 1351"/>
              <a:gd name="T95" fmla="*/ 1006 h 1060"/>
              <a:gd name="T96" fmla="*/ 1090 w 1351"/>
              <a:gd name="T97" fmla="*/ 926 h 1060"/>
              <a:gd name="T98" fmla="*/ 1048 w 1351"/>
              <a:gd name="T99" fmla="*/ 864 h 1060"/>
              <a:gd name="T100" fmla="*/ 1038 w 1351"/>
              <a:gd name="T101" fmla="*/ 822 h 1060"/>
              <a:gd name="T102" fmla="*/ 1004 w 1351"/>
              <a:gd name="T103" fmla="*/ 805 h 1060"/>
              <a:gd name="T104" fmla="*/ 1006 w 1351"/>
              <a:gd name="T105" fmla="*/ 772 h 1060"/>
              <a:gd name="T106" fmla="*/ 989 w 1351"/>
              <a:gd name="T107" fmla="*/ 759 h 1060"/>
              <a:gd name="T108" fmla="*/ 971 w 1351"/>
              <a:gd name="T109" fmla="*/ 707 h 1060"/>
              <a:gd name="T110" fmla="*/ 937 w 1351"/>
              <a:gd name="T111" fmla="*/ 678 h 1060"/>
              <a:gd name="T112" fmla="*/ 933 w 1351"/>
              <a:gd name="T113" fmla="*/ 647 h 1060"/>
              <a:gd name="T114" fmla="*/ 883 w 1351"/>
              <a:gd name="T115" fmla="*/ 642 h 1060"/>
              <a:gd name="T116" fmla="*/ 802 w 1351"/>
              <a:gd name="T117" fmla="*/ 649 h 1060"/>
              <a:gd name="T118" fmla="*/ 751 w 1351"/>
              <a:gd name="T119" fmla="*/ 630 h 1060"/>
              <a:gd name="T120" fmla="*/ 693 w 1351"/>
              <a:gd name="T121" fmla="*/ 632 h 1060"/>
              <a:gd name="T122" fmla="*/ 651 w 1351"/>
              <a:gd name="T123" fmla="*/ 605 h 1060"/>
              <a:gd name="T124" fmla="*/ 616 w 1351"/>
              <a:gd name="T125" fmla="*/ 536 h 10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51"/>
              <a:gd name="T190" fmla="*/ 0 h 1060"/>
              <a:gd name="T191" fmla="*/ 1351 w 1351"/>
              <a:gd name="T192" fmla="*/ 1060 h 10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51" h="1060">
                <a:moveTo>
                  <a:pt x="614" y="526"/>
                </a:moveTo>
                <a:lnTo>
                  <a:pt x="614" y="517"/>
                </a:lnTo>
                <a:lnTo>
                  <a:pt x="612" y="505"/>
                </a:lnTo>
                <a:lnTo>
                  <a:pt x="610" y="499"/>
                </a:lnTo>
                <a:lnTo>
                  <a:pt x="605" y="492"/>
                </a:lnTo>
                <a:lnTo>
                  <a:pt x="597" y="478"/>
                </a:lnTo>
                <a:lnTo>
                  <a:pt x="585" y="471"/>
                </a:lnTo>
                <a:lnTo>
                  <a:pt x="572" y="463"/>
                </a:lnTo>
                <a:lnTo>
                  <a:pt x="557" y="457"/>
                </a:lnTo>
                <a:lnTo>
                  <a:pt x="541" y="451"/>
                </a:lnTo>
                <a:lnTo>
                  <a:pt x="524" y="448"/>
                </a:lnTo>
                <a:lnTo>
                  <a:pt x="518" y="446"/>
                </a:lnTo>
                <a:lnTo>
                  <a:pt x="514" y="440"/>
                </a:lnTo>
                <a:lnTo>
                  <a:pt x="512" y="440"/>
                </a:lnTo>
                <a:lnTo>
                  <a:pt x="511" y="436"/>
                </a:lnTo>
                <a:lnTo>
                  <a:pt x="509" y="425"/>
                </a:lnTo>
                <a:lnTo>
                  <a:pt x="507" y="415"/>
                </a:lnTo>
                <a:lnTo>
                  <a:pt x="501" y="402"/>
                </a:lnTo>
                <a:lnTo>
                  <a:pt x="489" y="386"/>
                </a:lnTo>
                <a:lnTo>
                  <a:pt x="484" y="379"/>
                </a:lnTo>
                <a:lnTo>
                  <a:pt x="474" y="371"/>
                </a:lnTo>
                <a:lnTo>
                  <a:pt x="463" y="359"/>
                </a:lnTo>
                <a:lnTo>
                  <a:pt x="447" y="350"/>
                </a:lnTo>
                <a:lnTo>
                  <a:pt x="432" y="338"/>
                </a:lnTo>
                <a:lnTo>
                  <a:pt x="418" y="325"/>
                </a:lnTo>
                <a:lnTo>
                  <a:pt x="405" y="311"/>
                </a:lnTo>
                <a:lnTo>
                  <a:pt x="393" y="298"/>
                </a:lnTo>
                <a:lnTo>
                  <a:pt x="380" y="286"/>
                </a:lnTo>
                <a:lnTo>
                  <a:pt x="365" y="271"/>
                </a:lnTo>
                <a:lnTo>
                  <a:pt x="345" y="258"/>
                </a:lnTo>
                <a:lnTo>
                  <a:pt x="319" y="244"/>
                </a:lnTo>
                <a:lnTo>
                  <a:pt x="309" y="236"/>
                </a:lnTo>
                <a:lnTo>
                  <a:pt x="297" y="227"/>
                </a:lnTo>
                <a:lnTo>
                  <a:pt x="290" y="217"/>
                </a:lnTo>
                <a:lnTo>
                  <a:pt x="282" y="206"/>
                </a:lnTo>
                <a:lnTo>
                  <a:pt x="274" y="196"/>
                </a:lnTo>
                <a:lnTo>
                  <a:pt x="265" y="188"/>
                </a:lnTo>
                <a:lnTo>
                  <a:pt x="251" y="183"/>
                </a:lnTo>
                <a:lnTo>
                  <a:pt x="240" y="181"/>
                </a:lnTo>
                <a:lnTo>
                  <a:pt x="234" y="181"/>
                </a:lnTo>
                <a:lnTo>
                  <a:pt x="226" y="183"/>
                </a:lnTo>
                <a:lnTo>
                  <a:pt x="219" y="185"/>
                </a:lnTo>
                <a:lnTo>
                  <a:pt x="213" y="187"/>
                </a:lnTo>
                <a:lnTo>
                  <a:pt x="205" y="188"/>
                </a:lnTo>
                <a:lnTo>
                  <a:pt x="200" y="190"/>
                </a:lnTo>
                <a:lnTo>
                  <a:pt x="192" y="190"/>
                </a:lnTo>
                <a:lnTo>
                  <a:pt x="188" y="190"/>
                </a:lnTo>
                <a:lnTo>
                  <a:pt x="178" y="190"/>
                </a:lnTo>
                <a:lnTo>
                  <a:pt x="171" y="185"/>
                </a:lnTo>
                <a:lnTo>
                  <a:pt x="163" y="177"/>
                </a:lnTo>
                <a:lnTo>
                  <a:pt x="154" y="167"/>
                </a:lnTo>
                <a:lnTo>
                  <a:pt x="150" y="160"/>
                </a:lnTo>
                <a:lnTo>
                  <a:pt x="140" y="152"/>
                </a:lnTo>
                <a:lnTo>
                  <a:pt x="132" y="146"/>
                </a:lnTo>
                <a:lnTo>
                  <a:pt x="123" y="146"/>
                </a:lnTo>
                <a:lnTo>
                  <a:pt x="119" y="146"/>
                </a:lnTo>
                <a:lnTo>
                  <a:pt x="115" y="146"/>
                </a:lnTo>
                <a:lnTo>
                  <a:pt x="111" y="148"/>
                </a:lnTo>
                <a:lnTo>
                  <a:pt x="107" y="150"/>
                </a:lnTo>
                <a:lnTo>
                  <a:pt x="106" y="152"/>
                </a:lnTo>
                <a:lnTo>
                  <a:pt x="104" y="154"/>
                </a:lnTo>
                <a:lnTo>
                  <a:pt x="102" y="156"/>
                </a:lnTo>
                <a:lnTo>
                  <a:pt x="100" y="156"/>
                </a:lnTo>
                <a:lnTo>
                  <a:pt x="102" y="160"/>
                </a:lnTo>
                <a:lnTo>
                  <a:pt x="104" y="162"/>
                </a:lnTo>
                <a:lnTo>
                  <a:pt x="107" y="164"/>
                </a:lnTo>
                <a:lnTo>
                  <a:pt x="111" y="167"/>
                </a:lnTo>
                <a:lnTo>
                  <a:pt x="115" y="167"/>
                </a:lnTo>
                <a:lnTo>
                  <a:pt x="119" y="171"/>
                </a:lnTo>
                <a:lnTo>
                  <a:pt x="121" y="171"/>
                </a:lnTo>
                <a:lnTo>
                  <a:pt x="121" y="177"/>
                </a:lnTo>
                <a:lnTo>
                  <a:pt x="121" y="181"/>
                </a:lnTo>
                <a:lnTo>
                  <a:pt x="119" y="183"/>
                </a:lnTo>
                <a:lnTo>
                  <a:pt x="115" y="185"/>
                </a:lnTo>
                <a:lnTo>
                  <a:pt x="111" y="188"/>
                </a:lnTo>
                <a:lnTo>
                  <a:pt x="107" y="188"/>
                </a:lnTo>
                <a:lnTo>
                  <a:pt x="104" y="190"/>
                </a:lnTo>
                <a:lnTo>
                  <a:pt x="100" y="190"/>
                </a:lnTo>
                <a:lnTo>
                  <a:pt x="98" y="190"/>
                </a:lnTo>
                <a:lnTo>
                  <a:pt x="84" y="190"/>
                </a:lnTo>
                <a:lnTo>
                  <a:pt x="69" y="190"/>
                </a:lnTo>
                <a:lnTo>
                  <a:pt x="59" y="190"/>
                </a:lnTo>
                <a:lnTo>
                  <a:pt x="50" y="190"/>
                </a:lnTo>
                <a:lnTo>
                  <a:pt x="38" y="190"/>
                </a:lnTo>
                <a:lnTo>
                  <a:pt x="27" y="190"/>
                </a:lnTo>
                <a:lnTo>
                  <a:pt x="13" y="190"/>
                </a:lnTo>
                <a:lnTo>
                  <a:pt x="0" y="190"/>
                </a:lnTo>
                <a:lnTo>
                  <a:pt x="0" y="185"/>
                </a:lnTo>
                <a:lnTo>
                  <a:pt x="10" y="175"/>
                </a:lnTo>
                <a:lnTo>
                  <a:pt x="21" y="167"/>
                </a:lnTo>
                <a:lnTo>
                  <a:pt x="34" y="158"/>
                </a:lnTo>
                <a:lnTo>
                  <a:pt x="48" y="150"/>
                </a:lnTo>
                <a:lnTo>
                  <a:pt x="61" y="144"/>
                </a:lnTo>
                <a:lnTo>
                  <a:pt x="73" y="140"/>
                </a:lnTo>
                <a:lnTo>
                  <a:pt x="82" y="137"/>
                </a:lnTo>
                <a:lnTo>
                  <a:pt x="88" y="133"/>
                </a:lnTo>
                <a:lnTo>
                  <a:pt x="96" y="133"/>
                </a:lnTo>
                <a:lnTo>
                  <a:pt x="104" y="129"/>
                </a:lnTo>
                <a:lnTo>
                  <a:pt x="115" y="129"/>
                </a:lnTo>
                <a:lnTo>
                  <a:pt x="123" y="129"/>
                </a:lnTo>
                <a:lnTo>
                  <a:pt x="132" y="125"/>
                </a:lnTo>
                <a:lnTo>
                  <a:pt x="140" y="123"/>
                </a:lnTo>
                <a:lnTo>
                  <a:pt x="150" y="121"/>
                </a:lnTo>
                <a:lnTo>
                  <a:pt x="154" y="119"/>
                </a:lnTo>
                <a:lnTo>
                  <a:pt x="159" y="116"/>
                </a:lnTo>
                <a:lnTo>
                  <a:pt x="163" y="112"/>
                </a:lnTo>
                <a:lnTo>
                  <a:pt x="167" y="106"/>
                </a:lnTo>
                <a:lnTo>
                  <a:pt x="169" y="102"/>
                </a:lnTo>
                <a:lnTo>
                  <a:pt x="173" y="98"/>
                </a:lnTo>
                <a:lnTo>
                  <a:pt x="177" y="94"/>
                </a:lnTo>
                <a:lnTo>
                  <a:pt x="180" y="91"/>
                </a:lnTo>
                <a:lnTo>
                  <a:pt x="188" y="87"/>
                </a:lnTo>
                <a:lnTo>
                  <a:pt x="192" y="83"/>
                </a:lnTo>
                <a:lnTo>
                  <a:pt x="196" y="77"/>
                </a:lnTo>
                <a:lnTo>
                  <a:pt x="198" y="73"/>
                </a:lnTo>
                <a:lnTo>
                  <a:pt x="200" y="68"/>
                </a:lnTo>
                <a:lnTo>
                  <a:pt x="200" y="60"/>
                </a:lnTo>
                <a:lnTo>
                  <a:pt x="202" y="52"/>
                </a:lnTo>
                <a:lnTo>
                  <a:pt x="202" y="46"/>
                </a:lnTo>
                <a:lnTo>
                  <a:pt x="207" y="39"/>
                </a:lnTo>
                <a:lnTo>
                  <a:pt x="215" y="35"/>
                </a:lnTo>
                <a:lnTo>
                  <a:pt x="226" y="33"/>
                </a:lnTo>
                <a:lnTo>
                  <a:pt x="240" y="33"/>
                </a:lnTo>
                <a:lnTo>
                  <a:pt x="251" y="33"/>
                </a:lnTo>
                <a:lnTo>
                  <a:pt x="265" y="35"/>
                </a:lnTo>
                <a:lnTo>
                  <a:pt x="274" y="35"/>
                </a:lnTo>
                <a:lnTo>
                  <a:pt x="282" y="35"/>
                </a:lnTo>
                <a:lnTo>
                  <a:pt x="292" y="31"/>
                </a:lnTo>
                <a:lnTo>
                  <a:pt x="299" y="25"/>
                </a:lnTo>
                <a:lnTo>
                  <a:pt x="307" y="18"/>
                </a:lnTo>
                <a:lnTo>
                  <a:pt x="315" y="14"/>
                </a:lnTo>
                <a:lnTo>
                  <a:pt x="321" y="8"/>
                </a:lnTo>
                <a:lnTo>
                  <a:pt x="328" y="4"/>
                </a:lnTo>
                <a:lnTo>
                  <a:pt x="336" y="0"/>
                </a:lnTo>
                <a:lnTo>
                  <a:pt x="347" y="0"/>
                </a:lnTo>
                <a:lnTo>
                  <a:pt x="357" y="0"/>
                </a:lnTo>
                <a:lnTo>
                  <a:pt x="365" y="4"/>
                </a:lnTo>
                <a:lnTo>
                  <a:pt x="372" y="10"/>
                </a:lnTo>
                <a:lnTo>
                  <a:pt x="382" y="18"/>
                </a:lnTo>
                <a:lnTo>
                  <a:pt x="388" y="23"/>
                </a:lnTo>
                <a:lnTo>
                  <a:pt x="395" y="29"/>
                </a:lnTo>
                <a:lnTo>
                  <a:pt x="403" y="33"/>
                </a:lnTo>
                <a:lnTo>
                  <a:pt x="413" y="35"/>
                </a:lnTo>
                <a:lnTo>
                  <a:pt x="415" y="52"/>
                </a:lnTo>
                <a:lnTo>
                  <a:pt x="422" y="64"/>
                </a:lnTo>
                <a:lnTo>
                  <a:pt x="428" y="73"/>
                </a:lnTo>
                <a:lnTo>
                  <a:pt x="436" y="83"/>
                </a:lnTo>
                <a:lnTo>
                  <a:pt x="445" y="91"/>
                </a:lnTo>
                <a:lnTo>
                  <a:pt x="455" y="100"/>
                </a:lnTo>
                <a:lnTo>
                  <a:pt x="463" y="112"/>
                </a:lnTo>
                <a:lnTo>
                  <a:pt x="466" y="123"/>
                </a:lnTo>
                <a:lnTo>
                  <a:pt x="466" y="175"/>
                </a:lnTo>
                <a:lnTo>
                  <a:pt x="470" y="183"/>
                </a:lnTo>
                <a:lnTo>
                  <a:pt x="478" y="190"/>
                </a:lnTo>
                <a:lnTo>
                  <a:pt x="493" y="198"/>
                </a:lnTo>
                <a:lnTo>
                  <a:pt x="507" y="210"/>
                </a:lnTo>
                <a:lnTo>
                  <a:pt x="520" y="219"/>
                </a:lnTo>
                <a:lnTo>
                  <a:pt x="536" y="225"/>
                </a:lnTo>
                <a:lnTo>
                  <a:pt x="547" y="231"/>
                </a:lnTo>
                <a:lnTo>
                  <a:pt x="553" y="235"/>
                </a:lnTo>
                <a:lnTo>
                  <a:pt x="562" y="240"/>
                </a:lnTo>
                <a:lnTo>
                  <a:pt x="574" y="248"/>
                </a:lnTo>
                <a:lnTo>
                  <a:pt x="582" y="256"/>
                </a:lnTo>
                <a:lnTo>
                  <a:pt x="591" y="261"/>
                </a:lnTo>
                <a:lnTo>
                  <a:pt x="601" y="267"/>
                </a:lnTo>
                <a:lnTo>
                  <a:pt x="614" y="271"/>
                </a:lnTo>
                <a:lnTo>
                  <a:pt x="624" y="275"/>
                </a:lnTo>
                <a:lnTo>
                  <a:pt x="639" y="275"/>
                </a:lnTo>
                <a:lnTo>
                  <a:pt x="643" y="275"/>
                </a:lnTo>
                <a:lnTo>
                  <a:pt x="647" y="275"/>
                </a:lnTo>
                <a:lnTo>
                  <a:pt x="651" y="273"/>
                </a:lnTo>
                <a:lnTo>
                  <a:pt x="653" y="273"/>
                </a:lnTo>
                <a:lnTo>
                  <a:pt x="656" y="271"/>
                </a:lnTo>
                <a:lnTo>
                  <a:pt x="658" y="269"/>
                </a:lnTo>
                <a:lnTo>
                  <a:pt x="660" y="267"/>
                </a:lnTo>
                <a:lnTo>
                  <a:pt x="664" y="267"/>
                </a:lnTo>
                <a:lnTo>
                  <a:pt x="674" y="267"/>
                </a:lnTo>
                <a:lnTo>
                  <a:pt x="678" y="273"/>
                </a:lnTo>
                <a:lnTo>
                  <a:pt x="678" y="279"/>
                </a:lnTo>
                <a:lnTo>
                  <a:pt x="681" y="283"/>
                </a:lnTo>
                <a:lnTo>
                  <a:pt x="681" y="286"/>
                </a:lnTo>
                <a:lnTo>
                  <a:pt x="687" y="292"/>
                </a:lnTo>
                <a:lnTo>
                  <a:pt x="691" y="296"/>
                </a:lnTo>
                <a:lnTo>
                  <a:pt x="695" y="300"/>
                </a:lnTo>
                <a:lnTo>
                  <a:pt x="699" y="304"/>
                </a:lnTo>
                <a:lnTo>
                  <a:pt x="701" y="313"/>
                </a:lnTo>
                <a:lnTo>
                  <a:pt x="708" y="321"/>
                </a:lnTo>
                <a:lnTo>
                  <a:pt x="720" y="332"/>
                </a:lnTo>
                <a:lnTo>
                  <a:pt x="737" y="340"/>
                </a:lnTo>
                <a:lnTo>
                  <a:pt x="754" y="346"/>
                </a:lnTo>
                <a:lnTo>
                  <a:pt x="768" y="352"/>
                </a:lnTo>
                <a:lnTo>
                  <a:pt x="781" y="356"/>
                </a:lnTo>
                <a:lnTo>
                  <a:pt x="793" y="356"/>
                </a:lnTo>
                <a:lnTo>
                  <a:pt x="797" y="356"/>
                </a:lnTo>
                <a:lnTo>
                  <a:pt x="802" y="356"/>
                </a:lnTo>
                <a:lnTo>
                  <a:pt x="806" y="356"/>
                </a:lnTo>
                <a:lnTo>
                  <a:pt x="810" y="356"/>
                </a:lnTo>
                <a:lnTo>
                  <a:pt x="814" y="356"/>
                </a:lnTo>
                <a:lnTo>
                  <a:pt x="816" y="356"/>
                </a:lnTo>
                <a:lnTo>
                  <a:pt x="818" y="356"/>
                </a:lnTo>
                <a:lnTo>
                  <a:pt x="822" y="359"/>
                </a:lnTo>
                <a:lnTo>
                  <a:pt x="825" y="359"/>
                </a:lnTo>
                <a:lnTo>
                  <a:pt x="831" y="363"/>
                </a:lnTo>
                <a:lnTo>
                  <a:pt x="835" y="363"/>
                </a:lnTo>
                <a:lnTo>
                  <a:pt x="841" y="367"/>
                </a:lnTo>
                <a:lnTo>
                  <a:pt x="846" y="369"/>
                </a:lnTo>
                <a:lnTo>
                  <a:pt x="850" y="371"/>
                </a:lnTo>
                <a:lnTo>
                  <a:pt x="854" y="373"/>
                </a:lnTo>
                <a:lnTo>
                  <a:pt x="860" y="371"/>
                </a:lnTo>
                <a:lnTo>
                  <a:pt x="864" y="369"/>
                </a:lnTo>
                <a:lnTo>
                  <a:pt x="870" y="363"/>
                </a:lnTo>
                <a:lnTo>
                  <a:pt x="873" y="363"/>
                </a:lnTo>
                <a:lnTo>
                  <a:pt x="877" y="359"/>
                </a:lnTo>
                <a:lnTo>
                  <a:pt x="879" y="354"/>
                </a:lnTo>
                <a:lnTo>
                  <a:pt x="883" y="352"/>
                </a:lnTo>
                <a:lnTo>
                  <a:pt x="887" y="350"/>
                </a:lnTo>
                <a:lnTo>
                  <a:pt x="891" y="352"/>
                </a:lnTo>
                <a:lnTo>
                  <a:pt x="893" y="352"/>
                </a:lnTo>
                <a:lnTo>
                  <a:pt x="894" y="354"/>
                </a:lnTo>
                <a:lnTo>
                  <a:pt x="898" y="356"/>
                </a:lnTo>
                <a:lnTo>
                  <a:pt x="900" y="356"/>
                </a:lnTo>
                <a:lnTo>
                  <a:pt x="900" y="359"/>
                </a:lnTo>
                <a:lnTo>
                  <a:pt x="902" y="359"/>
                </a:lnTo>
                <a:lnTo>
                  <a:pt x="904" y="359"/>
                </a:lnTo>
                <a:lnTo>
                  <a:pt x="908" y="359"/>
                </a:lnTo>
                <a:lnTo>
                  <a:pt x="912" y="359"/>
                </a:lnTo>
                <a:lnTo>
                  <a:pt x="916" y="359"/>
                </a:lnTo>
                <a:lnTo>
                  <a:pt x="918" y="356"/>
                </a:lnTo>
                <a:lnTo>
                  <a:pt x="921" y="354"/>
                </a:lnTo>
                <a:lnTo>
                  <a:pt x="923" y="352"/>
                </a:lnTo>
                <a:lnTo>
                  <a:pt x="925" y="348"/>
                </a:lnTo>
                <a:lnTo>
                  <a:pt x="925" y="346"/>
                </a:lnTo>
                <a:lnTo>
                  <a:pt x="933" y="350"/>
                </a:lnTo>
                <a:lnTo>
                  <a:pt x="941" y="354"/>
                </a:lnTo>
                <a:lnTo>
                  <a:pt x="954" y="359"/>
                </a:lnTo>
                <a:lnTo>
                  <a:pt x="964" y="367"/>
                </a:lnTo>
                <a:lnTo>
                  <a:pt x="975" y="371"/>
                </a:lnTo>
                <a:lnTo>
                  <a:pt x="985" y="375"/>
                </a:lnTo>
                <a:lnTo>
                  <a:pt x="996" y="377"/>
                </a:lnTo>
                <a:lnTo>
                  <a:pt x="1004" y="377"/>
                </a:lnTo>
                <a:lnTo>
                  <a:pt x="1002" y="384"/>
                </a:lnTo>
                <a:lnTo>
                  <a:pt x="1000" y="390"/>
                </a:lnTo>
                <a:lnTo>
                  <a:pt x="998" y="398"/>
                </a:lnTo>
                <a:lnTo>
                  <a:pt x="994" y="402"/>
                </a:lnTo>
                <a:lnTo>
                  <a:pt x="992" y="409"/>
                </a:lnTo>
                <a:lnTo>
                  <a:pt x="989" y="415"/>
                </a:lnTo>
                <a:lnTo>
                  <a:pt x="985" y="423"/>
                </a:lnTo>
                <a:lnTo>
                  <a:pt x="985" y="428"/>
                </a:lnTo>
                <a:lnTo>
                  <a:pt x="989" y="436"/>
                </a:lnTo>
                <a:lnTo>
                  <a:pt x="1000" y="446"/>
                </a:lnTo>
                <a:lnTo>
                  <a:pt x="1013" y="457"/>
                </a:lnTo>
                <a:lnTo>
                  <a:pt x="1031" y="469"/>
                </a:lnTo>
                <a:lnTo>
                  <a:pt x="1044" y="482"/>
                </a:lnTo>
                <a:lnTo>
                  <a:pt x="1058" y="492"/>
                </a:lnTo>
                <a:lnTo>
                  <a:pt x="1069" y="499"/>
                </a:lnTo>
                <a:lnTo>
                  <a:pt x="1073" y="501"/>
                </a:lnTo>
                <a:lnTo>
                  <a:pt x="1071" y="505"/>
                </a:lnTo>
                <a:lnTo>
                  <a:pt x="1065" y="509"/>
                </a:lnTo>
                <a:lnTo>
                  <a:pt x="1065" y="513"/>
                </a:lnTo>
                <a:lnTo>
                  <a:pt x="1061" y="513"/>
                </a:lnTo>
                <a:lnTo>
                  <a:pt x="1056" y="517"/>
                </a:lnTo>
                <a:lnTo>
                  <a:pt x="1054" y="519"/>
                </a:lnTo>
                <a:lnTo>
                  <a:pt x="1050" y="523"/>
                </a:lnTo>
                <a:lnTo>
                  <a:pt x="1050" y="526"/>
                </a:lnTo>
                <a:lnTo>
                  <a:pt x="1046" y="534"/>
                </a:lnTo>
                <a:lnTo>
                  <a:pt x="1046" y="544"/>
                </a:lnTo>
                <a:lnTo>
                  <a:pt x="1044" y="553"/>
                </a:lnTo>
                <a:lnTo>
                  <a:pt x="1044" y="563"/>
                </a:lnTo>
                <a:lnTo>
                  <a:pt x="1044" y="571"/>
                </a:lnTo>
                <a:lnTo>
                  <a:pt x="1042" y="578"/>
                </a:lnTo>
                <a:lnTo>
                  <a:pt x="1040" y="590"/>
                </a:lnTo>
                <a:lnTo>
                  <a:pt x="1035" y="599"/>
                </a:lnTo>
                <a:lnTo>
                  <a:pt x="1037" y="599"/>
                </a:lnTo>
                <a:lnTo>
                  <a:pt x="1038" y="603"/>
                </a:lnTo>
                <a:lnTo>
                  <a:pt x="1040" y="609"/>
                </a:lnTo>
                <a:lnTo>
                  <a:pt x="1040" y="615"/>
                </a:lnTo>
                <a:lnTo>
                  <a:pt x="1042" y="620"/>
                </a:lnTo>
                <a:lnTo>
                  <a:pt x="1042" y="628"/>
                </a:lnTo>
                <a:lnTo>
                  <a:pt x="1042" y="632"/>
                </a:lnTo>
                <a:lnTo>
                  <a:pt x="1040" y="634"/>
                </a:lnTo>
                <a:lnTo>
                  <a:pt x="1048" y="642"/>
                </a:lnTo>
                <a:lnTo>
                  <a:pt x="1054" y="651"/>
                </a:lnTo>
                <a:lnTo>
                  <a:pt x="1056" y="659"/>
                </a:lnTo>
                <a:lnTo>
                  <a:pt x="1061" y="668"/>
                </a:lnTo>
                <a:lnTo>
                  <a:pt x="1061" y="676"/>
                </a:lnTo>
                <a:lnTo>
                  <a:pt x="1065" y="684"/>
                </a:lnTo>
                <a:lnTo>
                  <a:pt x="1069" y="690"/>
                </a:lnTo>
                <a:lnTo>
                  <a:pt x="1073" y="695"/>
                </a:lnTo>
                <a:lnTo>
                  <a:pt x="1077" y="703"/>
                </a:lnTo>
                <a:lnTo>
                  <a:pt x="1079" y="709"/>
                </a:lnTo>
                <a:lnTo>
                  <a:pt x="1081" y="715"/>
                </a:lnTo>
                <a:lnTo>
                  <a:pt x="1083" y="720"/>
                </a:lnTo>
                <a:lnTo>
                  <a:pt x="1083" y="726"/>
                </a:lnTo>
                <a:lnTo>
                  <a:pt x="1085" y="730"/>
                </a:lnTo>
                <a:lnTo>
                  <a:pt x="1088" y="732"/>
                </a:lnTo>
                <a:lnTo>
                  <a:pt x="1092" y="734"/>
                </a:lnTo>
                <a:lnTo>
                  <a:pt x="1092" y="743"/>
                </a:lnTo>
                <a:lnTo>
                  <a:pt x="1092" y="749"/>
                </a:lnTo>
                <a:lnTo>
                  <a:pt x="1092" y="753"/>
                </a:lnTo>
                <a:lnTo>
                  <a:pt x="1092" y="759"/>
                </a:lnTo>
                <a:lnTo>
                  <a:pt x="1092" y="763"/>
                </a:lnTo>
                <a:lnTo>
                  <a:pt x="1092" y="766"/>
                </a:lnTo>
                <a:lnTo>
                  <a:pt x="1092" y="772"/>
                </a:lnTo>
                <a:lnTo>
                  <a:pt x="1092" y="776"/>
                </a:lnTo>
                <a:lnTo>
                  <a:pt x="1094" y="787"/>
                </a:lnTo>
                <a:lnTo>
                  <a:pt x="1100" y="797"/>
                </a:lnTo>
                <a:lnTo>
                  <a:pt x="1108" y="811"/>
                </a:lnTo>
                <a:lnTo>
                  <a:pt x="1117" y="820"/>
                </a:lnTo>
                <a:lnTo>
                  <a:pt x="1127" y="828"/>
                </a:lnTo>
                <a:lnTo>
                  <a:pt x="1138" y="835"/>
                </a:lnTo>
                <a:lnTo>
                  <a:pt x="1150" y="841"/>
                </a:lnTo>
                <a:lnTo>
                  <a:pt x="1159" y="845"/>
                </a:lnTo>
                <a:lnTo>
                  <a:pt x="1159" y="849"/>
                </a:lnTo>
                <a:lnTo>
                  <a:pt x="1161" y="853"/>
                </a:lnTo>
                <a:lnTo>
                  <a:pt x="1163" y="853"/>
                </a:lnTo>
                <a:lnTo>
                  <a:pt x="1165" y="857"/>
                </a:lnTo>
                <a:lnTo>
                  <a:pt x="1167" y="859"/>
                </a:lnTo>
                <a:lnTo>
                  <a:pt x="1171" y="860"/>
                </a:lnTo>
                <a:lnTo>
                  <a:pt x="1173" y="860"/>
                </a:lnTo>
                <a:lnTo>
                  <a:pt x="1177" y="857"/>
                </a:lnTo>
                <a:lnTo>
                  <a:pt x="1182" y="853"/>
                </a:lnTo>
                <a:lnTo>
                  <a:pt x="1186" y="853"/>
                </a:lnTo>
                <a:lnTo>
                  <a:pt x="1190" y="853"/>
                </a:lnTo>
                <a:lnTo>
                  <a:pt x="1202" y="853"/>
                </a:lnTo>
                <a:lnTo>
                  <a:pt x="1217" y="860"/>
                </a:lnTo>
                <a:lnTo>
                  <a:pt x="1230" y="866"/>
                </a:lnTo>
                <a:lnTo>
                  <a:pt x="1242" y="870"/>
                </a:lnTo>
                <a:lnTo>
                  <a:pt x="1255" y="876"/>
                </a:lnTo>
                <a:lnTo>
                  <a:pt x="1265" y="876"/>
                </a:lnTo>
                <a:lnTo>
                  <a:pt x="1267" y="876"/>
                </a:lnTo>
                <a:lnTo>
                  <a:pt x="1271" y="876"/>
                </a:lnTo>
                <a:lnTo>
                  <a:pt x="1273" y="874"/>
                </a:lnTo>
                <a:lnTo>
                  <a:pt x="1276" y="872"/>
                </a:lnTo>
                <a:lnTo>
                  <a:pt x="1278" y="870"/>
                </a:lnTo>
                <a:lnTo>
                  <a:pt x="1280" y="870"/>
                </a:lnTo>
                <a:lnTo>
                  <a:pt x="1284" y="868"/>
                </a:lnTo>
                <a:lnTo>
                  <a:pt x="1286" y="868"/>
                </a:lnTo>
                <a:lnTo>
                  <a:pt x="1294" y="868"/>
                </a:lnTo>
                <a:lnTo>
                  <a:pt x="1298" y="870"/>
                </a:lnTo>
                <a:lnTo>
                  <a:pt x="1300" y="870"/>
                </a:lnTo>
                <a:lnTo>
                  <a:pt x="1301" y="872"/>
                </a:lnTo>
                <a:lnTo>
                  <a:pt x="1303" y="874"/>
                </a:lnTo>
                <a:lnTo>
                  <a:pt x="1305" y="876"/>
                </a:lnTo>
                <a:lnTo>
                  <a:pt x="1307" y="876"/>
                </a:lnTo>
                <a:lnTo>
                  <a:pt x="1311" y="876"/>
                </a:lnTo>
                <a:lnTo>
                  <a:pt x="1315" y="876"/>
                </a:lnTo>
                <a:lnTo>
                  <a:pt x="1319" y="874"/>
                </a:lnTo>
                <a:lnTo>
                  <a:pt x="1324" y="872"/>
                </a:lnTo>
                <a:lnTo>
                  <a:pt x="1328" y="870"/>
                </a:lnTo>
                <a:lnTo>
                  <a:pt x="1332" y="866"/>
                </a:lnTo>
                <a:lnTo>
                  <a:pt x="1334" y="864"/>
                </a:lnTo>
                <a:lnTo>
                  <a:pt x="1336" y="862"/>
                </a:lnTo>
                <a:lnTo>
                  <a:pt x="1338" y="860"/>
                </a:lnTo>
                <a:lnTo>
                  <a:pt x="1338" y="862"/>
                </a:lnTo>
                <a:lnTo>
                  <a:pt x="1340" y="864"/>
                </a:lnTo>
                <a:lnTo>
                  <a:pt x="1342" y="866"/>
                </a:lnTo>
                <a:lnTo>
                  <a:pt x="1342" y="868"/>
                </a:lnTo>
                <a:lnTo>
                  <a:pt x="1344" y="868"/>
                </a:lnTo>
                <a:lnTo>
                  <a:pt x="1346" y="870"/>
                </a:lnTo>
                <a:lnTo>
                  <a:pt x="1346" y="874"/>
                </a:lnTo>
                <a:lnTo>
                  <a:pt x="1346" y="876"/>
                </a:lnTo>
                <a:lnTo>
                  <a:pt x="1346" y="878"/>
                </a:lnTo>
                <a:lnTo>
                  <a:pt x="1346" y="882"/>
                </a:lnTo>
                <a:lnTo>
                  <a:pt x="1344" y="882"/>
                </a:lnTo>
                <a:lnTo>
                  <a:pt x="1342" y="883"/>
                </a:lnTo>
                <a:lnTo>
                  <a:pt x="1340" y="887"/>
                </a:lnTo>
                <a:lnTo>
                  <a:pt x="1338" y="887"/>
                </a:lnTo>
                <a:lnTo>
                  <a:pt x="1336" y="887"/>
                </a:lnTo>
                <a:lnTo>
                  <a:pt x="1334" y="887"/>
                </a:lnTo>
                <a:lnTo>
                  <a:pt x="1336" y="897"/>
                </a:lnTo>
                <a:lnTo>
                  <a:pt x="1338" y="905"/>
                </a:lnTo>
                <a:lnTo>
                  <a:pt x="1342" y="910"/>
                </a:lnTo>
                <a:lnTo>
                  <a:pt x="1344" y="918"/>
                </a:lnTo>
                <a:lnTo>
                  <a:pt x="1348" y="926"/>
                </a:lnTo>
                <a:lnTo>
                  <a:pt x="1349" y="930"/>
                </a:lnTo>
                <a:lnTo>
                  <a:pt x="1351" y="939"/>
                </a:lnTo>
                <a:lnTo>
                  <a:pt x="1351" y="947"/>
                </a:lnTo>
                <a:lnTo>
                  <a:pt x="1351" y="953"/>
                </a:lnTo>
                <a:lnTo>
                  <a:pt x="1349" y="956"/>
                </a:lnTo>
                <a:lnTo>
                  <a:pt x="1348" y="964"/>
                </a:lnTo>
                <a:lnTo>
                  <a:pt x="1344" y="968"/>
                </a:lnTo>
                <a:lnTo>
                  <a:pt x="1342" y="972"/>
                </a:lnTo>
                <a:lnTo>
                  <a:pt x="1340" y="976"/>
                </a:lnTo>
                <a:lnTo>
                  <a:pt x="1338" y="979"/>
                </a:lnTo>
                <a:lnTo>
                  <a:pt x="1338" y="985"/>
                </a:lnTo>
                <a:lnTo>
                  <a:pt x="1338" y="991"/>
                </a:lnTo>
                <a:lnTo>
                  <a:pt x="1336" y="995"/>
                </a:lnTo>
                <a:lnTo>
                  <a:pt x="1336" y="1002"/>
                </a:lnTo>
                <a:lnTo>
                  <a:pt x="1334" y="1006"/>
                </a:lnTo>
                <a:lnTo>
                  <a:pt x="1332" y="1012"/>
                </a:lnTo>
                <a:lnTo>
                  <a:pt x="1332" y="1014"/>
                </a:lnTo>
                <a:lnTo>
                  <a:pt x="1332" y="1016"/>
                </a:lnTo>
                <a:lnTo>
                  <a:pt x="1321" y="1022"/>
                </a:lnTo>
                <a:lnTo>
                  <a:pt x="1315" y="1029"/>
                </a:lnTo>
                <a:lnTo>
                  <a:pt x="1307" y="1035"/>
                </a:lnTo>
                <a:lnTo>
                  <a:pt x="1301" y="1045"/>
                </a:lnTo>
                <a:lnTo>
                  <a:pt x="1296" y="1050"/>
                </a:lnTo>
                <a:lnTo>
                  <a:pt x="1286" y="1056"/>
                </a:lnTo>
                <a:lnTo>
                  <a:pt x="1278" y="1058"/>
                </a:lnTo>
                <a:lnTo>
                  <a:pt x="1267" y="1060"/>
                </a:lnTo>
                <a:lnTo>
                  <a:pt x="1261" y="1058"/>
                </a:lnTo>
                <a:lnTo>
                  <a:pt x="1257" y="1050"/>
                </a:lnTo>
                <a:lnTo>
                  <a:pt x="1252" y="1041"/>
                </a:lnTo>
                <a:lnTo>
                  <a:pt x="1246" y="1031"/>
                </a:lnTo>
                <a:lnTo>
                  <a:pt x="1242" y="1020"/>
                </a:lnTo>
                <a:lnTo>
                  <a:pt x="1238" y="1012"/>
                </a:lnTo>
                <a:lnTo>
                  <a:pt x="1234" y="1006"/>
                </a:lnTo>
                <a:lnTo>
                  <a:pt x="1230" y="1002"/>
                </a:lnTo>
                <a:lnTo>
                  <a:pt x="1227" y="1002"/>
                </a:lnTo>
                <a:lnTo>
                  <a:pt x="1221" y="1002"/>
                </a:lnTo>
                <a:lnTo>
                  <a:pt x="1219" y="1002"/>
                </a:lnTo>
                <a:lnTo>
                  <a:pt x="1215" y="1002"/>
                </a:lnTo>
                <a:lnTo>
                  <a:pt x="1211" y="1002"/>
                </a:lnTo>
                <a:lnTo>
                  <a:pt x="1209" y="1002"/>
                </a:lnTo>
                <a:lnTo>
                  <a:pt x="1205" y="1002"/>
                </a:lnTo>
                <a:lnTo>
                  <a:pt x="1204" y="1002"/>
                </a:lnTo>
                <a:lnTo>
                  <a:pt x="1200" y="1002"/>
                </a:lnTo>
                <a:lnTo>
                  <a:pt x="1198" y="1002"/>
                </a:lnTo>
                <a:lnTo>
                  <a:pt x="1198" y="1006"/>
                </a:lnTo>
                <a:lnTo>
                  <a:pt x="1198" y="1014"/>
                </a:lnTo>
                <a:lnTo>
                  <a:pt x="1198" y="1020"/>
                </a:lnTo>
                <a:lnTo>
                  <a:pt x="1198" y="1026"/>
                </a:lnTo>
                <a:lnTo>
                  <a:pt x="1196" y="1031"/>
                </a:lnTo>
                <a:lnTo>
                  <a:pt x="1196" y="1037"/>
                </a:lnTo>
                <a:lnTo>
                  <a:pt x="1192" y="1041"/>
                </a:lnTo>
                <a:lnTo>
                  <a:pt x="1190" y="1041"/>
                </a:lnTo>
                <a:lnTo>
                  <a:pt x="1173" y="1041"/>
                </a:lnTo>
                <a:lnTo>
                  <a:pt x="1161" y="1035"/>
                </a:lnTo>
                <a:lnTo>
                  <a:pt x="1154" y="1027"/>
                </a:lnTo>
                <a:lnTo>
                  <a:pt x="1148" y="1018"/>
                </a:lnTo>
                <a:lnTo>
                  <a:pt x="1142" y="1006"/>
                </a:lnTo>
                <a:lnTo>
                  <a:pt x="1138" y="993"/>
                </a:lnTo>
                <a:lnTo>
                  <a:pt x="1138" y="979"/>
                </a:lnTo>
                <a:lnTo>
                  <a:pt x="1138" y="968"/>
                </a:lnTo>
                <a:lnTo>
                  <a:pt x="1134" y="958"/>
                </a:lnTo>
                <a:lnTo>
                  <a:pt x="1133" y="951"/>
                </a:lnTo>
                <a:lnTo>
                  <a:pt x="1127" y="945"/>
                </a:lnTo>
                <a:lnTo>
                  <a:pt x="1123" y="941"/>
                </a:lnTo>
                <a:lnTo>
                  <a:pt x="1108" y="933"/>
                </a:lnTo>
                <a:lnTo>
                  <a:pt x="1090" y="926"/>
                </a:lnTo>
                <a:lnTo>
                  <a:pt x="1073" y="916"/>
                </a:lnTo>
                <a:lnTo>
                  <a:pt x="1058" y="907"/>
                </a:lnTo>
                <a:lnTo>
                  <a:pt x="1052" y="901"/>
                </a:lnTo>
                <a:lnTo>
                  <a:pt x="1048" y="895"/>
                </a:lnTo>
                <a:lnTo>
                  <a:pt x="1044" y="887"/>
                </a:lnTo>
                <a:lnTo>
                  <a:pt x="1044" y="876"/>
                </a:lnTo>
                <a:lnTo>
                  <a:pt x="1044" y="872"/>
                </a:lnTo>
                <a:lnTo>
                  <a:pt x="1046" y="868"/>
                </a:lnTo>
                <a:lnTo>
                  <a:pt x="1048" y="864"/>
                </a:lnTo>
                <a:lnTo>
                  <a:pt x="1052" y="862"/>
                </a:lnTo>
                <a:lnTo>
                  <a:pt x="1054" y="860"/>
                </a:lnTo>
                <a:lnTo>
                  <a:pt x="1056" y="859"/>
                </a:lnTo>
                <a:lnTo>
                  <a:pt x="1061" y="857"/>
                </a:lnTo>
                <a:lnTo>
                  <a:pt x="1061" y="853"/>
                </a:lnTo>
                <a:lnTo>
                  <a:pt x="1054" y="845"/>
                </a:lnTo>
                <a:lnTo>
                  <a:pt x="1048" y="837"/>
                </a:lnTo>
                <a:lnTo>
                  <a:pt x="1044" y="830"/>
                </a:lnTo>
                <a:lnTo>
                  <a:pt x="1038" y="822"/>
                </a:lnTo>
                <a:lnTo>
                  <a:pt x="1037" y="814"/>
                </a:lnTo>
                <a:lnTo>
                  <a:pt x="1033" y="807"/>
                </a:lnTo>
                <a:lnTo>
                  <a:pt x="1033" y="801"/>
                </a:lnTo>
                <a:lnTo>
                  <a:pt x="1033" y="795"/>
                </a:lnTo>
                <a:lnTo>
                  <a:pt x="1008" y="795"/>
                </a:lnTo>
                <a:lnTo>
                  <a:pt x="1008" y="797"/>
                </a:lnTo>
                <a:lnTo>
                  <a:pt x="1008" y="801"/>
                </a:lnTo>
                <a:lnTo>
                  <a:pt x="1006" y="803"/>
                </a:lnTo>
                <a:lnTo>
                  <a:pt x="1004" y="805"/>
                </a:lnTo>
                <a:lnTo>
                  <a:pt x="1002" y="807"/>
                </a:lnTo>
                <a:lnTo>
                  <a:pt x="1000" y="811"/>
                </a:lnTo>
                <a:lnTo>
                  <a:pt x="996" y="811"/>
                </a:lnTo>
                <a:lnTo>
                  <a:pt x="994" y="811"/>
                </a:lnTo>
                <a:lnTo>
                  <a:pt x="994" y="807"/>
                </a:lnTo>
                <a:lnTo>
                  <a:pt x="994" y="801"/>
                </a:lnTo>
                <a:lnTo>
                  <a:pt x="998" y="793"/>
                </a:lnTo>
                <a:lnTo>
                  <a:pt x="1002" y="784"/>
                </a:lnTo>
                <a:lnTo>
                  <a:pt x="1006" y="772"/>
                </a:lnTo>
                <a:lnTo>
                  <a:pt x="1010" y="763"/>
                </a:lnTo>
                <a:lnTo>
                  <a:pt x="1013" y="753"/>
                </a:lnTo>
                <a:lnTo>
                  <a:pt x="1013" y="747"/>
                </a:lnTo>
                <a:lnTo>
                  <a:pt x="1010" y="749"/>
                </a:lnTo>
                <a:lnTo>
                  <a:pt x="1004" y="751"/>
                </a:lnTo>
                <a:lnTo>
                  <a:pt x="1000" y="753"/>
                </a:lnTo>
                <a:lnTo>
                  <a:pt x="996" y="755"/>
                </a:lnTo>
                <a:lnTo>
                  <a:pt x="992" y="757"/>
                </a:lnTo>
                <a:lnTo>
                  <a:pt x="989" y="759"/>
                </a:lnTo>
                <a:lnTo>
                  <a:pt x="981" y="761"/>
                </a:lnTo>
                <a:lnTo>
                  <a:pt x="977" y="763"/>
                </a:lnTo>
                <a:lnTo>
                  <a:pt x="975" y="753"/>
                </a:lnTo>
                <a:lnTo>
                  <a:pt x="973" y="745"/>
                </a:lnTo>
                <a:lnTo>
                  <a:pt x="971" y="738"/>
                </a:lnTo>
                <a:lnTo>
                  <a:pt x="969" y="728"/>
                </a:lnTo>
                <a:lnTo>
                  <a:pt x="969" y="720"/>
                </a:lnTo>
                <a:lnTo>
                  <a:pt x="969" y="715"/>
                </a:lnTo>
                <a:lnTo>
                  <a:pt x="971" y="707"/>
                </a:lnTo>
                <a:lnTo>
                  <a:pt x="977" y="699"/>
                </a:lnTo>
                <a:lnTo>
                  <a:pt x="925" y="699"/>
                </a:lnTo>
                <a:lnTo>
                  <a:pt x="925" y="693"/>
                </a:lnTo>
                <a:lnTo>
                  <a:pt x="927" y="690"/>
                </a:lnTo>
                <a:lnTo>
                  <a:pt x="929" y="686"/>
                </a:lnTo>
                <a:lnTo>
                  <a:pt x="931" y="684"/>
                </a:lnTo>
                <a:lnTo>
                  <a:pt x="933" y="682"/>
                </a:lnTo>
                <a:lnTo>
                  <a:pt x="935" y="680"/>
                </a:lnTo>
                <a:lnTo>
                  <a:pt x="937" y="678"/>
                </a:lnTo>
                <a:lnTo>
                  <a:pt x="939" y="676"/>
                </a:lnTo>
                <a:lnTo>
                  <a:pt x="937" y="674"/>
                </a:lnTo>
                <a:lnTo>
                  <a:pt x="935" y="670"/>
                </a:lnTo>
                <a:lnTo>
                  <a:pt x="935" y="667"/>
                </a:lnTo>
                <a:lnTo>
                  <a:pt x="935" y="665"/>
                </a:lnTo>
                <a:lnTo>
                  <a:pt x="933" y="659"/>
                </a:lnTo>
                <a:lnTo>
                  <a:pt x="933" y="655"/>
                </a:lnTo>
                <a:lnTo>
                  <a:pt x="933" y="651"/>
                </a:lnTo>
                <a:lnTo>
                  <a:pt x="933" y="647"/>
                </a:lnTo>
                <a:lnTo>
                  <a:pt x="927" y="645"/>
                </a:lnTo>
                <a:lnTo>
                  <a:pt x="921" y="643"/>
                </a:lnTo>
                <a:lnTo>
                  <a:pt x="916" y="643"/>
                </a:lnTo>
                <a:lnTo>
                  <a:pt x="908" y="642"/>
                </a:lnTo>
                <a:lnTo>
                  <a:pt x="902" y="642"/>
                </a:lnTo>
                <a:lnTo>
                  <a:pt x="898" y="642"/>
                </a:lnTo>
                <a:lnTo>
                  <a:pt x="893" y="642"/>
                </a:lnTo>
                <a:lnTo>
                  <a:pt x="891" y="642"/>
                </a:lnTo>
                <a:lnTo>
                  <a:pt x="883" y="642"/>
                </a:lnTo>
                <a:lnTo>
                  <a:pt x="873" y="643"/>
                </a:lnTo>
                <a:lnTo>
                  <a:pt x="862" y="645"/>
                </a:lnTo>
                <a:lnTo>
                  <a:pt x="850" y="647"/>
                </a:lnTo>
                <a:lnTo>
                  <a:pt x="841" y="649"/>
                </a:lnTo>
                <a:lnTo>
                  <a:pt x="831" y="651"/>
                </a:lnTo>
                <a:lnTo>
                  <a:pt x="822" y="653"/>
                </a:lnTo>
                <a:lnTo>
                  <a:pt x="820" y="653"/>
                </a:lnTo>
                <a:lnTo>
                  <a:pt x="810" y="651"/>
                </a:lnTo>
                <a:lnTo>
                  <a:pt x="802" y="649"/>
                </a:lnTo>
                <a:lnTo>
                  <a:pt x="797" y="643"/>
                </a:lnTo>
                <a:lnTo>
                  <a:pt x="793" y="640"/>
                </a:lnTo>
                <a:lnTo>
                  <a:pt x="785" y="634"/>
                </a:lnTo>
                <a:lnTo>
                  <a:pt x="781" y="630"/>
                </a:lnTo>
                <a:lnTo>
                  <a:pt x="775" y="626"/>
                </a:lnTo>
                <a:lnTo>
                  <a:pt x="768" y="622"/>
                </a:lnTo>
                <a:lnTo>
                  <a:pt x="764" y="626"/>
                </a:lnTo>
                <a:lnTo>
                  <a:pt x="758" y="628"/>
                </a:lnTo>
                <a:lnTo>
                  <a:pt x="751" y="630"/>
                </a:lnTo>
                <a:lnTo>
                  <a:pt x="747" y="634"/>
                </a:lnTo>
                <a:lnTo>
                  <a:pt x="741" y="636"/>
                </a:lnTo>
                <a:lnTo>
                  <a:pt x="737" y="640"/>
                </a:lnTo>
                <a:lnTo>
                  <a:pt x="731" y="642"/>
                </a:lnTo>
                <a:lnTo>
                  <a:pt x="727" y="642"/>
                </a:lnTo>
                <a:lnTo>
                  <a:pt x="720" y="642"/>
                </a:lnTo>
                <a:lnTo>
                  <a:pt x="712" y="640"/>
                </a:lnTo>
                <a:lnTo>
                  <a:pt x="703" y="636"/>
                </a:lnTo>
                <a:lnTo>
                  <a:pt x="693" y="632"/>
                </a:lnTo>
                <a:lnTo>
                  <a:pt x="685" y="628"/>
                </a:lnTo>
                <a:lnTo>
                  <a:pt x="678" y="620"/>
                </a:lnTo>
                <a:lnTo>
                  <a:pt x="670" y="613"/>
                </a:lnTo>
                <a:lnTo>
                  <a:pt x="666" y="607"/>
                </a:lnTo>
                <a:lnTo>
                  <a:pt x="662" y="607"/>
                </a:lnTo>
                <a:lnTo>
                  <a:pt x="658" y="605"/>
                </a:lnTo>
                <a:lnTo>
                  <a:pt x="656" y="605"/>
                </a:lnTo>
                <a:lnTo>
                  <a:pt x="653" y="605"/>
                </a:lnTo>
                <a:lnTo>
                  <a:pt x="651" y="605"/>
                </a:lnTo>
                <a:lnTo>
                  <a:pt x="649" y="605"/>
                </a:lnTo>
                <a:lnTo>
                  <a:pt x="647" y="605"/>
                </a:lnTo>
                <a:lnTo>
                  <a:pt x="643" y="607"/>
                </a:lnTo>
                <a:lnTo>
                  <a:pt x="635" y="597"/>
                </a:lnTo>
                <a:lnTo>
                  <a:pt x="631" y="584"/>
                </a:lnTo>
                <a:lnTo>
                  <a:pt x="626" y="571"/>
                </a:lnTo>
                <a:lnTo>
                  <a:pt x="622" y="559"/>
                </a:lnTo>
                <a:lnTo>
                  <a:pt x="618" y="546"/>
                </a:lnTo>
                <a:lnTo>
                  <a:pt x="616" y="536"/>
                </a:lnTo>
                <a:lnTo>
                  <a:pt x="614" y="530"/>
                </a:lnTo>
                <a:lnTo>
                  <a:pt x="614" y="526"/>
                </a:lnTo>
                <a:close/>
              </a:path>
            </a:pathLst>
          </a:custGeom>
          <a:noFill/>
          <a:ln w="9525">
            <a:solidFill>
              <a:srgbClr val="969696"/>
            </a:solidFill>
            <a:round/>
            <a:headEnd/>
            <a:tailEnd/>
          </a:ln>
        </p:spPr>
        <p:txBody>
          <a:bodyPr/>
          <a:lstStyle/>
          <a:p>
            <a:endParaRPr lang="el-GR"/>
          </a:p>
        </p:txBody>
      </p:sp>
      <p:sp>
        <p:nvSpPr>
          <p:cNvPr id="19598" name="Freeform 139"/>
          <p:cNvSpPr>
            <a:spLocks/>
          </p:cNvSpPr>
          <p:nvPr/>
        </p:nvSpPr>
        <p:spPr bwMode="auto">
          <a:xfrm>
            <a:off x="3998590" y="3324225"/>
            <a:ext cx="849313" cy="704850"/>
          </a:xfrm>
          <a:custGeom>
            <a:avLst/>
            <a:gdLst>
              <a:gd name="T0" fmla="*/ 557 w 1351"/>
              <a:gd name="T1" fmla="*/ 457 h 1060"/>
              <a:gd name="T2" fmla="*/ 501 w 1351"/>
              <a:gd name="T3" fmla="*/ 402 h 1060"/>
              <a:gd name="T4" fmla="*/ 393 w 1351"/>
              <a:gd name="T5" fmla="*/ 298 h 1060"/>
              <a:gd name="T6" fmla="*/ 274 w 1351"/>
              <a:gd name="T7" fmla="*/ 196 h 1060"/>
              <a:gd name="T8" fmla="*/ 200 w 1351"/>
              <a:gd name="T9" fmla="*/ 190 h 1060"/>
              <a:gd name="T10" fmla="*/ 132 w 1351"/>
              <a:gd name="T11" fmla="*/ 146 h 1060"/>
              <a:gd name="T12" fmla="*/ 100 w 1351"/>
              <a:gd name="T13" fmla="*/ 156 h 1060"/>
              <a:gd name="T14" fmla="*/ 121 w 1351"/>
              <a:gd name="T15" fmla="*/ 181 h 1060"/>
              <a:gd name="T16" fmla="*/ 69 w 1351"/>
              <a:gd name="T17" fmla="*/ 190 h 1060"/>
              <a:gd name="T18" fmla="*/ 21 w 1351"/>
              <a:gd name="T19" fmla="*/ 167 h 1060"/>
              <a:gd name="T20" fmla="*/ 115 w 1351"/>
              <a:gd name="T21" fmla="*/ 129 h 1060"/>
              <a:gd name="T22" fmla="*/ 169 w 1351"/>
              <a:gd name="T23" fmla="*/ 102 h 1060"/>
              <a:gd name="T24" fmla="*/ 200 w 1351"/>
              <a:gd name="T25" fmla="*/ 60 h 1060"/>
              <a:gd name="T26" fmla="*/ 274 w 1351"/>
              <a:gd name="T27" fmla="*/ 35 h 1060"/>
              <a:gd name="T28" fmla="*/ 347 w 1351"/>
              <a:gd name="T29" fmla="*/ 0 h 1060"/>
              <a:gd name="T30" fmla="*/ 415 w 1351"/>
              <a:gd name="T31" fmla="*/ 52 h 1060"/>
              <a:gd name="T32" fmla="*/ 470 w 1351"/>
              <a:gd name="T33" fmla="*/ 183 h 1060"/>
              <a:gd name="T34" fmla="*/ 574 w 1351"/>
              <a:gd name="T35" fmla="*/ 248 h 1060"/>
              <a:gd name="T36" fmla="*/ 651 w 1351"/>
              <a:gd name="T37" fmla="*/ 273 h 1060"/>
              <a:gd name="T38" fmla="*/ 681 w 1351"/>
              <a:gd name="T39" fmla="*/ 283 h 1060"/>
              <a:gd name="T40" fmla="*/ 737 w 1351"/>
              <a:gd name="T41" fmla="*/ 340 h 1060"/>
              <a:gd name="T42" fmla="*/ 814 w 1351"/>
              <a:gd name="T43" fmla="*/ 356 h 1060"/>
              <a:gd name="T44" fmla="*/ 850 w 1351"/>
              <a:gd name="T45" fmla="*/ 371 h 1060"/>
              <a:gd name="T46" fmla="*/ 887 w 1351"/>
              <a:gd name="T47" fmla="*/ 350 h 1060"/>
              <a:gd name="T48" fmla="*/ 908 w 1351"/>
              <a:gd name="T49" fmla="*/ 359 h 1060"/>
              <a:gd name="T50" fmla="*/ 941 w 1351"/>
              <a:gd name="T51" fmla="*/ 354 h 1060"/>
              <a:gd name="T52" fmla="*/ 998 w 1351"/>
              <a:gd name="T53" fmla="*/ 398 h 1060"/>
              <a:gd name="T54" fmla="*/ 1031 w 1351"/>
              <a:gd name="T55" fmla="*/ 469 h 1060"/>
              <a:gd name="T56" fmla="*/ 1056 w 1351"/>
              <a:gd name="T57" fmla="*/ 517 h 1060"/>
              <a:gd name="T58" fmla="*/ 1042 w 1351"/>
              <a:gd name="T59" fmla="*/ 578 h 1060"/>
              <a:gd name="T60" fmla="*/ 1042 w 1351"/>
              <a:gd name="T61" fmla="*/ 632 h 1060"/>
              <a:gd name="T62" fmla="*/ 1073 w 1351"/>
              <a:gd name="T63" fmla="*/ 695 h 1060"/>
              <a:gd name="T64" fmla="*/ 1092 w 1351"/>
              <a:gd name="T65" fmla="*/ 743 h 1060"/>
              <a:gd name="T66" fmla="*/ 1100 w 1351"/>
              <a:gd name="T67" fmla="*/ 797 h 1060"/>
              <a:gd name="T68" fmla="*/ 1163 w 1351"/>
              <a:gd name="T69" fmla="*/ 853 h 1060"/>
              <a:gd name="T70" fmla="*/ 1202 w 1351"/>
              <a:gd name="T71" fmla="*/ 853 h 1060"/>
              <a:gd name="T72" fmla="*/ 1276 w 1351"/>
              <a:gd name="T73" fmla="*/ 872 h 1060"/>
              <a:gd name="T74" fmla="*/ 1303 w 1351"/>
              <a:gd name="T75" fmla="*/ 874 h 1060"/>
              <a:gd name="T76" fmla="*/ 1334 w 1351"/>
              <a:gd name="T77" fmla="*/ 864 h 1060"/>
              <a:gd name="T78" fmla="*/ 1346 w 1351"/>
              <a:gd name="T79" fmla="*/ 874 h 1060"/>
              <a:gd name="T80" fmla="*/ 1334 w 1351"/>
              <a:gd name="T81" fmla="*/ 887 h 1060"/>
              <a:gd name="T82" fmla="*/ 1351 w 1351"/>
              <a:gd name="T83" fmla="*/ 953 h 1060"/>
              <a:gd name="T84" fmla="*/ 1336 w 1351"/>
              <a:gd name="T85" fmla="*/ 995 h 1060"/>
              <a:gd name="T86" fmla="*/ 1307 w 1351"/>
              <a:gd name="T87" fmla="*/ 1035 h 1060"/>
              <a:gd name="T88" fmla="*/ 1246 w 1351"/>
              <a:gd name="T89" fmla="*/ 1031 h 1060"/>
              <a:gd name="T90" fmla="*/ 1211 w 1351"/>
              <a:gd name="T91" fmla="*/ 1002 h 1060"/>
              <a:gd name="T92" fmla="*/ 1198 w 1351"/>
              <a:gd name="T93" fmla="*/ 1026 h 1060"/>
              <a:gd name="T94" fmla="*/ 1142 w 1351"/>
              <a:gd name="T95" fmla="*/ 1006 h 1060"/>
              <a:gd name="T96" fmla="*/ 1090 w 1351"/>
              <a:gd name="T97" fmla="*/ 926 h 1060"/>
              <a:gd name="T98" fmla="*/ 1048 w 1351"/>
              <a:gd name="T99" fmla="*/ 864 h 1060"/>
              <a:gd name="T100" fmla="*/ 1038 w 1351"/>
              <a:gd name="T101" fmla="*/ 822 h 1060"/>
              <a:gd name="T102" fmla="*/ 1004 w 1351"/>
              <a:gd name="T103" fmla="*/ 805 h 1060"/>
              <a:gd name="T104" fmla="*/ 1006 w 1351"/>
              <a:gd name="T105" fmla="*/ 772 h 1060"/>
              <a:gd name="T106" fmla="*/ 989 w 1351"/>
              <a:gd name="T107" fmla="*/ 759 h 1060"/>
              <a:gd name="T108" fmla="*/ 971 w 1351"/>
              <a:gd name="T109" fmla="*/ 707 h 1060"/>
              <a:gd name="T110" fmla="*/ 937 w 1351"/>
              <a:gd name="T111" fmla="*/ 678 h 1060"/>
              <a:gd name="T112" fmla="*/ 933 w 1351"/>
              <a:gd name="T113" fmla="*/ 647 h 1060"/>
              <a:gd name="T114" fmla="*/ 883 w 1351"/>
              <a:gd name="T115" fmla="*/ 642 h 1060"/>
              <a:gd name="T116" fmla="*/ 802 w 1351"/>
              <a:gd name="T117" fmla="*/ 649 h 1060"/>
              <a:gd name="T118" fmla="*/ 751 w 1351"/>
              <a:gd name="T119" fmla="*/ 630 h 1060"/>
              <a:gd name="T120" fmla="*/ 693 w 1351"/>
              <a:gd name="T121" fmla="*/ 632 h 1060"/>
              <a:gd name="T122" fmla="*/ 651 w 1351"/>
              <a:gd name="T123" fmla="*/ 605 h 1060"/>
              <a:gd name="T124" fmla="*/ 616 w 1351"/>
              <a:gd name="T125" fmla="*/ 536 h 106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51"/>
              <a:gd name="T190" fmla="*/ 0 h 1060"/>
              <a:gd name="T191" fmla="*/ 1351 w 1351"/>
              <a:gd name="T192" fmla="*/ 1060 h 106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51" h="1060">
                <a:moveTo>
                  <a:pt x="614" y="526"/>
                </a:moveTo>
                <a:lnTo>
                  <a:pt x="614" y="517"/>
                </a:lnTo>
                <a:lnTo>
                  <a:pt x="612" y="505"/>
                </a:lnTo>
                <a:lnTo>
                  <a:pt x="610" y="499"/>
                </a:lnTo>
                <a:lnTo>
                  <a:pt x="605" y="492"/>
                </a:lnTo>
                <a:lnTo>
                  <a:pt x="597" y="478"/>
                </a:lnTo>
                <a:lnTo>
                  <a:pt x="585" y="471"/>
                </a:lnTo>
                <a:lnTo>
                  <a:pt x="572" y="463"/>
                </a:lnTo>
                <a:lnTo>
                  <a:pt x="557" y="457"/>
                </a:lnTo>
                <a:lnTo>
                  <a:pt x="541" y="451"/>
                </a:lnTo>
                <a:lnTo>
                  <a:pt x="524" y="448"/>
                </a:lnTo>
                <a:lnTo>
                  <a:pt x="518" y="446"/>
                </a:lnTo>
                <a:lnTo>
                  <a:pt x="514" y="440"/>
                </a:lnTo>
                <a:lnTo>
                  <a:pt x="512" y="440"/>
                </a:lnTo>
                <a:lnTo>
                  <a:pt x="511" y="436"/>
                </a:lnTo>
                <a:lnTo>
                  <a:pt x="509" y="425"/>
                </a:lnTo>
                <a:lnTo>
                  <a:pt x="507" y="415"/>
                </a:lnTo>
                <a:lnTo>
                  <a:pt x="501" y="402"/>
                </a:lnTo>
                <a:lnTo>
                  <a:pt x="489" y="386"/>
                </a:lnTo>
                <a:lnTo>
                  <a:pt x="484" y="379"/>
                </a:lnTo>
                <a:lnTo>
                  <a:pt x="474" y="371"/>
                </a:lnTo>
                <a:lnTo>
                  <a:pt x="463" y="359"/>
                </a:lnTo>
                <a:lnTo>
                  <a:pt x="447" y="350"/>
                </a:lnTo>
                <a:lnTo>
                  <a:pt x="432" y="338"/>
                </a:lnTo>
                <a:lnTo>
                  <a:pt x="418" y="325"/>
                </a:lnTo>
                <a:lnTo>
                  <a:pt x="405" y="311"/>
                </a:lnTo>
                <a:lnTo>
                  <a:pt x="393" y="298"/>
                </a:lnTo>
                <a:lnTo>
                  <a:pt x="380" y="286"/>
                </a:lnTo>
                <a:lnTo>
                  <a:pt x="365" y="271"/>
                </a:lnTo>
                <a:lnTo>
                  <a:pt x="345" y="258"/>
                </a:lnTo>
                <a:lnTo>
                  <a:pt x="319" y="244"/>
                </a:lnTo>
                <a:lnTo>
                  <a:pt x="309" y="236"/>
                </a:lnTo>
                <a:lnTo>
                  <a:pt x="297" y="227"/>
                </a:lnTo>
                <a:lnTo>
                  <a:pt x="290" y="217"/>
                </a:lnTo>
                <a:lnTo>
                  <a:pt x="282" y="206"/>
                </a:lnTo>
                <a:lnTo>
                  <a:pt x="274" y="196"/>
                </a:lnTo>
                <a:lnTo>
                  <a:pt x="265" y="188"/>
                </a:lnTo>
                <a:lnTo>
                  <a:pt x="251" y="183"/>
                </a:lnTo>
                <a:lnTo>
                  <a:pt x="240" y="181"/>
                </a:lnTo>
                <a:lnTo>
                  <a:pt x="234" y="181"/>
                </a:lnTo>
                <a:lnTo>
                  <a:pt x="226" y="183"/>
                </a:lnTo>
                <a:lnTo>
                  <a:pt x="219" y="185"/>
                </a:lnTo>
                <a:lnTo>
                  <a:pt x="213" y="187"/>
                </a:lnTo>
                <a:lnTo>
                  <a:pt x="205" y="188"/>
                </a:lnTo>
                <a:lnTo>
                  <a:pt x="200" y="190"/>
                </a:lnTo>
                <a:lnTo>
                  <a:pt x="192" y="190"/>
                </a:lnTo>
                <a:lnTo>
                  <a:pt x="188" y="190"/>
                </a:lnTo>
                <a:lnTo>
                  <a:pt x="178" y="190"/>
                </a:lnTo>
                <a:lnTo>
                  <a:pt x="171" y="185"/>
                </a:lnTo>
                <a:lnTo>
                  <a:pt x="163" y="177"/>
                </a:lnTo>
                <a:lnTo>
                  <a:pt x="154" y="167"/>
                </a:lnTo>
                <a:lnTo>
                  <a:pt x="150" y="160"/>
                </a:lnTo>
                <a:lnTo>
                  <a:pt x="140" y="152"/>
                </a:lnTo>
                <a:lnTo>
                  <a:pt x="132" y="146"/>
                </a:lnTo>
                <a:lnTo>
                  <a:pt x="123" y="146"/>
                </a:lnTo>
                <a:lnTo>
                  <a:pt x="119" y="146"/>
                </a:lnTo>
                <a:lnTo>
                  <a:pt x="115" y="146"/>
                </a:lnTo>
                <a:lnTo>
                  <a:pt x="111" y="148"/>
                </a:lnTo>
                <a:lnTo>
                  <a:pt x="107" y="150"/>
                </a:lnTo>
                <a:lnTo>
                  <a:pt x="106" y="152"/>
                </a:lnTo>
                <a:lnTo>
                  <a:pt x="104" y="154"/>
                </a:lnTo>
                <a:lnTo>
                  <a:pt x="102" y="156"/>
                </a:lnTo>
                <a:lnTo>
                  <a:pt x="100" y="156"/>
                </a:lnTo>
                <a:lnTo>
                  <a:pt x="102" y="160"/>
                </a:lnTo>
                <a:lnTo>
                  <a:pt x="104" y="162"/>
                </a:lnTo>
                <a:lnTo>
                  <a:pt x="107" y="164"/>
                </a:lnTo>
                <a:lnTo>
                  <a:pt x="111" y="167"/>
                </a:lnTo>
                <a:lnTo>
                  <a:pt x="115" y="167"/>
                </a:lnTo>
                <a:lnTo>
                  <a:pt x="119" y="171"/>
                </a:lnTo>
                <a:lnTo>
                  <a:pt x="121" y="171"/>
                </a:lnTo>
                <a:lnTo>
                  <a:pt x="121" y="177"/>
                </a:lnTo>
                <a:lnTo>
                  <a:pt x="121" y="181"/>
                </a:lnTo>
                <a:lnTo>
                  <a:pt x="119" y="183"/>
                </a:lnTo>
                <a:lnTo>
                  <a:pt x="115" y="185"/>
                </a:lnTo>
                <a:lnTo>
                  <a:pt x="111" y="188"/>
                </a:lnTo>
                <a:lnTo>
                  <a:pt x="107" y="188"/>
                </a:lnTo>
                <a:lnTo>
                  <a:pt x="104" y="190"/>
                </a:lnTo>
                <a:lnTo>
                  <a:pt x="100" y="190"/>
                </a:lnTo>
                <a:lnTo>
                  <a:pt x="98" y="190"/>
                </a:lnTo>
                <a:lnTo>
                  <a:pt x="84" y="190"/>
                </a:lnTo>
                <a:lnTo>
                  <a:pt x="69" y="190"/>
                </a:lnTo>
                <a:lnTo>
                  <a:pt x="59" y="190"/>
                </a:lnTo>
                <a:lnTo>
                  <a:pt x="50" y="190"/>
                </a:lnTo>
                <a:lnTo>
                  <a:pt x="38" y="190"/>
                </a:lnTo>
                <a:lnTo>
                  <a:pt x="27" y="190"/>
                </a:lnTo>
                <a:lnTo>
                  <a:pt x="13" y="190"/>
                </a:lnTo>
                <a:lnTo>
                  <a:pt x="0" y="190"/>
                </a:lnTo>
                <a:lnTo>
                  <a:pt x="0" y="185"/>
                </a:lnTo>
                <a:lnTo>
                  <a:pt x="10" y="175"/>
                </a:lnTo>
                <a:lnTo>
                  <a:pt x="21" y="167"/>
                </a:lnTo>
                <a:lnTo>
                  <a:pt x="34" y="158"/>
                </a:lnTo>
                <a:lnTo>
                  <a:pt x="48" y="150"/>
                </a:lnTo>
                <a:lnTo>
                  <a:pt x="61" y="144"/>
                </a:lnTo>
                <a:lnTo>
                  <a:pt x="73" y="140"/>
                </a:lnTo>
                <a:lnTo>
                  <a:pt x="82" y="137"/>
                </a:lnTo>
                <a:lnTo>
                  <a:pt x="88" y="133"/>
                </a:lnTo>
                <a:lnTo>
                  <a:pt x="96" y="133"/>
                </a:lnTo>
                <a:lnTo>
                  <a:pt x="104" y="129"/>
                </a:lnTo>
                <a:lnTo>
                  <a:pt x="115" y="129"/>
                </a:lnTo>
                <a:lnTo>
                  <a:pt x="123" y="129"/>
                </a:lnTo>
                <a:lnTo>
                  <a:pt x="132" y="125"/>
                </a:lnTo>
                <a:lnTo>
                  <a:pt x="140" y="123"/>
                </a:lnTo>
                <a:lnTo>
                  <a:pt x="150" y="121"/>
                </a:lnTo>
                <a:lnTo>
                  <a:pt x="154" y="119"/>
                </a:lnTo>
                <a:lnTo>
                  <a:pt x="159" y="116"/>
                </a:lnTo>
                <a:lnTo>
                  <a:pt x="163" y="112"/>
                </a:lnTo>
                <a:lnTo>
                  <a:pt x="167" y="106"/>
                </a:lnTo>
                <a:lnTo>
                  <a:pt x="169" y="102"/>
                </a:lnTo>
                <a:lnTo>
                  <a:pt x="173" y="98"/>
                </a:lnTo>
                <a:lnTo>
                  <a:pt x="177" y="94"/>
                </a:lnTo>
                <a:lnTo>
                  <a:pt x="180" y="91"/>
                </a:lnTo>
                <a:lnTo>
                  <a:pt x="188" y="87"/>
                </a:lnTo>
                <a:lnTo>
                  <a:pt x="192" y="83"/>
                </a:lnTo>
                <a:lnTo>
                  <a:pt x="196" y="77"/>
                </a:lnTo>
                <a:lnTo>
                  <a:pt x="198" y="73"/>
                </a:lnTo>
                <a:lnTo>
                  <a:pt x="200" y="68"/>
                </a:lnTo>
                <a:lnTo>
                  <a:pt x="200" y="60"/>
                </a:lnTo>
                <a:lnTo>
                  <a:pt x="202" y="52"/>
                </a:lnTo>
                <a:lnTo>
                  <a:pt x="202" y="46"/>
                </a:lnTo>
                <a:lnTo>
                  <a:pt x="207" y="39"/>
                </a:lnTo>
                <a:lnTo>
                  <a:pt x="215" y="35"/>
                </a:lnTo>
                <a:lnTo>
                  <a:pt x="226" y="33"/>
                </a:lnTo>
                <a:lnTo>
                  <a:pt x="240" y="33"/>
                </a:lnTo>
                <a:lnTo>
                  <a:pt x="251" y="33"/>
                </a:lnTo>
                <a:lnTo>
                  <a:pt x="265" y="35"/>
                </a:lnTo>
                <a:lnTo>
                  <a:pt x="274" y="35"/>
                </a:lnTo>
                <a:lnTo>
                  <a:pt x="282" y="35"/>
                </a:lnTo>
                <a:lnTo>
                  <a:pt x="292" y="31"/>
                </a:lnTo>
                <a:lnTo>
                  <a:pt x="299" y="25"/>
                </a:lnTo>
                <a:lnTo>
                  <a:pt x="307" y="18"/>
                </a:lnTo>
                <a:lnTo>
                  <a:pt x="315" y="14"/>
                </a:lnTo>
                <a:lnTo>
                  <a:pt x="321" y="8"/>
                </a:lnTo>
                <a:lnTo>
                  <a:pt x="328" y="4"/>
                </a:lnTo>
                <a:lnTo>
                  <a:pt x="336" y="0"/>
                </a:lnTo>
                <a:lnTo>
                  <a:pt x="347" y="0"/>
                </a:lnTo>
                <a:lnTo>
                  <a:pt x="357" y="0"/>
                </a:lnTo>
                <a:lnTo>
                  <a:pt x="365" y="4"/>
                </a:lnTo>
                <a:lnTo>
                  <a:pt x="372" y="10"/>
                </a:lnTo>
                <a:lnTo>
                  <a:pt x="382" y="18"/>
                </a:lnTo>
                <a:lnTo>
                  <a:pt x="388" y="23"/>
                </a:lnTo>
                <a:lnTo>
                  <a:pt x="395" y="29"/>
                </a:lnTo>
                <a:lnTo>
                  <a:pt x="403" y="33"/>
                </a:lnTo>
                <a:lnTo>
                  <a:pt x="413" y="35"/>
                </a:lnTo>
                <a:lnTo>
                  <a:pt x="415" y="52"/>
                </a:lnTo>
                <a:lnTo>
                  <a:pt x="422" y="64"/>
                </a:lnTo>
                <a:lnTo>
                  <a:pt x="428" y="73"/>
                </a:lnTo>
                <a:lnTo>
                  <a:pt x="436" y="83"/>
                </a:lnTo>
                <a:lnTo>
                  <a:pt x="445" y="91"/>
                </a:lnTo>
                <a:lnTo>
                  <a:pt x="455" y="100"/>
                </a:lnTo>
                <a:lnTo>
                  <a:pt x="463" y="112"/>
                </a:lnTo>
                <a:lnTo>
                  <a:pt x="466" y="123"/>
                </a:lnTo>
                <a:lnTo>
                  <a:pt x="466" y="175"/>
                </a:lnTo>
                <a:lnTo>
                  <a:pt x="470" y="183"/>
                </a:lnTo>
                <a:lnTo>
                  <a:pt x="478" y="190"/>
                </a:lnTo>
                <a:lnTo>
                  <a:pt x="493" y="198"/>
                </a:lnTo>
                <a:lnTo>
                  <a:pt x="507" y="210"/>
                </a:lnTo>
                <a:lnTo>
                  <a:pt x="520" y="219"/>
                </a:lnTo>
                <a:lnTo>
                  <a:pt x="536" y="225"/>
                </a:lnTo>
                <a:lnTo>
                  <a:pt x="547" y="231"/>
                </a:lnTo>
                <a:lnTo>
                  <a:pt x="553" y="235"/>
                </a:lnTo>
                <a:lnTo>
                  <a:pt x="562" y="240"/>
                </a:lnTo>
                <a:lnTo>
                  <a:pt x="574" y="248"/>
                </a:lnTo>
                <a:lnTo>
                  <a:pt x="582" y="256"/>
                </a:lnTo>
                <a:lnTo>
                  <a:pt x="591" y="261"/>
                </a:lnTo>
                <a:lnTo>
                  <a:pt x="601" y="267"/>
                </a:lnTo>
                <a:lnTo>
                  <a:pt x="614" y="271"/>
                </a:lnTo>
                <a:lnTo>
                  <a:pt x="624" y="275"/>
                </a:lnTo>
                <a:lnTo>
                  <a:pt x="639" y="275"/>
                </a:lnTo>
                <a:lnTo>
                  <a:pt x="643" y="275"/>
                </a:lnTo>
                <a:lnTo>
                  <a:pt x="647" y="275"/>
                </a:lnTo>
                <a:lnTo>
                  <a:pt x="651" y="273"/>
                </a:lnTo>
                <a:lnTo>
                  <a:pt x="653" y="273"/>
                </a:lnTo>
                <a:lnTo>
                  <a:pt x="656" y="271"/>
                </a:lnTo>
                <a:lnTo>
                  <a:pt x="658" y="269"/>
                </a:lnTo>
                <a:lnTo>
                  <a:pt x="660" y="267"/>
                </a:lnTo>
                <a:lnTo>
                  <a:pt x="664" y="267"/>
                </a:lnTo>
                <a:lnTo>
                  <a:pt x="674" y="267"/>
                </a:lnTo>
                <a:lnTo>
                  <a:pt x="678" y="273"/>
                </a:lnTo>
                <a:lnTo>
                  <a:pt x="678" y="279"/>
                </a:lnTo>
                <a:lnTo>
                  <a:pt x="681" y="283"/>
                </a:lnTo>
                <a:lnTo>
                  <a:pt x="681" y="286"/>
                </a:lnTo>
                <a:lnTo>
                  <a:pt x="687" y="292"/>
                </a:lnTo>
                <a:lnTo>
                  <a:pt x="691" y="296"/>
                </a:lnTo>
                <a:lnTo>
                  <a:pt x="695" y="300"/>
                </a:lnTo>
                <a:lnTo>
                  <a:pt x="699" y="304"/>
                </a:lnTo>
                <a:lnTo>
                  <a:pt x="701" y="313"/>
                </a:lnTo>
                <a:lnTo>
                  <a:pt x="708" y="321"/>
                </a:lnTo>
                <a:lnTo>
                  <a:pt x="720" y="332"/>
                </a:lnTo>
                <a:lnTo>
                  <a:pt x="737" y="340"/>
                </a:lnTo>
                <a:lnTo>
                  <a:pt x="754" y="346"/>
                </a:lnTo>
                <a:lnTo>
                  <a:pt x="768" y="352"/>
                </a:lnTo>
                <a:lnTo>
                  <a:pt x="781" y="356"/>
                </a:lnTo>
                <a:lnTo>
                  <a:pt x="793" y="356"/>
                </a:lnTo>
                <a:lnTo>
                  <a:pt x="797" y="356"/>
                </a:lnTo>
                <a:lnTo>
                  <a:pt x="802" y="356"/>
                </a:lnTo>
                <a:lnTo>
                  <a:pt x="806" y="356"/>
                </a:lnTo>
                <a:lnTo>
                  <a:pt x="810" y="356"/>
                </a:lnTo>
                <a:lnTo>
                  <a:pt x="814" y="356"/>
                </a:lnTo>
                <a:lnTo>
                  <a:pt x="816" y="356"/>
                </a:lnTo>
                <a:lnTo>
                  <a:pt x="818" y="356"/>
                </a:lnTo>
                <a:lnTo>
                  <a:pt x="822" y="359"/>
                </a:lnTo>
                <a:lnTo>
                  <a:pt x="825" y="359"/>
                </a:lnTo>
                <a:lnTo>
                  <a:pt x="831" y="363"/>
                </a:lnTo>
                <a:lnTo>
                  <a:pt x="835" y="363"/>
                </a:lnTo>
                <a:lnTo>
                  <a:pt x="841" y="367"/>
                </a:lnTo>
                <a:lnTo>
                  <a:pt x="846" y="369"/>
                </a:lnTo>
                <a:lnTo>
                  <a:pt x="850" y="371"/>
                </a:lnTo>
                <a:lnTo>
                  <a:pt x="854" y="373"/>
                </a:lnTo>
                <a:lnTo>
                  <a:pt x="860" y="371"/>
                </a:lnTo>
                <a:lnTo>
                  <a:pt x="864" y="369"/>
                </a:lnTo>
                <a:lnTo>
                  <a:pt x="870" y="363"/>
                </a:lnTo>
                <a:lnTo>
                  <a:pt x="873" y="363"/>
                </a:lnTo>
                <a:lnTo>
                  <a:pt x="877" y="359"/>
                </a:lnTo>
                <a:lnTo>
                  <a:pt x="879" y="354"/>
                </a:lnTo>
                <a:lnTo>
                  <a:pt x="883" y="352"/>
                </a:lnTo>
                <a:lnTo>
                  <a:pt x="887" y="350"/>
                </a:lnTo>
                <a:lnTo>
                  <a:pt x="891" y="352"/>
                </a:lnTo>
                <a:lnTo>
                  <a:pt x="893" y="352"/>
                </a:lnTo>
                <a:lnTo>
                  <a:pt x="894" y="354"/>
                </a:lnTo>
                <a:lnTo>
                  <a:pt x="898" y="356"/>
                </a:lnTo>
                <a:lnTo>
                  <a:pt x="900" y="356"/>
                </a:lnTo>
                <a:lnTo>
                  <a:pt x="900" y="359"/>
                </a:lnTo>
                <a:lnTo>
                  <a:pt x="902" y="359"/>
                </a:lnTo>
                <a:lnTo>
                  <a:pt x="904" y="359"/>
                </a:lnTo>
                <a:lnTo>
                  <a:pt x="908" y="359"/>
                </a:lnTo>
                <a:lnTo>
                  <a:pt x="912" y="359"/>
                </a:lnTo>
                <a:lnTo>
                  <a:pt x="916" y="359"/>
                </a:lnTo>
                <a:lnTo>
                  <a:pt x="918" y="356"/>
                </a:lnTo>
                <a:lnTo>
                  <a:pt x="921" y="354"/>
                </a:lnTo>
                <a:lnTo>
                  <a:pt x="923" y="352"/>
                </a:lnTo>
                <a:lnTo>
                  <a:pt x="925" y="348"/>
                </a:lnTo>
                <a:lnTo>
                  <a:pt x="925" y="346"/>
                </a:lnTo>
                <a:lnTo>
                  <a:pt x="933" y="350"/>
                </a:lnTo>
                <a:lnTo>
                  <a:pt x="941" y="354"/>
                </a:lnTo>
                <a:lnTo>
                  <a:pt x="954" y="359"/>
                </a:lnTo>
                <a:lnTo>
                  <a:pt x="964" y="367"/>
                </a:lnTo>
                <a:lnTo>
                  <a:pt x="975" y="371"/>
                </a:lnTo>
                <a:lnTo>
                  <a:pt x="985" y="375"/>
                </a:lnTo>
                <a:lnTo>
                  <a:pt x="996" y="377"/>
                </a:lnTo>
                <a:lnTo>
                  <a:pt x="1004" y="377"/>
                </a:lnTo>
                <a:lnTo>
                  <a:pt x="1002" y="384"/>
                </a:lnTo>
                <a:lnTo>
                  <a:pt x="1000" y="390"/>
                </a:lnTo>
                <a:lnTo>
                  <a:pt x="998" y="398"/>
                </a:lnTo>
                <a:lnTo>
                  <a:pt x="994" y="402"/>
                </a:lnTo>
                <a:lnTo>
                  <a:pt x="992" y="409"/>
                </a:lnTo>
                <a:lnTo>
                  <a:pt x="989" y="415"/>
                </a:lnTo>
                <a:lnTo>
                  <a:pt x="985" y="423"/>
                </a:lnTo>
                <a:lnTo>
                  <a:pt x="985" y="428"/>
                </a:lnTo>
                <a:lnTo>
                  <a:pt x="989" y="436"/>
                </a:lnTo>
                <a:lnTo>
                  <a:pt x="1000" y="446"/>
                </a:lnTo>
                <a:lnTo>
                  <a:pt x="1013" y="457"/>
                </a:lnTo>
                <a:lnTo>
                  <a:pt x="1031" y="469"/>
                </a:lnTo>
                <a:lnTo>
                  <a:pt x="1044" y="482"/>
                </a:lnTo>
                <a:lnTo>
                  <a:pt x="1058" y="492"/>
                </a:lnTo>
                <a:lnTo>
                  <a:pt x="1069" y="499"/>
                </a:lnTo>
                <a:lnTo>
                  <a:pt x="1073" y="501"/>
                </a:lnTo>
                <a:lnTo>
                  <a:pt x="1071" y="505"/>
                </a:lnTo>
                <a:lnTo>
                  <a:pt x="1065" y="509"/>
                </a:lnTo>
                <a:lnTo>
                  <a:pt x="1065" y="513"/>
                </a:lnTo>
                <a:lnTo>
                  <a:pt x="1061" y="513"/>
                </a:lnTo>
                <a:lnTo>
                  <a:pt x="1056" y="517"/>
                </a:lnTo>
                <a:lnTo>
                  <a:pt x="1054" y="519"/>
                </a:lnTo>
                <a:lnTo>
                  <a:pt x="1050" y="523"/>
                </a:lnTo>
                <a:lnTo>
                  <a:pt x="1050" y="526"/>
                </a:lnTo>
                <a:lnTo>
                  <a:pt x="1046" y="534"/>
                </a:lnTo>
                <a:lnTo>
                  <a:pt x="1046" y="544"/>
                </a:lnTo>
                <a:lnTo>
                  <a:pt x="1044" y="553"/>
                </a:lnTo>
                <a:lnTo>
                  <a:pt x="1044" y="563"/>
                </a:lnTo>
                <a:lnTo>
                  <a:pt x="1044" y="571"/>
                </a:lnTo>
                <a:lnTo>
                  <a:pt x="1042" y="578"/>
                </a:lnTo>
                <a:lnTo>
                  <a:pt x="1040" y="590"/>
                </a:lnTo>
                <a:lnTo>
                  <a:pt x="1035" y="599"/>
                </a:lnTo>
                <a:lnTo>
                  <a:pt x="1037" y="599"/>
                </a:lnTo>
                <a:lnTo>
                  <a:pt x="1038" y="603"/>
                </a:lnTo>
                <a:lnTo>
                  <a:pt x="1040" y="609"/>
                </a:lnTo>
                <a:lnTo>
                  <a:pt x="1040" y="615"/>
                </a:lnTo>
                <a:lnTo>
                  <a:pt x="1042" y="620"/>
                </a:lnTo>
                <a:lnTo>
                  <a:pt x="1042" y="628"/>
                </a:lnTo>
                <a:lnTo>
                  <a:pt x="1042" y="632"/>
                </a:lnTo>
                <a:lnTo>
                  <a:pt x="1040" y="634"/>
                </a:lnTo>
                <a:lnTo>
                  <a:pt x="1048" y="642"/>
                </a:lnTo>
                <a:lnTo>
                  <a:pt x="1054" y="651"/>
                </a:lnTo>
                <a:lnTo>
                  <a:pt x="1056" y="659"/>
                </a:lnTo>
                <a:lnTo>
                  <a:pt x="1061" y="668"/>
                </a:lnTo>
                <a:lnTo>
                  <a:pt x="1061" y="676"/>
                </a:lnTo>
                <a:lnTo>
                  <a:pt x="1065" y="684"/>
                </a:lnTo>
                <a:lnTo>
                  <a:pt x="1069" y="690"/>
                </a:lnTo>
                <a:lnTo>
                  <a:pt x="1073" y="695"/>
                </a:lnTo>
                <a:lnTo>
                  <a:pt x="1077" y="703"/>
                </a:lnTo>
                <a:lnTo>
                  <a:pt x="1079" y="709"/>
                </a:lnTo>
                <a:lnTo>
                  <a:pt x="1081" y="715"/>
                </a:lnTo>
                <a:lnTo>
                  <a:pt x="1083" y="720"/>
                </a:lnTo>
                <a:lnTo>
                  <a:pt x="1083" y="726"/>
                </a:lnTo>
                <a:lnTo>
                  <a:pt x="1085" y="730"/>
                </a:lnTo>
                <a:lnTo>
                  <a:pt x="1088" y="732"/>
                </a:lnTo>
                <a:lnTo>
                  <a:pt x="1092" y="734"/>
                </a:lnTo>
                <a:lnTo>
                  <a:pt x="1092" y="743"/>
                </a:lnTo>
                <a:lnTo>
                  <a:pt x="1092" y="749"/>
                </a:lnTo>
                <a:lnTo>
                  <a:pt x="1092" y="753"/>
                </a:lnTo>
                <a:lnTo>
                  <a:pt x="1092" y="759"/>
                </a:lnTo>
                <a:lnTo>
                  <a:pt x="1092" y="763"/>
                </a:lnTo>
                <a:lnTo>
                  <a:pt x="1092" y="766"/>
                </a:lnTo>
                <a:lnTo>
                  <a:pt x="1092" y="772"/>
                </a:lnTo>
                <a:lnTo>
                  <a:pt x="1092" y="776"/>
                </a:lnTo>
                <a:lnTo>
                  <a:pt x="1094" y="787"/>
                </a:lnTo>
                <a:lnTo>
                  <a:pt x="1100" y="797"/>
                </a:lnTo>
                <a:lnTo>
                  <a:pt x="1108" y="811"/>
                </a:lnTo>
                <a:lnTo>
                  <a:pt x="1117" y="820"/>
                </a:lnTo>
                <a:lnTo>
                  <a:pt x="1127" y="828"/>
                </a:lnTo>
                <a:lnTo>
                  <a:pt x="1138" y="835"/>
                </a:lnTo>
                <a:lnTo>
                  <a:pt x="1150" y="841"/>
                </a:lnTo>
                <a:lnTo>
                  <a:pt x="1159" y="845"/>
                </a:lnTo>
                <a:lnTo>
                  <a:pt x="1159" y="849"/>
                </a:lnTo>
                <a:lnTo>
                  <a:pt x="1161" y="853"/>
                </a:lnTo>
                <a:lnTo>
                  <a:pt x="1163" y="853"/>
                </a:lnTo>
                <a:lnTo>
                  <a:pt x="1165" y="857"/>
                </a:lnTo>
                <a:lnTo>
                  <a:pt x="1167" y="859"/>
                </a:lnTo>
                <a:lnTo>
                  <a:pt x="1171" y="860"/>
                </a:lnTo>
                <a:lnTo>
                  <a:pt x="1173" y="860"/>
                </a:lnTo>
                <a:lnTo>
                  <a:pt x="1177" y="857"/>
                </a:lnTo>
                <a:lnTo>
                  <a:pt x="1182" y="853"/>
                </a:lnTo>
                <a:lnTo>
                  <a:pt x="1186" y="853"/>
                </a:lnTo>
                <a:lnTo>
                  <a:pt x="1190" y="853"/>
                </a:lnTo>
                <a:lnTo>
                  <a:pt x="1202" y="853"/>
                </a:lnTo>
                <a:lnTo>
                  <a:pt x="1217" y="860"/>
                </a:lnTo>
                <a:lnTo>
                  <a:pt x="1230" y="866"/>
                </a:lnTo>
                <a:lnTo>
                  <a:pt x="1242" y="870"/>
                </a:lnTo>
                <a:lnTo>
                  <a:pt x="1255" y="876"/>
                </a:lnTo>
                <a:lnTo>
                  <a:pt x="1265" y="876"/>
                </a:lnTo>
                <a:lnTo>
                  <a:pt x="1267" y="876"/>
                </a:lnTo>
                <a:lnTo>
                  <a:pt x="1271" y="876"/>
                </a:lnTo>
                <a:lnTo>
                  <a:pt x="1273" y="874"/>
                </a:lnTo>
                <a:lnTo>
                  <a:pt x="1276" y="872"/>
                </a:lnTo>
                <a:lnTo>
                  <a:pt x="1278" y="870"/>
                </a:lnTo>
                <a:lnTo>
                  <a:pt x="1280" y="870"/>
                </a:lnTo>
                <a:lnTo>
                  <a:pt x="1284" y="868"/>
                </a:lnTo>
                <a:lnTo>
                  <a:pt x="1286" y="868"/>
                </a:lnTo>
                <a:lnTo>
                  <a:pt x="1294" y="868"/>
                </a:lnTo>
                <a:lnTo>
                  <a:pt x="1298" y="870"/>
                </a:lnTo>
                <a:lnTo>
                  <a:pt x="1300" y="870"/>
                </a:lnTo>
                <a:lnTo>
                  <a:pt x="1301" y="872"/>
                </a:lnTo>
                <a:lnTo>
                  <a:pt x="1303" y="874"/>
                </a:lnTo>
                <a:lnTo>
                  <a:pt x="1305" y="876"/>
                </a:lnTo>
                <a:lnTo>
                  <a:pt x="1307" y="876"/>
                </a:lnTo>
                <a:lnTo>
                  <a:pt x="1311" y="876"/>
                </a:lnTo>
                <a:lnTo>
                  <a:pt x="1315" y="876"/>
                </a:lnTo>
                <a:lnTo>
                  <a:pt x="1319" y="874"/>
                </a:lnTo>
                <a:lnTo>
                  <a:pt x="1324" y="872"/>
                </a:lnTo>
                <a:lnTo>
                  <a:pt x="1328" y="870"/>
                </a:lnTo>
                <a:lnTo>
                  <a:pt x="1332" y="866"/>
                </a:lnTo>
                <a:lnTo>
                  <a:pt x="1334" y="864"/>
                </a:lnTo>
                <a:lnTo>
                  <a:pt x="1336" y="862"/>
                </a:lnTo>
                <a:lnTo>
                  <a:pt x="1338" y="860"/>
                </a:lnTo>
                <a:lnTo>
                  <a:pt x="1338" y="862"/>
                </a:lnTo>
                <a:lnTo>
                  <a:pt x="1340" y="864"/>
                </a:lnTo>
                <a:lnTo>
                  <a:pt x="1342" y="866"/>
                </a:lnTo>
                <a:lnTo>
                  <a:pt x="1342" y="868"/>
                </a:lnTo>
                <a:lnTo>
                  <a:pt x="1344" y="868"/>
                </a:lnTo>
                <a:lnTo>
                  <a:pt x="1346" y="870"/>
                </a:lnTo>
                <a:lnTo>
                  <a:pt x="1346" y="874"/>
                </a:lnTo>
                <a:lnTo>
                  <a:pt x="1346" y="876"/>
                </a:lnTo>
                <a:lnTo>
                  <a:pt x="1346" y="878"/>
                </a:lnTo>
                <a:lnTo>
                  <a:pt x="1346" y="882"/>
                </a:lnTo>
                <a:lnTo>
                  <a:pt x="1344" y="882"/>
                </a:lnTo>
                <a:lnTo>
                  <a:pt x="1342" y="883"/>
                </a:lnTo>
                <a:lnTo>
                  <a:pt x="1340" y="887"/>
                </a:lnTo>
                <a:lnTo>
                  <a:pt x="1338" y="887"/>
                </a:lnTo>
                <a:lnTo>
                  <a:pt x="1336" y="887"/>
                </a:lnTo>
                <a:lnTo>
                  <a:pt x="1334" y="887"/>
                </a:lnTo>
                <a:lnTo>
                  <a:pt x="1336" y="897"/>
                </a:lnTo>
                <a:lnTo>
                  <a:pt x="1338" y="905"/>
                </a:lnTo>
                <a:lnTo>
                  <a:pt x="1342" y="910"/>
                </a:lnTo>
                <a:lnTo>
                  <a:pt x="1344" y="918"/>
                </a:lnTo>
                <a:lnTo>
                  <a:pt x="1348" y="926"/>
                </a:lnTo>
                <a:lnTo>
                  <a:pt x="1349" y="930"/>
                </a:lnTo>
                <a:lnTo>
                  <a:pt x="1351" y="939"/>
                </a:lnTo>
                <a:lnTo>
                  <a:pt x="1351" y="947"/>
                </a:lnTo>
                <a:lnTo>
                  <a:pt x="1351" y="953"/>
                </a:lnTo>
                <a:lnTo>
                  <a:pt x="1349" y="956"/>
                </a:lnTo>
                <a:lnTo>
                  <a:pt x="1348" y="964"/>
                </a:lnTo>
                <a:lnTo>
                  <a:pt x="1344" y="968"/>
                </a:lnTo>
                <a:lnTo>
                  <a:pt x="1342" y="972"/>
                </a:lnTo>
                <a:lnTo>
                  <a:pt x="1340" y="976"/>
                </a:lnTo>
                <a:lnTo>
                  <a:pt x="1338" y="979"/>
                </a:lnTo>
                <a:lnTo>
                  <a:pt x="1338" y="985"/>
                </a:lnTo>
                <a:lnTo>
                  <a:pt x="1338" y="991"/>
                </a:lnTo>
                <a:lnTo>
                  <a:pt x="1336" y="995"/>
                </a:lnTo>
                <a:lnTo>
                  <a:pt x="1336" y="1002"/>
                </a:lnTo>
                <a:lnTo>
                  <a:pt x="1334" y="1006"/>
                </a:lnTo>
                <a:lnTo>
                  <a:pt x="1332" y="1012"/>
                </a:lnTo>
                <a:lnTo>
                  <a:pt x="1332" y="1014"/>
                </a:lnTo>
                <a:lnTo>
                  <a:pt x="1332" y="1016"/>
                </a:lnTo>
                <a:lnTo>
                  <a:pt x="1321" y="1022"/>
                </a:lnTo>
                <a:lnTo>
                  <a:pt x="1315" y="1029"/>
                </a:lnTo>
                <a:lnTo>
                  <a:pt x="1307" y="1035"/>
                </a:lnTo>
                <a:lnTo>
                  <a:pt x="1301" y="1045"/>
                </a:lnTo>
                <a:lnTo>
                  <a:pt x="1296" y="1050"/>
                </a:lnTo>
                <a:lnTo>
                  <a:pt x="1286" y="1056"/>
                </a:lnTo>
                <a:lnTo>
                  <a:pt x="1278" y="1058"/>
                </a:lnTo>
                <a:lnTo>
                  <a:pt x="1267" y="1060"/>
                </a:lnTo>
                <a:lnTo>
                  <a:pt x="1261" y="1058"/>
                </a:lnTo>
                <a:lnTo>
                  <a:pt x="1257" y="1050"/>
                </a:lnTo>
                <a:lnTo>
                  <a:pt x="1252" y="1041"/>
                </a:lnTo>
                <a:lnTo>
                  <a:pt x="1246" y="1031"/>
                </a:lnTo>
                <a:lnTo>
                  <a:pt x="1242" y="1020"/>
                </a:lnTo>
                <a:lnTo>
                  <a:pt x="1238" y="1012"/>
                </a:lnTo>
                <a:lnTo>
                  <a:pt x="1234" y="1006"/>
                </a:lnTo>
                <a:lnTo>
                  <a:pt x="1230" y="1002"/>
                </a:lnTo>
                <a:lnTo>
                  <a:pt x="1227" y="1002"/>
                </a:lnTo>
                <a:lnTo>
                  <a:pt x="1221" y="1002"/>
                </a:lnTo>
                <a:lnTo>
                  <a:pt x="1219" y="1002"/>
                </a:lnTo>
                <a:lnTo>
                  <a:pt x="1215" y="1002"/>
                </a:lnTo>
                <a:lnTo>
                  <a:pt x="1211" y="1002"/>
                </a:lnTo>
                <a:lnTo>
                  <a:pt x="1209" y="1002"/>
                </a:lnTo>
                <a:lnTo>
                  <a:pt x="1205" y="1002"/>
                </a:lnTo>
                <a:lnTo>
                  <a:pt x="1204" y="1002"/>
                </a:lnTo>
                <a:lnTo>
                  <a:pt x="1200" y="1002"/>
                </a:lnTo>
                <a:lnTo>
                  <a:pt x="1198" y="1002"/>
                </a:lnTo>
                <a:lnTo>
                  <a:pt x="1198" y="1006"/>
                </a:lnTo>
                <a:lnTo>
                  <a:pt x="1198" y="1014"/>
                </a:lnTo>
                <a:lnTo>
                  <a:pt x="1198" y="1020"/>
                </a:lnTo>
                <a:lnTo>
                  <a:pt x="1198" y="1026"/>
                </a:lnTo>
                <a:lnTo>
                  <a:pt x="1196" y="1031"/>
                </a:lnTo>
                <a:lnTo>
                  <a:pt x="1196" y="1037"/>
                </a:lnTo>
                <a:lnTo>
                  <a:pt x="1192" y="1041"/>
                </a:lnTo>
                <a:lnTo>
                  <a:pt x="1190" y="1041"/>
                </a:lnTo>
                <a:lnTo>
                  <a:pt x="1173" y="1041"/>
                </a:lnTo>
                <a:lnTo>
                  <a:pt x="1161" y="1035"/>
                </a:lnTo>
                <a:lnTo>
                  <a:pt x="1154" y="1027"/>
                </a:lnTo>
                <a:lnTo>
                  <a:pt x="1148" y="1018"/>
                </a:lnTo>
                <a:lnTo>
                  <a:pt x="1142" y="1006"/>
                </a:lnTo>
                <a:lnTo>
                  <a:pt x="1138" y="993"/>
                </a:lnTo>
                <a:lnTo>
                  <a:pt x="1138" y="979"/>
                </a:lnTo>
                <a:lnTo>
                  <a:pt x="1138" y="968"/>
                </a:lnTo>
                <a:lnTo>
                  <a:pt x="1134" y="958"/>
                </a:lnTo>
                <a:lnTo>
                  <a:pt x="1133" y="951"/>
                </a:lnTo>
                <a:lnTo>
                  <a:pt x="1127" y="945"/>
                </a:lnTo>
                <a:lnTo>
                  <a:pt x="1123" y="941"/>
                </a:lnTo>
                <a:lnTo>
                  <a:pt x="1108" y="933"/>
                </a:lnTo>
                <a:lnTo>
                  <a:pt x="1090" y="926"/>
                </a:lnTo>
                <a:lnTo>
                  <a:pt x="1073" y="916"/>
                </a:lnTo>
                <a:lnTo>
                  <a:pt x="1058" y="907"/>
                </a:lnTo>
                <a:lnTo>
                  <a:pt x="1052" y="901"/>
                </a:lnTo>
                <a:lnTo>
                  <a:pt x="1048" y="895"/>
                </a:lnTo>
                <a:lnTo>
                  <a:pt x="1044" y="887"/>
                </a:lnTo>
                <a:lnTo>
                  <a:pt x="1044" y="876"/>
                </a:lnTo>
                <a:lnTo>
                  <a:pt x="1044" y="872"/>
                </a:lnTo>
                <a:lnTo>
                  <a:pt x="1046" y="868"/>
                </a:lnTo>
                <a:lnTo>
                  <a:pt x="1048" y="864"/>
                </a:lnTo>
                <a:lnTo>
                  <a:pt x="1052" y="862"/>
                </a:lnTo>
                <a:lnTo>
                  <a:pt x="1054" y="860"/>
                </a:lnTo>
                <a:lnTo>
                  <a:pt x="1056" y="859"/>
                </a:lnTo>
                <a:lnTo>
                  <a:pt x="1061" y="857"/>
                </a:lnTo>
                <a:lnTo>
                  <a:pt x="1061" y="853"/>
                </a:lnTo>
                <a:lnTo>
                  <a:pt x="1054" y="845"/>
                </a:lnTo>
                <a:lnTo>
                  <a:pt x="1048" y="837"/>
                </a:lnTo>
                <a:lnTo>
                  <a:pt x="1044" y="830"/>
                </a:lnTo>
                <a:lnTo>
                  <a:pt x="1038" y="822"/>
                </a:lnTo>
                <a:lnTo>
                  <a:pt x="1037" y="814"/>
                </a:lnTo>
                <a:lnTo>
                  <a:pt x="1033" y="807"/>
                </a:lnTo>
                <a:lnTo>
                  <a:pt x="1033" y="801"/>
                </a:lnTo>
                <a:lnTo>
                  <a:pt x="1033" y="795"/>
                </a:lnTo>
                <a:lnTo>
                  <a:pt x="1008" y="795"/>
                </a:lnTo>
                <a:lnTo>
                  <a:pt x="1008" y="797"/>
                </a:lnTo>
                <a:lnTo>
                  <a:pt x="1008" y="801"/>
                </a:lnTo>
                <a:lnTo>
                  <a:pt x="1006" y="803"/>
                </a:lnTo>
                <a:lnTo>
                  <a:pt x="1004" y="805"/>
                </a:lnTo>
                <a:lnTo>
                  <a:pt x="1002" y="807"/>
                </a:lnTo>
                <a:lnTo>
                  <a:pt x="1000" y="811"/>
                </a:lnTo>
                <a:lnTo>
                  <a:pt x="996" y="811"/>
                </a:lnTo>
                <a:lnTo>
                  <a:pt x="994" y="811"/>
                </a:lnTo>
                <a:lnTo>
                  <a:pt x="994" y="807"/>
                </a:lnTo>
                <a:lnTo>
                  <a:pt x="994" y="801"/>
                </a:lnTo>
                <a:lnTo>
                  <a:pt x="998" y="793"/>
                </a:lnTo>
                <a:lnTo>
                  <a:pt x="1002" y="784"/>
                </a:lnTo>
                <a:lnTo>
                  <a:pt x="1006" y="772"/>
                </a:lnTo>
                <a:lnTo>
                  <a:pt x="1010" y="763"/>
                </a:lnTo>
                <a:lnTo>
                  <a:pt x="1013" y="753"/>
                </a:lnTo>
                <a:lnTo>
                  <a:pt x="1013" y="747"/>
                </a:lnTo>
                <a:lnTo>
                  <a:pt x="1010" y="749"/>
                </a:lnTo>
                <a:lnTo>
                  <a:pt x="1004" y="751"/>
                </a:lnTo>
                <a:lnTo>
                  <a:pt x="1000" y="753"/>
                </a:lnTo>
                <a:lnTo>
                  <a:pt x="996" y="755"/>
                </a:lnTo>
                <a:lnTo>
                  <a:pt x="992" y="757"/>
                </a:lnTo>
                <a:lnTo>
                  <a:pt x="989" y="759"/>
                </a:lnTo>
                <a:lnTo>
                  <a:pt x="981" y="761"/>
                </a:lnTo>
                <a:lnTo>
                  <a:pt x="977" y="763"/>
                </a:lnTo>
                <a:lnTo>
                  <a:pt x="975" y="753"/>
                </a:lnTo>
                <a:lnTo>
                  <a:pt x="973" y="745"/>
                </a:lnTo>
                <a:lnTo>
                  <a:pt x="971" y="738"/>
                </a:lnTo>
                <a:lnTo>
                  <a:pt x="969" y="728"/>
                </a:lnTo>
                <a:lnTo>
                  <a:pt x="969" y="720"/>
                </a:lnTo>
                <a:lnTo>
                  <a:pt x="969" y="715"/>
                </a:lnTo>
                <a:lnTo>
                  <a:pt x="971" y="707"/>
                </a:lnTo>
                <a:lnTo>
                  <a:pt x="977" y="699"/>
                </a:lnTo>
                <a:lnTo>
                  <a:pt x="925" y="699"/>
                </a:lnTo>
                <a:lnTo>
                  <a:pt x="925" y="693"/>
                </a:lnTo>
                <a:lnTo>
                  <a:pt x="927" y="690"/>
                </a:lnTo>
                <a:lnTo>
                  <a:pt x="929" y="686"/>
                </a:lnTo>
                <a:lnTo>
                  <a:pt x="931" y="684"/>
                </a:lnTo>
                <a:lnTo>
                  <a:pt x="933" y="682"/>
                </a:lnTo>
                <a:lnTo>
                  <a:pt x="935" y="680"/>
                </a:lnTo>
                <a:lnTo>
                  <a:pt x="937" y="678"/>
                </a:lnTo>
                <a:lnTo>
                  <a:pt x="939" y="676"/>
                </a:lnTo>
                <a:lnTo>
                  <a:pt x="937" y="674"/>
                </a:lnTo>
                <a:lnTo>
                  <a:pt x="935" y="670"/>
                </a:lnTo>
                <a:lnTo>
                  <a:pt x="935" y="667"/>
                </a:lnTo>
                <a:lnTo>
                  <a:pt x="935" y="665"/>
                </a:lnTo>
                <a:lnTo>
                  <a:pt x="933" y="659"/>
                </a:lnTo>
                <a:lnTo>
                  <a:pt x="933" y="655"/>
                </a:lnTo>
                <a:lnTo>
                  <a:pt x="933" y="651"/>
                </a:lnTo>
                <a:lnTo>
                  <a:pt x="933" y="647"/>
                </a:lnTo>
                <a:lnTo>
                  <a:pt x="927" y="645"/>
                </a:lnTo>
                <a:lnTo>
                  <a:pt x="921" y="643"/>
                </a:lnTo>
                <a:lnTo>
                  <a:pt x="916" y="643"/>
                </a:lnTo>
                <a:lnTo>
                  <a:pt x="908" y="642"/>
                </a:lnTo>
                <a:lnTo>
                  <a:pt x="902" y="642"/>
                </a:lnTo>
                <a:lnTo>
                  <a:pt x="898" y="642"/>
                </a:lnTo>
                <a:lnTo>
                  <a:pt x="893" y="642"/>
                </a:lnTo>
                <a:lnTo>
                  <a:pt x="891" y="642"/>
                </a:lnTo>
                <a:lnTo>
                  <a:pt x="883" y="642"/>
                </a:lnTo>
                <a:lnTo>
                  <a:pt x="873" y="643"/>
                </a:lnTo>
                <a:lnTo>
                  <a:pt x="862" y="645"/>
                </a:lnTo>
                <a:lnTo>
                  <a:pt x="850" y="647"/>
                </a:lnTo>
                <a:lnTo>
                  <a:pt x="841" y="649"/>
                </a:lnTo>
                <a:lnTo>
                  <a:pt x="831" y="651"/>
                </a:lnTo>
                <a:lnTo>
                  <a:pt x="822" y="653"/>
                </a:lnTo>
                <a:lnTo>
                  <a:pt x="820" y="653"/>
                </a:lnTo>
                <a:lnTo>
                  <a:pt x="810" y="651"/>
                </a:lnTo>
                <a:lnTo>
                  <a:pt x="802" y="649"/>
                </a:lnTo>
                <a:lnTo>
                  <a:pt x="797" y="643"/>
                </a:lnTo>
                <a:lnTo>
                  <a:pt x="793" y="640"/>
                </a:lnTo>
                <a:lnTo>
                  <a:pt x="785" y="634"/>
                </a:lnTo>
                <a:lnTo>
                  <a:pt x="781" y="630"/>
                </a:lnTo>
                <a:lnTo>
                  <a:pt x="775" y="626"/>
                </a:lnTo>
                <a:lnTo>
                  <a:pt x="768" y="622"/>
                </a:lnTo>
                <a:lnTo>
                  <a:pt x="764" y="626"/>
                </a:lnTo>
                <a:lnTo>
                  <a:pt x="758" y="628"/>
                </a:lnTo>
                <a:lnTo>
                  <a:pt x="751" y="630"/>
                </a:lnTo>
                <a:lnTo>
                  <a:pt x="747" y="634"/>
                </a:lnTo>
                <a:lnTo>
                  <a:pt x="741" y="636"/>
                </a:lnTo>
                <a:lnTo>
                  <a:pt x="737" y="640"/>
                </a:lnTo>
                <a:lnTo>
                  <a:pt x="731" y="642"/>
                </a:lnTo>
                <a:lnTo>
                  <a:pt x="727" y="642"/>
                </a:lnTo>
                <a:lnTo>
                  <a:pt x="720" y="642"/>
                </a:lnTo>
                <a:lnTo>
                  <a:pt x="712" y="640"/>
                </a:lnTo>
                <a:lnTo>
                  <a:pt x="703" y="636"/>
                </a:lnTo>
                <a:lnTo>
                  <a:pt x="693" y="632"/>
                </a:lnTo>
                <a:lnTo>
                  <a:pt x="685" y="628"/>
                </a:lnTo>
                <a:lnTo>
                  <a:pt x="678" y="620"/>
                </a:lnTo>
                <a:lnTo>
                  <a:pt x="670" y="613"/>
                </a:lnTo>
                <a:lnTo>
                  <a:pt x="666" y="607"/>
                </a:lnTo>
                <a:lnTo>
                  <a:pt x="662" y="607"/>
                </a:lnTo>
                <a:lnTo>
                  <a:pt x="658" y="605"/>
                </a:lnTo>
                <a:lnTo>
                  <a:pt x="656" y="605"/>
                </a:lnTo>
                <a:lnTo>
                  <a:pt x="653" y="605"/>
                </a:lnTo>
                <a:lnTo>
                  <a:pt x="651" y="605"/>
                </a:lnTo>
                <a:lnTo>
                  <a:pt x="649" y="605"/>
                </a:lnTo>
                <a:lnTo>
                  <a:pt x="647" y="605"/>
                </a:lnTo>
                <a:lnTo>
                  <a:pt x="643" y="607"/>
                </a:lnTo>
                <a:lnTo>
                  <a:pt x="635" y="597"/>
                </a:lnTo>
                <a:lnTo>
                  <a:pt x="631" y="584"/>
                </a:lnTo>
                <a:lnTo>
                  <a:pt x="626" y="571"/>
                </a:lnTo>
                <a:lnTo>
                  <a:pt x="622" y="559"/>
                </a:lnTo>
                <a:lnTo>
                  <a:pt x="618" y="546"/>
                </a:lnTo>
                <a:lnTo>
                  <a:pt x="616" y="536"/>
                </a:lnTo>
                <a:lnTo>
                  <a:pt x="614" y="530"/>
                </a:lnTo>
                <a:lnTo>
                  <a:pt x="614" y="52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599" name="Freeform 140"/>
          <p:cNvSpPr>
            <a:spLocks/>
          </p:cNvSpPr>
          <p:nvPr/>
        </p:nvSpPr>
        <p:spPr bwMode="auto">
          <a:xfrm>
            <a:off x="4773290" y="3368675"/>
            <a:ext cx="120650" cy="142875"/>
          </a:xfrm>
          <a:custGeom>
            <a:avLst/>
            <a:gdLst>
              <a:gd name="T0" fmla="*/ 16 w 194"/>
              <a:gd name="T1" fmla="*/ 13 h 215"/>
              <a:gd name="T2" fmla="*/ 23 w 194"/>
              <a:gd name="T3" fmla="*/ 9 h 215"/>
              <a:gd name="T4" fmla="*/ 27 w 194"/>
              <a:gd name="T5" fmla="*/ 5 h 215"/>
              <a:gd name="T6" fmla="*/ 35 w 194"/>
              <a:gd name="T7" fmla="*/ 0 h 215"/>
              <a:gd name="T8" fmla="*/ 46 w 194"/>
              <a:gd name="T9" fmla="*/ 9 h 215"/>
              <a:gd name="T10" fmla="*/ 64 w 194"/>
              <a:gd name="T11" fmla="*/ 23 h 215"/>
              <a:gd name="T12" fmla="*/ 83 w 194"/>
              <a:gd name="T13" fmla="*/ 34 h 215"/>
              <a:gd name="T14" fmla="*/ 100 w 194"/>
              <a:gd name="T15" fmla="*/ 42 h 215"/>
              <a:gd name="T16" fmla="*/ 104 w 194"/>
              <a:gd name="T17" fmla="*/ 48 h 215"/>
              <a:gd name="T18" fmla="*/ 104 w 194"/>
              <a:gd name="T19" fmla="*/ 61 h 215"/>
              <a:gd name="T20" fmla="*/ 104 w 194"/>
              <a:gd name="T21" fmla="*/ 78 h 215"/>
              <a:gd name="T22" fmla="*/ 114 w 194"/>
              <a:gd name="T23" fmla="*/ 99 h 215"/>
              <a:gd name="T24" fmla="*/ 129 w 194"/>
              <a:gd name="T25" fmla="*/ 109 h 215"/>
              <a:gd name="T26" fmla="*/ 150 w 194"/>
              <a:gd name="T27" fmla="*/ 120 h 215"/>
              <a:gd name="T28" fmla="*/ 175 w 194"/>
              <a:gd name="T29" fmla="*/ 138 h 215"/>
              <a:gd name="T30" fmla="*/ 192 w 194"/>
              <a:gd name="T31" fmla="*/ 159 h 215"/>
              <a:gd name="T32" fmla="*/ 194 w 194"/>
              <a:gd name="T33" fmla="*/ 176 h 215"/>
              <a:gd name="T34" fmla="*/ 190 w 194"/>
              <a:gd name="T35" fmla="*/ 188 h 215"/>
              <a:gd name="T36" fmla="*/ 179 w 194"/>
              <a:gd name="T37" fmla="*/ 199 h 215"/>
              <a:gd name="T38" fmla="*/ 156 w 194"/>
              <a:gd name="T39" fmla="*/ 205 h 215"/>
              <a:gd name="T40" fmla="*/ 133 w 194"/>
              <a:gd name="T41" fmla="*/ 209 h 215"/>
              <a:gd name="T42" fmla="*/ 125 w 194"/>
              <a:gd name="T43" fmla="*/ 209 h 215"/>
              <a:gd name="T44" fmla="*/ 129 w 194"/>
              <a:gd name="T45" fmla="*/ 203 h 215"/>
              <a:gd name="T46" fmla="*/ 137 w 194"/>
              <a:gd name="T47" fmla="*/ 199 h 215"/>
              <a:gd name="T48" fmla="*/ 141 w 194"/>
              <a:gd name="T49" fmla="*/ 193 h 215"/>
              <a:gd name="T50" fmla="*/ 133 w 194"/>
              <a:gd name="T51" fmla="*/ 184 h 215"/>
              <a:gd name="T52" fmla="*/ 119 w 194"/>
              <a:gd name="T53" fmla="*/ 180 h 215"/>
              <a:gd name="T54" fmla="*/ 108 w 194"/>
              <a:gd name="T55" fmla="*/ 184 h 215"/>
              <a:gd name="T56" fmla="*/ 102 w 194"/>
              <a:gd name="T57" fmla="*/ 190 h 215"/>
              <a:gd name="T58" fmla="*/ 100 w 194"/>
              <a:gd name="T59" fmla="*/ 192 h 215"/>
              <a:gd name="T60" fmla="*/ 94 w 194"/>
              <a:gd name="T61" fmla="*/ 195 h 215"/>
              <a:gd name="T62" fmla="*/ 91 w 194"/>
              <a:gd name="T63" fmla="*/ 197 h 215"/>
              <a:gd name="T64" fmla="*/ 85 w 194"/>
              <a:gd name="T65" fmla="*/ 201 h 215"/>
              <a:gd name="T66" fmla="*/ 81 w 194"/>
              <a:gd name="T67" fmla="*/ 195 h 215"/>
              <a:gd name="T68" fmla="*/ 77 w 194"/>
              <a:gd name="T69" fmla="*/ 186 h 215"/>
              <a:gd name="T70" fmla="*/ 75 w 194"/>
              <a:gd name="T71" fmla="*/ 180 h 215"/>
              <a:gd name="T72" fmla="*/ 75 w 194"/>
              <a:gd name="T73" fmla="*/ 176 h 215"/>
              <a:gd name="T74" fmla="*/ 77 w 194"/>
              <a:gd name="T75" fmla="*/ 168 h 215"/>
              <a:gd name="T76" fmla="*/ 83 w 194"/>
              <a:gd name="T77" fmla="*/ 165 h 215"/>
              <a:gd name="T78" fmla="*/ 94 w 194"/>
              <a:gd name="T79" fmla="*/ 157 h 215"/>
              <a:gd name="T80" fmla="*/ 100 w 194"/>
              <a:gd name="T81" fmla="*/ 147 h 215"/>
              <a:gd name="T82" fmla="*/ 102 w 194"/>
              <a:gd name="T83" fmla="*/ 138 h 215"/>
              <a:gd name="T84" fmla="*/ 98 w 194"/>
              <a:gd name="T85" fmla="*/ 128 h 215"/>
              <a:gd name="T86" fmla="*/ 94 w 194"/>
              <a:gd name="T87" fmla="*/ 124 h 215"/>
              <a:gd name="T88" fmla="*/ 85 w 194"/>
              <a:gd name="T89" fmla="*/ 120 h 215"/>
              <a:gd name="T90" fmla="*/ 77 w 194"/>
              <a:gd name="T91" fmla="*/ 117 h 215"/>
              <a:gd name="T92" fmla="*/ 66 w 194"/>
              <a:gd name="T93" fmla="*/ 119 h 215"/>
              <a:gd name="T94" fmla="*/ 48 w 194"/>
              <a:gd name="T95" fmla="*/ 120 h 215"/>
              <a:gd name="T96" fmla="*/ 39 w 194"/>
              <a:gd name="T97" fmla="*/ 120 h 215"/>
              <a:gd name="T98" fmla="*/ 35 w 194"/>
              <a:gd name="T99" fmla="*/ 107 h 215"/>
              <a:gd name="T100" fmla="*/ 25 w 194"/>
              <a:gd name="T101" fmla="*/ 96 h 215"/>
              <a:gd name="T102" fmla="*/ 12 w 194"/>
              <a:gd name="T103" fmla="*/ 96 h 215"/>
              <a:gd name="T104" fmla="*/ 2 w 194"/>
              <a:gd name="T105" fmla="*/ 90 h 215"/>
              <a:gd name="T106" fmla="*/ 4 w 194"/>
              <a:gd name="T107" fmla="*/ 76 h 215"/>
              <a:gd name="T108" fmla="*/ 12 w 194"/>
              <a:gd name="T109" fmla="*/ 65 h 215"/>
              <a:gd name="T110" fmla="*/ 22 w 194"/>
              <a:gd name="T111" fmla="*/ 53 h 215"/>
              <a:gd name="T112" fmla="*/ 25 w 194"/>
              <a:gd name="T113" fmla="*/ 44 h 215"/>
              <a:gd name="T114" fmla="*/ 25 w 194"/>
              <a:gd name="T115" fmla="*/ 36 h 215"/>
              <a:gd name="T116" fmla="*/ 18 w 194"/>
              <a:gd name="T117" fmla="*/ 26 h 215"/>
              <a:gd name="T118" fmla="*/ 12 w 194"/>
              <a:gd name="T119" fmla="*/ 19 h 215"/>
              <a:gd name="T120" fmla="*/ 8 w 194"/>
              <a:gd name="T121" fmla="*/ 13 h 2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4"/>
              <a:gd name="T184" fmla="*/ 0 h 215"/>
              <a:gd name="T185" fmla="*/ 194 w 194"/>
              <a:gd name="T186" fmla="*/ 215 h 2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4" h="215">
                <a:moveTo>
                  <a:pt x="10" y="13"/>
                </a:moveTo>
                <a:lnTo>
                  <a:pt x="16" y="13"/>
                </a:lnTo>
                <a:lnTo>
                  <a:pt x="18" y="11"/>
                </a:lnTo>
                <a:lnTo>
                  <a:pt x="23" y="9"/>
                </a:lnTo>
                <a:lnTo>
                  <a:pt x="25" y="7"/>
                </a:lnTo>
                <a:lnTo>
                  <a:pt x="27" y="5"/>
                </a:lnTo>
                <a:lnTo>
                  <a:pt x="31" y="1"/>
                </a:lnTo>
                <a:lnTo>
                  <a:pt x="35" y="0"/>
                </a:lnTo>
                <a:lnTo>
                  <a:pt x="41" y="0"/>
                </a:lnTo>
                <a:lnTo>
                  <a:pt x="46" y="9"/>
                </a:lnTo>
                <a:lnTo>
                  <a:pt x="54" y="17"/>
                </a:lnTo>
                <a:lnTo>
                  <a:pt x="64" y="23"/>
                </a:lnTo>
                <a:lnTo>
                  <a:pt x="73" y="26"/>
                </a:lnTo>
                <a:lnTo>
                  <a:pt x="83" y="34"/>
                </a:lnTo>
                <a:lnTo>
                  <a:pt x="91" y="38"/>
                </a:lnTo>
                <a:lnTo>
                  <a:pt x="100" y="42"/>
                </a:lnTo>
                <a:lnTo>
                  <a:pt x="104" y="46"/>
                </a:lnTo>
                <a:lnTo>
                  <a:pt x="104" y="48"/>
                </a:lnTo>
                <a:lnTo>
                  <a:pt x="104" y="51"/>
                </a:lnTo>
                <a:lnTo>
                  <a:pt x="104" y="61"/>
                </a:lnTo>
                <a:lnTo>
                  <a:pt x="102" y="69"/>
                </a:lnTo>
                <a:lnTo>
                  <a:pt x="104" y="78"/>
                </a:lnTo>
                <a:lnTo>
                  <a:pt x="108" y="88"/>
                </a:lnTo>
                <a:lnTo>
                  <a:pt x="114" y="99"/>
                </a:lnTo>
                <a:lnTo>
                  <a:pt x="123" y="107"/>
                </a:lnTo>
                <a:lnTo>
                  <a:pt x="129" y="109"/>
                </a:lnTo>
                <a:lnTo>
                  <a:pt x="141" y="115"/>
                </a:lnTo>
                <a:lnTo>
                  <a:pt x="150" y="120"/>
                </a:lnTo>
                <a:lnTo>
                  <a:pt x="162" y="128"/>
                </a:lnTo>
                <a:lnTo>
                  <a:pt x="175" y="138"/>
                </a:lnTo>
                <a:lnTo>
                  <a:pt x="185" y="149"/>
                </a:lnTo>
                <a:lnTo>
                  <a:pt x="192" y="159"/>
                </a:lnTo>
                <a:lnTo>
                  <a:pt x="194" y="168"/>
                </a:lnTo>
                <a:lnTo>
                  <a:pt x="194" y="176"/>
                </a:lnTo>
                <a:lnTo>
                  <a:pt x="192" y="184"/>
                </a:lnTo>
                <a:lnTo>
                  <a:pt x="190" y="188"/>
                </a:lnTo>
                <a:lnTo>
                  <a:pt x="187" y="193"/>
                </a:lnTo>
                <a:lnTo>
                  <a:pt x="179" y="199"/>
                </a:lnTo>
                <a:lnTo>
                  <a:pt x="167" y="203"/>
                </a:lnTo>
                <a:lnTo>
                  <a:pt x="156" y="205"/>
                </a:lnTo>
                <a:lnTo>
                  <a:pt x="146" y="207"/>
                </a:lnTo>
                <a:lnTo>
                  <a:pt x="133" y="209"/>
                </a:lnTo>
                <a:lnTo>
                  <a:pt x="123" y="215"/>
                </a:lnTo>
                <a:lnTo>
                  <a:pt x="125" y="209"/>
                </a:lnTo>
                <a:lnTo>
                  <a:pt x="127" y="207"/>
                </a:lnTo>
                <a:lnTo>
                  <a:pt x="129" y="203"/>
                </a:lnTo>
                <a:lnTo>
                  <a:pt x="133" y="201"/>
                </a:lnTo>
                <a:lnTo>
                  <a:pt x="137" y="199"/>
                </a:lnTo>
                <a:lnTo>
                  <a:pt x="139" y="197"/>
                </a:lnTo>
                <a:lnTo>
                  <a:pt x="141" y="193"/>
                </a:lnTo>
                <a:lnTo>
                  <a:pt x="142" y="192"/>
                </a:lnTo>
                <a:lnTo>
                  <a:pt x="133" y="184"/>
                </a:lnTo>
                <a:lnTo>
                  <a:pt x="125" y="180"/>
                </a:lnTo>
                <a:lnTo>
                  <a:pt x="119" y="180"/>
                </a:lnTo>
                <a:lnTo>
                  <a:pt x="114" y="180"/>
                </a:lnTo>
                <a:lnTo>
                  <a:pt x="108" y="184"/>
                </a:lnTo>
                <a:lnTo>
                  <a:pt x="104" y="188"/>
                </a:lnTo>
                <a:lnTo>
                  <a:pt x="102" y="190"/>
                </a:lnTo>
                <a:lnTo>
                  <a:pt x="102" y="192"/>
                </a:lnTo>
                <a:lnTo>
                  <a:pt x="100" y="192"/>
                </a:lnTo>
                <a:lnTo>
                  <a:pt x="98" y="193"/>
                </a:lnTo>
                <a:lnTo>
                  <a:pt x="94" y="195"/>
                </a:lnTo>
                <a:lnTo>
                  <a:pt x="91" y="197"/>
                </a:lnTo>
                <a:lnTo>
                  <a:pt x="87" y="199"/>
                </a:lnTo>
                <a:lnTo>
                  <a:pt x="85" y="201"/>
                </a:lnTo>
                <a:lnTo>
                  <a:pt x="83" y="201"/>
                </a:lnTo>
                <a:lnTo>
                  <a:pt x="81" y="195"/>
                </a:lnTo>
                <a:lnTo>
                  <a:pt x="79" y="190"/>
                </a:lnTo>
                <a:lnTo>
                  <a:pt x="77" y="186"/>
                </a:lnTo>
                <a:lnTo>
                  <a:pt x="77" y="184"/>
                </a:lnTo>
                <a:lnTo>
                  <a:pt x="75" y="180"/>
                </a:lnTo>
                <a:lnTo>
                  <a:pt x="75" y="176"/>
                </a:lnTo>
                <a:lnTo>
                  <a:pt x="75" y="172"/>
                </a:lnTo>
                <a:lnTo>
                  <a:pt x="77" y="168"/>
                </a:lnTo>
                <a:lnTo>
                  <a:pt x="79" y="167"/>
                </a:lnTo>
                <a:lnTo>
                  <a:pt x="83" y="165"/>
                </a:lnTo>
                <a:lnTo>
                  <a:pt x="87" y="161"/>
                </a:lnTo>
                <a:lnTo>
                  <a:pt x="94" y="157"/>
                </a:lnTo>
                <a:lnTo>
                  <a:pt x="98" y="153"/>
                </a:lnTo>
                <a:lnTo>
                  <a:pt x="100" y="147"/>
                </a:lnTo>
                <a:lnTo>
                  <a:pt x="102" y="142"/>
                </a:lnTo>
                <a:lnTo>
                  <a:pt x="102" y="138"/>
                </a:lnTo>
                <a:lnTo>
                  <a:pt x="100" y="132"/>
                </a:lnTo>
                <a:lnTo>
                  <a:pt x="98" y="128"/>
                </a:lnTo>
                <a:lnTo>
                  <a:pt x="94" y="126"/>
                </a:lnTo>
                <a:lnTo>
                  <a:pt x="94" y="124"/>
                </a:lnTo>
                <a:lnTo>
                  <a:pt x="89" y="122"/>
                </a:lnTo>
                <a:lnTo>
                  <a:pt x="85" y="120"/>
                </a:lnTo>
                <a:lnTo>
                  <a:pt x="81" y="119"/>
                </a:lnTo>
                <a:lnTo>
                  <a:pt x="77" y="117"/>
                </a:lnTo>
                <a:lnTo>
                  <a:pt x="71" y="119"/>
                </a:lnTo>
                <a:lnTo>
                  <a:pt x="66" y="119"/>
                </a:lnTo>
                <a:lnTo>
                  <a:pt x="56" y="120"/>
                </a:lnTo>
                <a:lnTo>
                  <a:pt x="48" y="120"/>
                </a:lnTo>
                <a:lnTo>
                  <a:pt x="43" y="120"/>
                </a:lnTo>
                <a:lnTo>
                  <a:pt x="39" y="120"/>
                </a:lnTo>
                <a:lnTo>
                  <a:pt x="37" y="119"/>
                </a:lnTo>
                <a:lnTo>
                  <a:pt x="35" y="107"/>
                </a:lnTo>
                <a:lnTo>
                  <a:pt x="31" y="99"/>
                </a:lnTo>
                <a:lnTo>
                  <a:pt x="25" y="96"/>
                </a:lnTo>
                <a:lnTo>
                  <a:pt x="18" y="96"/>
                </a:lnTo>
                <a:lnTo>
                  <a:pt x="12" y="96"/>
                </a:lnTo>
                <a:lnTo>
                  <a:pt x="6" y="94"/>
                </a:lnTo>
                <a:lnTo>
                  <a:pt x="2" y="90"/>
                </a:lnTo>
                <a:lnTo>
                  <a:pt x="0" y="82"/>
                </a:lnTo>
                <a:lnTo>
                  <a:pt x="4" y="76"/>
                </a:lnTo>
                <a:lnTo>
                  <a:pt x="8" y="71"/>
                </a:lnTo>
                <a:lnTo>
                  <a:pt x="12" y="65"/>
                </a:lnTo>
                <a:lnTo>
                  <a:pt x="16" y="61"/>
                </a:lnTo>
                <a:lnTo>
                  <a:pt x="22" y="53"/>
                </a:lnTo>
                <a:lnTo>
                  <a:pt x="23" y="49"/>
                </a:lnTo>
                <a:lnTo>
                  <a:pt x="25" y="44"/>
                </a:lnTo>
                <a:lnTo>
                  <a:pt x="27" y="40"/>
                </a:lnTo>
                <a:lnTo>
                  <a:pt x="25" y="36"/>
                </a:lnTo>
                <a:lnTo>
                  <a:pt x="23" y="34"/>
                </a:lnTo>
                <a:lnTo>
                  <a:pt x="18" y="26"/>
                </a:lnTo>
                <a:lnTo>
                  <a:pt x="14" y="23"/>
                </a:lnTo>
                <a:lnTo>
                  <a:pt x="12" y="19"/>
                </a:lnTo>
                <a:lnTo>
                  <a:pt x="10" y="17"/>
                </a:lnTo>
                <a:lnTo>
                  <a:pt x="8" y="13"/>
                </a:lnTo>
                <a:lnTo>
                  <a:pt x="10" y="13"/>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600" name="Freeform 141"/>
          <p:cNvSpPr>
            <a:spLocks/>
          </p:cNvSpPr>
          <p:nvPr/>
        </p:nvSpPr>
        <p:spPr bwMode="auto">
          <a:xfrm>
            <a:off x="4773290" y="3368675"/>
            <a:ext cx="120650" cy="142875"/>
          </a:xfrm>
          <a:custGeom>
            <a:avLst/>
            <a:gdLst>
              <a:gd name="T0" fmla="*/ 16 w 194"/>
              <a:gd name="T1" fmla="*/ 13 h 215"/>
              <a:gd name="T2" fmla="*/ 23 w 194"/>
              <a:gd name="T3" fmla="*/ 9 h 215"/>
              <a:gd name="T4" fmla="*/ 27 w 194"/>
              <a:gd name="T5" fmla="*/ 5 h 215"/>
              <a:gd name="T6" fmla="*/ 35 w 194"/>
              <a:gd name="T7" fmla="*/ 0 h 215"/>
              <a:gd name="T8" fmla="*/ 46 w 194"/>
              <a:gd name="T9" fmla="*/ 9 h 215"/>
              <a:gd name="T10" fmla="*/ 64 w 194"/>
              <a:gd name="T11" fmla="*/ 23 h 215"/>
              <a:gd name="T12" fmla="*/ 83 w 194"/>
              <a:gd name="T13" fmla="*/ 34 h 215"/>
              <a:gd name="T14" fmla="*/ 100 w 194"/>
              <a:gd name="T15" fmla="*/ 42 h 215"/>
              <a:gd name="T16" fmla="*/ 104 w 194"/>
              <a:gd name="T17" fmla="*/ 48 h 215"/>
              <a:gd name="T18" fmla="*/ 104 w 194"/>
              <a:gd name="T19" fmla="*/ 61 h 215"/>
              <a:gd name="T20" fmla="*/ 104 w 194"/>
              <a:gd name="T21" fmla="*/ 78 h 215"/>
              <a:gd name="T22" fmla="*/ 114 w 194"/>
              <a:gd name="T23" fmla="*/ 99 h 215"/>
              <a:gd name="T24" fmla="*/ 129 w 194"/>
              <a:gd name="T25" fmla="*/ 109 h 215"/>
              <a:gd name="T26" fmla="*/ 150 w 194"/>
              <a:gd name="T27" fmla="*/ 120 h 215"/>
              <a:gd name="T28" fmla="*/ 175 w 194"/>
              <a:gd name="T29" fmla="*/ 138 h 215"/>
              <a:gd name="T30" fmla="*/ 192 w 194"/>
              <a:gd name="T31" fmla="*/ 159 h 215"/>
              <a:gd name="T32" fmla="*/ 194 w 194"/>
              <a:gd name="T33" fmla="*/ 176 h 215"/>
              <a:gd name="T34" fmla="*/ 190 w 194"/>
              <a:gd name="T35" fmla="*/ 188 h 215"/>
              <a:gd name="T36" fmla="*/ 179 w 194"/>
              <a:gd name="T37" fmla="*/ 199 h 215"/>
              <a:gd name="T38" fmla="*/ 156 w 194"/>
              <a:gd name="T39" fmla="*/ 205 h 215"/>
              <a:gd name="T40" fmla="*/ 133 w 194"/>
              <a:gd name="T41" fmla="*/ 209 h 215"/>
              <a:gd name="T42" fmla="*/ 125 w 194"/>
              <a:gd name="T43" fmla="*/ 209 h 215"/>
              <a:gd name="T44" fmla="*/ 129 w 194"/>
              <a:gd name="T45" fmla="*/ 203 h 215"/>
              <a:gd name="T46" fmla="*/ 137 w 194"/>
              <a:gd name="T47" fmla="*/ 199 h 215"/>
              <a:gd name="T48" fmla="*/ 141 w 194"/>
              <a:gd name="T49" fmla="*/ 193 h 215"/>
              <a:gd name="T50" fmla="*/ 133 w 194"/>
              <a:gd name="T51" fmla="*/ 184 h 215"/>
              <a:gd name="T52" fmla="*/ 119 w 194"/>
              <a:gd name="T53" fmla="*/ 180 h 215"/>
              <a:gd name="T54" fmla="*/ 108 w 194"/>
              <a:gd name="T55" fmla="*/ 184 h 215"/>
              <a:gd name="T56" fmla="*/ 102 w 194"/>
              <a:gd name="T57" fmla="*/ 190 h 215"/>
              <a:gd name="T58" fmla="*/ 100 w 194"/>
              <a:gd name="T59" fmla="*/ 192 h 215"/>
              <a:gd name="T60" fmla="*/ 94 w 194"/>
              <a:gd name="T61" fmla="*/ 195 h 215"/>
              <a:gd name="T62" fmla="*/ 91 w 194"/>
              <a:gd name="T63" fmla="*/ 197 h 215"/>
              <a:gd name="T64" fmla="*/ 85 w 194"/>
              <a:gd name="T65" fmla="*/ 201 h 215"/>
              <a:gd name="T66" fmla="*/ 81 w 194"/>
              <a:gd name="T67" fmla="*/ 195 h 215"/>
              <a:gd name="T68" fmla="*/ 77 w 194"/>
              <a:gd name="T69" fmla="*/ 186 h 215"/>
              <a:gd name="T70" fmla="*/ 75 w 194"/>
              <a:gd name="T71" fmla="*/ 180 h 215"/>
              <a:gd name="T72" fmla="*/ 75 w 194"/>
              <a:gd name="T73" fmla="*/ 176 h 215"/>
              <a:gd name="T74" fmla="*/ 77 w 194"/>
              <a:gd name="T75" fmla="*/ 168 h 215"/>
              <a:gd name="T76" fmla="*/ 83 w 194"/>
              <a:gd name="T77" fmla="*/ 165 h 215"/>
              <a:gd name="T78" fmla="*/ 94 w 194"/>
              <a:gd name="T79" fmla="*/ 157 h 215"/>
              <a:gd name="T80" fmla="*/ 100 w 194"/>
              <a:gd name="T81" fmla="*/ 147 h 215"/>
              <a:gd name="T82" fmla="*/ 102 w 194"/>
              <a:gd name="T83" fmla="*/ 138 h 215"/>
              <a:gd name="T84" fmla="*/ 98 w 194"/>
              <a:gd name="T85" fmla="*/ 128 h 215"/>
              <a:gd name="T86" fmla="*/ 94 w 194"/>
              <a:gd name="T87" fmla="*/ 124 h 215"/>
              <a:gd name="T88" fmla="*/ 85 w 194"/>
              <a:gd name="T89" fmla="*/ 120 h 215"/>
              <a:gd name="T90" fmla="*/ 77 w 194"/>
              <a:gd name="T91" fmla="*/ 117 h 215"/>
              <a:gd name="T92" fmla="*/ 66 w 194"/>
              <a:gd name="T93" fmla="*/ 119 h 215"/>
              <a:gd name="T94" fmla="*/ 48 w 194"/>
              <a:gd name="T95" fmla="*/ 120 h 215"/>
              <a:gd name="T96" fmla="*/ 39 w 194"/>
              <a:gd name="T97" fmla="*/ 120 h 215"/>
              <a:gd name="T98" fmla="*/ 35 w 194"/>
              <a:gd name="T99" fmla="*/ 107 h 215"/>
              <a:gd name="T100" fmla="*/ 25 w 194"/>
              <a:gd name="T101" fmla="*/ 96 h 215"/>
              <a:gd name="T102" fmla="*/ 12 w 194"/>
              <a:gd name="T103" fmla="*/ 96 h 215"/>
              <a:gd name="T104" fmla="*/ 2 w 194"/>
              <a:gd name="T105" fmla="*/ 90 h 215"/>
              <a:gd name="T106" fmla="*/ 4 w 194"/>
              <a:gd name="T107" fmla="*/ 76 h 215"/>
              <a:gd name="T108" fmla="*/ 12 w 194"/>
              <a:gd name="T109" fmla="*/ 65 h 215"/>
              <a:gd name="T110" fmla="*/ 22 w 194"/>
              <a:gd name="T111" fmla="*/ 53 h 215"/>
              <a:gd name="T112" fmla="*/ 25 w 194"/>
              <a:gd name="T113" fmla="*/ 44 h 215"/>
              <a:gd name="T114" fmla="*/ 25 w 194"/>
              <a:gd name="T115" fmla="*/ 36 h 215"/>
              <a:gd name="T116" fmla="*/ 18 w 194"/>
              <a:gd name="T117" fmla="*/ 26 h 215"/>
              <a:gd name="T118" fmla="*/ 12 w 194"/>
              <a:gd name="T119" fmla="*/ 19 h 215"/>
              <a:gd name="T120" fmla="*/ 8 w 194"/>
              <a:gd name="T121" fmla="*/ 13 h 21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4"/>
              <a:gd name="T184" fmla="*/ 0 h 215"/>
              <a:gd name="T185" fmla="*/ 194 w 194"/>
              <a:gd name="T186" fmla="*/ 215 h 21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4" h="215">
                <a:moveTo>
                  <a:pt x="10" y="13"/>
                </a:moveTo>
                <a:lnTo>
                  <a:pt x="16" y="13"/>
                </a:lnTo>
                <a:lnTo>
                  <a:pt x="18" y="11"/>
                </a:lnTo>
                <a:lnTo>
                  <a:pt x="23" y="9"/>
                </a:lnTo>
                <a:lnTo>
                  <a:pt x="25" y="7"/>
                </a:lnTo>
                <a:lnTo>
                  <a:pt x="27" y="5"/>
                </a:lnTo>
                <a:lnTo>
                  <a:pt x="31" y="1"/>
                </a:lnTo>
                <a:lnTo>
                  <a:pt x="35" y="0"/>
                </a:lnTo>
                <a:lnTo>
                  <a:pt x="41" y="0"/>
                </a:lnTo>
                <a:lnTo>
                  <a:pt x="46" y="9"/>
                </a:lnTo>
                <a:lnTo>
                  <a:pt x="54" y="17"/>
                </a:lnTo>
                <a:lnTo>
                  <a:pt x="64" y="23"/>
                </a:lnTo>
                <a:lnTo>
                  <a:pt x="73" y="26"/>
                </a:lnTo>
                <a:lnTo>
                  <a:pt x="83" y="34"/>
                </a:lnTo>
                <a:lnTo>
                  <a:pt x="91" y="38"/>
                </a:lnTo>
                <a:lnTo>
                  <a:pt x="100" y="42"/>
                </a:lnTo>
                <a:lnTo>
                  <a:pt x="104" y="46"/>
                </a:lnTo>
                <a:lnTo>
                  <a:pt x="104" y="48"/>
                </a:lnTo>
                <a:lnTo>
                  <a:pt x="104" y="51"/>
                </a:lnTo>
                <a:lnTo>
                  <a:pt x="104" y="61"/>
                </a:lnTo>
                <a:lnTo>
                  <a:pt x="102" y="69"/>
                </a:lnTo>
                <a:lnTo>
                  <a:pt x="104" y="78"/>
                </a:lnTo>
                <a:lnTo>
                  <a:pt x="108" y="88"/>
                </a:lnTo>
                <a:lnTo>
                  <a:pt x="114" y="99"/>
                </a:lnTo>
                <a:lnTo>
                  <a:pt x="123" y="107"/>
                </a:lnTo>
                <a:lnTo>
                  <a:pt x="129" y="109"/>
                </a:lnTo>
                <a:lnTo>
                  <a:pt x="141" y="115"/>
                </a:lnTo>
                <a:lnTo>
                  <a:pt x="150" y="120"/>
                </a:lnTo>
                <a:lnTo>
                  <a:pt x="162" y="128"/>
                </a:lnTo>
                <a:lnTo>
                  <a:pt x="175" y="138"/>
                </a:lnTo>
                <a:lnTo>
                  <a:pt x="185" y="149"/>
                </a:lnTo>
                <a:lnTo>
                  <a:pt x="192" y="159"/>
                </a:lnTo>
                <a:lnTo>
                  <a:pt x="194" y="168"/>
                </a:lnTo>
                <a:lnTo>
                  <a:pt x="194" y="176"/>
                </a:lnTo>
                <a:lnTo>
                  <a:pt x="192" y="184"/>
                </a:lnTo>
                <a:lnTo>
                  <a:pt x="190" y="188"/>
                </a:lnTo>
                <a:lnTo>
                  <a:pt x="187" y="193"/>
                </a:lnTo>
                <a:lnTo>
                  <a:pt x="179" y="199"/>
                </a:lnTo>
                <a:lnTo>
                  <a:pt x="167" y="203"/>
                </a:lnTo>
                <a:lnTo>
                  <a:pt x="156" y="205"/>
                </a:lnTo>
                <a:lnTo>
                  <a:pt x="146" y="207"/>
                </a:lnTo>
                <a:lnTo>
                  <a:pt x="133" y="209"/>
                </a:lnTo>
                <a:lnTo>
                  <a:pt x="123" y="215"/>
                </a:lnTo>
                <a:lnTo>
                  <a:pt x="125" y="209"/>
                </a:lnTo>
                <a:lnTo>
                  <a:pt x="127" y="207"/>
                </a:lnTo>
                <a:lnTo>
                  <a:pt x="129" y="203"/>
                </a:lnTo>
                <a:lnTo>
                  <a:pt x="133" y="201"/>
                </a:lnTo>
                <a:lnTo>
                  <a:pt x="137" y="199"/>
                </a:lnTo>
                <a:lnTo>
                  <a:pt x="139" y="197"/>
                </a:lnTo>
                <a:lnTo>
                  <a:pt x="141" y="193"/>
                </a:lnTo>
                <a:lnTo>
                  <a:pt x="142" y="192"/>
                </a:lnTo>
                <a:lnTo>
                  <a:pt x="133" y="184"/>
                </a:lnTo>
                <a:lnTo>
                  <a:pt x="125" y="180"/>
                </a:lnTo>
                <a:lnTo>
                  <a:pt x="119" y="180"/>
                </a:lnTo>
                <a:lnTo>
                  <a:pt x="114" y="180"/>
                </a:lnTo>
                <a:lnTo>
                  <a:pt x="108" y="184"/>
                </a:lnTo>
                <a:lnTo>
                  <a:pt x="104" y="188"/>
                </a:lnTo>
                <a:lnTo>
                  <a:pt x="102" y="190"/>
                </a:lnTo>
                <a:lnTo>
                  <a:pt x="102" y="192"/>
                </a:lnTo>
                <a:lnTo>
                  <a:pt x="100" y="192"/>
                </a:lnTo>
                <a:lnTo>
                  <a:pt x="98" y="193"/>
                </a:lnTo>
                <a:lnTo>
                  <a:pt x="94" y="195"/>
                </a:lnTo>
                <a:lnTo>
                  <a:pt x="91" y="197"/>
                </a:lnTo>
                <a:lnTo>
                  <a:pt x="87" y="199"/>
                </a:lnTo>
                <a:lnTo>
                  <a:pt x="85" y="201"/>
                </a:lnTo>
                <a:lnTo>
                  <a:pt x="83" y="201"/>
                </a:lnTo>
                <a:lnTo>
                  <a:pt x="81" y="195"/>
                </a:lnTo>
                <a:lnTo>
                  <a:pt x="79" y="190"/>
                </a:lnTo>
                <a:lnTo>
                  <a:pt x="77" y="186"/>
                </a:lnTo>
                <a:lnTo>
                  <a:pt x="77" y="184"/>
                </a:lnTo>
                <a:lnTo>
                  <a:pt x="75" y="180"/>
                </a:lnTo>
                <a:lnTo>
                  <a:pt x="75" y="176"/>
                </a:lnTo>
                <a:lnTo>
                  <a:pt x="75" y="172"/>
                </a:lnTo>
                <a:lnTo>
                  <a:pt x="77" y="168"/>
                </a:lnTo>
                <a:lnTo>
                  <a:pt x="79" y="167"/>
                </a:lnTo>
                <a:lnTo>
                  <a:pt x="83" y="165"/>
                </a:lnTo>
                <a:lnTo>
                  <a:pt x="87" y="161"/>
                </a:lnTo>
                <a:lnTo>
                  <a:pt x="94" y="157"/>
                </a:lnTo>
                <a:lnTo>
                  <a:pt x="98" y="153"/>
                </a:lnTo>
                <a:lnTo>
                  <a:pt x="100" y="147"/>
                </a:lnTo>
                <a:lnTo>
                  <a:pt x="102" y="142"/>
                </a:lnTo>
                <a:lnTo>
                  <a:pt x="102" y="138"/>
                </a:lnTo>
                <a:lnTo>
                  <a:pt x="100" y="132"/>
                </a:lnTo>
                <a:lnTo>
                  <a:pt x="98" y="128"/>
                </a:lnTo>
                <a:lnTo>
                  <a:pt x="94" y="126"/>
                </a:lnTo>
                <a:lnTo>
                  <a:pt x="94" y="124"/>
                </a:lnTo>
                <a:lnTo>
                  <a:pt x="89" y="122"/>
                </a:lnTo>
                <a:lnTo>
                  <a:pt x="85" y="120"/>
                </a:lnTo>
                <a:lnTo>
                  <a:pt x="81" y="119"/>
                </a:lnTo>
                <a:lnTo>
                  <a:pt x="77" y="117"/>
                </a:lnTo>
                <a:lnTo>
                  <a:pt x="71" y="119"/>
                </a:lnTo>
                <a:lnTo>
                  <a:pt x="66" y="119"/>
                </a:lnTo>
                <a:lnTo>
                  <a:pt x="56" y="120"/>
                </a:lnTo>
                <a:lnTo>
                  <a:pt x="48" y="120"/>
                </a:lnTo>
                <a:lnTo>
                  <a:pt x="43" y="120"/>
                </a:lnTo>
                <a:lnTo>
                  <a:pt x="39" y="120"/>
                </a:lnTo>
                <a:lnTo>
                  <a:pt x="37" y="119"/>
                </a:lnTo>
                <a:lnTo>
                  <a:pt x="35" y="107"/>
                </a:lnTo>
                <a:lnTo>
                  <a:pt x="31" y="99"/>
                </a:lnTo>
                <a:lnTo>
                  <a:pt x="25" y="96"/>
                </a:lnTo>
                <a:lnTo>
                  <a:pt x="18" y="96"/>
                </a:lnTo>
                <a:lnTo>
                  <a:pt x="12" y="96"/>
                </a:lnTo>
                <a:lnTo>
                  <a:pt x="6" y="94"/>
                </a:lnTo>
                <a:lnTo>
                  <a:pt x="2" y="90"/>
                </a:lnTo>
                <a:lnTo>
                  <a:pt x="0" y="82"/>
                </a:lnTo>
                <a:lnTo>
                  <a:pt x="4" y="76"/>
                </a:lnTo>
                <a:lnTo>
                  <a:pt x="8" y="71"/>
                </a:lnTo>
                <a:lnTo>
                  <a:pt x="12" y="65"/>
                </a:lnTo>
                <a:lnTo>
                  <a:pt x="16" y="61"/>
                </a:lnTo>
                <a:lnTo>
                  <a:pt x="22" y="53"/>
                </a:lnTo>
                <a:lnTo>
                  <a:pt x="23" y="49"/>
                </a:lnTo>
                <a:lnTo>
                  <a:pt x="25" y="44"/>
                </a:lnTo>
                <a:lnTo>
                  <a:pt x="27" y="40"/>
                </a:lnTo>
                <a:lnTo>
                  <a:pt x="25" y="36"/>
                </a:lnTo>
                <a:lnTo>
                  <a:pt x="23" y="34"/>
                </a:lnTo>
                <a:lnTo>
                  <a:pt x="18" y="26"/>
                </a:lnTo>
                <a:lnTo>
                  <a:pt x="14" y="23"/>
                </a:lnTo>
                <a:lnTo>
                  <a:pt x="12" y="19"/>
                </a:lnTo>
                <a:lnTo>
                  <a:pt x="10" y="17"/>
                </a:lnTo>
                <a:lnTo>
                  <a:pt x="8" y="13"/>
                </a:lnTo>
                <a:lnTo>
                  <a:pt x="10" y="13"/>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01" name="Freeform 142"/>
          <p:cNvSpPr>
            <a:spLocks/>
          </p:cNvSpPr>
          <p:nvPr/>
        </p:nvSpPr>
        <p:spPr bwMode="auto">
          <a:xfrm>
            <a:off x="4674865" y="3983038"/>
            <a:ext cx="26988" cy="28575"/>
          </a:xfrm>
          <a:custGeom>
            <a:avLst/>
            <a:gdLst>
              <a:gd name="T0" fmla="*/ 2 w 42"/>
              <a:gd name="T1" fmla="*/ 34 h 40"/>
              <a:gd name="T2" fmla="*/ 0 w 42"/>
              <a:gd name="T3" fmla="*/ 33 h 40"/>
              <a:gd name="T4" fmla="*/ 0 w 42"/>
              <a:gd name="T5" fmla="*/ 29 h 40"/>
              <a:gd name="T6" fmla="*/ 4 w 42"/>
              <a:gd name="T7" fmla="*/ 25 h 40"/>
              <a:gd name="T8" fmla="*/ 10 w 42"/>
              <a:gd name="T9" fmla="*/ 17 h 40"/>
              <a:gd name="T10" fmla="*/ 15 w 42"/>
              <a:gd name="T11" fmla="*/ 9 h 40"/>
              <a:gd name="T12" fmla="*/ 25 w 42"/>
              <a:gd name="T13" fmla="*/ 6 h 40"/>
              <a:gd name="T14" fmla="*/ 33 w 42"/>
              <a:gd name="T15" fmla="*/ 2 h 40"/>
              <a:gd name="T16" fmla="*/ 42 w 42"/>
              <a:gd name="T17" fmla="*/ 0 h 40"/>
              <a:gd name="T18" fmla="*/ 42 w 42"/>
              <a:gd name="T19" fmla="*/ 2 h 40"/>
              <a:gd name="T20" fmla="*/ 42 w 42"/>
              <a:gd name="T21" fmla="*/ 6 h 40"/>
              <a:gd name="T22" fmla="*/ 42 w 42"/>
              <a:gd name="T23" fmla="*/ 9 h 40"/>
              <a:gd name="T24" fmla="*/ 42 w 42"/>
              <a:gd name="T25" fmla="*/ 17 h 40"/>
              <a:gd name="T26" fmla="*/ 42 w 42"/>
              <a:gd name="T27" fmla="*/ 25 h 40"/>
              <a:gd name="T28" fmla="*/ 42 w 42"/>
              <a:gd name="T29" fmla="*/ 29 h 40"/>
              <a:gd name="T30" fmla="*/ 42 w 42"/>
              <a:gd name="T31" fmla="*/ 33 h 40"/>
              <a:gd name="T32" fmla="*/ 42 w 42"/>
              <a:gd name="T33" fmla="*/ 34 h 40"/>
              <a:gd name="T34" fmla="*/ 34 w 42"/>
              <a:gd name="T35" fmla="*/ 38 h 40"/>
              <a:gd name="T36" fmla="*/ 29 w 42"/>
              <a:gd name="T37" fmla="*/ 40 h 40"/>
              <a:gd name="T38" fmla="*/ 25 w 42"/>
              <a:gd name="T39" fmla="*/ 40 h 40"/>
              <a:gd name="T40" fmla="*/ 17 w 42"/>
              <a:gd name="T41" fmla="*/ 38 h 40"/>
              <a:gd name="T42" fmla="*/ 13 w 42"/>
              <a:gd name="T43" fmla="*/ 38 h 40"/>
              <a:gd name="T44" fmla="*/ 8 w 42"/>
              <a:gd name="T45" fmla="*/ 36 h 40"/>
              <a:gd name="T46" fmla="*/ 4 w 42"/>
              <a:gd name="T47" fmla="*/ 34 h 40"/>
              <a:gd name="T48" fmla="*/ 2 w 42"/>
              <a:gd name="T49" fmla="*/ 34 h 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
              <a:gd name="T76" fmla="*/ 0 h 40"/>
              <a:gd name="T77" fmla="*/ 42 w 42"/>
              <a:gd name="T78" fmla="*/ 40 h 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 h="40">
                <a:moveTo>
                  <a:pt x="2" y="34"/>
                </a:moveTo>
                <a:lnTo>
                  <a:pt x="0" y="33"/>
                </a:lnTo>
                <a:lnTo>
                  <a:pt x="0" y="29"/>
                </a:lnTo>
                <a:lnTo>
                  <a:pt x="4" y="25"/>
                </a:lnTo>
                <a:lnTo>
                  <a:pt x="10" y="17"/>
                </a:lnTo>
                <a:lnTo>
                  <a:pt x="15" y="9"/>
                </a:lnTo>
                <a:lnTo>
                  <a:pt x="25" y="6"/>
                </a:lnTo>
                <a:lnTo>
                  <a:pt x="33" y="2"/>
                </a:lnTo>
                <a:lnTo>
                  <a:pt x="42" y="0"/>
                </a:lnTo>
                <a:lnTo>
                  <a:pt x="42" y="2"/>
                </a:lnTo>
                <a:lnTo>
                  <a:pt x="42" y="6"/>
                </a:lnTo>
                <a:lnTo>
                  <a:pt x="42" y="9"/>
                </a:lnTo>
                <a:lnTo>
                  <a:pt x="42" y="17"/>
                </a:lnTo>
                <a:lnTo>
                  <a:pt x="42" y="25"/>
                </a:lnTo>
                <a:lnTo>
                  <a:pt x="42" y="29"/>
                </a:lnTo>
                <a:lnTo>
                  <a:pt x="42" y="33"/>
                </a:lnTo>
                <a:lnTo>
                  <a:pt x="42" y="34"/>
                </a:lnTo>
                <a:lnTo>
                  <a:pt x="34" y="38"/>
                </a:lnTo>
                <a:lnTo>
                  <a:pt x="29" y="40"/>
                </a:lnTo>
                <a:lnTo>
                  <a:pt x="25" y="40"/>
                </a:lnTo>
                <a:lnTo>
                  <a:pt x="17" y="38"/>
                </a:lnTo>
                <a:lnTo>
                  <a:pt x="13" y="38"/>
                </a:lnTo>
                <a:lnTo>
                  <a:pt x="8" y="36"/>
                </a:lnTo>
                <a:lnTo>
                  <a:pt x="4" y="34"/>
                </a:lnTo>
                <a:lnTo>
                  <a:pt x="2" y="34"/>
                </a:lnTo>
                <a:close/>
              </a:path>
            </a:pathLst>
          </a:custGeom>
          <a:solidFill>
            <a:schemeClr val="accent3">
              <a:lumMod val="20000"/>
              <a:lumOff val="80000"/>
            </a:schemeClr>
          </a:solidFill>
          <a:ln w="9525">
            <a:solidFill>
              <a:srgbClr val="969696"/>
            </a:solidFill>
            <a:round/>
            <a:headEnd/>
            <a:tailEnd/>
          </a:ln>
        </p:spPr>
        <p:txBody>
          <a:bodyPr/>
          <a:lstStyle/>
          <a:p>
            <a:endParaRPr lang="el-GR"/>
          </a:p>
        </p:txBody>
      </p:sp>
      <p:sp>
        <p:nvSpPr>
          <p:cNvPr id="19602" name="Freeform 143"/>
          <p:cNvSpPr>
            <a:spLocks/>
          </p:cNvSpPr>
          <p:nvPr/>
        </p:nvSpPr>
        <p:spPr bwMode="auto">
          <a:xfrm>
            <a:off x="4674865" y="3983038"/>
            <a:ext cx="26988" cy="28575"/>
          </a:xfrm>
          <a:custGeom>
            <a:avLst/>
            <a:gdLst>
              <a:gd name="T0" fmla="*/ 2 w 42"/>
              <a:gd name="T1" fmla="*/ 34 h 40"/>
              <a:gd name="T2" fmla="*/ 0 w 42"/>
              <a:gd name="T3" fmla="*/ 33 h 40"/>
              <a:gd name="T4" fmla="*/ 0 w 42"/>
              <a:gd name="T5" fmla="*/ 29 h 40"/>
              <a:gd name="T6" fmla="*/ 4 w 42"/>
              <a:gd name="T7" fmla="*/ 25 h 40"/>
              <a:gd name="T8" fmla="*/ 10 w 42"/>
              <a:gd name="T9" fmla="*/ 17 h 40"/>
              <a:gd name="T10" fmla="*/ 15 w 42"/>
              <a:gd name="T11" fmla="*/ 9 h 40"/>
              <a:gd name="T12" fmla="*/ 25 w 42"/>
              <a:gd name="T13" fmla="*/ 6 h 40"/>
              <a:gd name="T14" fmla="*/ 33 w 42"/>
              <a:gd name="T15" fmla="*/ 2 h 40"/>
              <a:gd name="T16" fmla="*/ 42 w 42"/>
              <a:gd name="T17" fmla="*/ 0 h 40"/>
              <a:gd name="T18" fmla="*/ 42 w 42"/>
              <a:gd name="T19" fmla="*/ 2 h 40"/>
              <a:gd name="T20" fmla="*/ 42 w 42"/>
              <a:gd name="T21" fmla="*/ 6 h 40"/>
              <a:gd name="T22" fmla="*/ 42 w 42"/>
              <a:gd name="T23" fmla="*/ 9 h 40"/>
              <a:gd name="T24" fmla="*/ 42 w 42"/>
              <a:gd name="T25" fmla="*/ 17 h 40"/>
              <a:gd name="T26" fmla="*/ 42 w 42"/>
              <a:gd name="T27" fmla="*/ 25 h 40"/>
              <a:gd name="T28" fmla="*/ 42 w 42"/>
              <a:gd name="T29" fmla="*/ 29 h 40"/>
              <a:gd name="T30" fmla="*/ 42 w 42"/>
              <a:gd name="T31" fmla="*/ 33 h 40"/>
              <a:gd name="T32" fmla="*/ 42 w 42"/>
              <a:gd name="T33" fmla="*/ 34 h 40"/>
              <a:gd name="T34" fmla="*/ 34 w 42"/>
              <a:gd name="T35" fmla="*/ 38 h 40"/>
              <a:gd name="T36" fmla="*/ 29 w 42"/>
              <a:gd name="T37" fmla="*/ 40 h 40"/>
              <a:gd name="T38" fmla="*/ 25 w 42"/>
              <a:gd name="T39" fmla="*/ 40 h 40"/>
              <a:gd name="T40" fmla="*/ 17 w 42"/>
              <a:gd name="T41" fmla="*/ 38 h 40"/>
              <a:gd name="T42" fmla="*/ 13 w 42"/>
              <a:gd name="T43" fmla="*/ 38 h 40"/>
              <a:gd name="T44" fmla="*/ 8 w 42"/>
              <a:gd name="T45" fmla="*/ 36 h 40"/>
              <a:gd name="T46" fmla="*/ 4 w 42"/>
              <a:gd name="T47" fmla="*/ 34 h 40"/>
              <a:gd name="T48" fmla="*/ 2 w 42"/>
              <a:gd name="T49" fmla="*/ 34 h 4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
              <a:gd name="T76" fmla="*/ 0 h 40"/>
              <a:gd name="T77" fmla="*/ 42 w 42"/>
              <a:gd name="T78" fmla="*/ 40 h 4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 h="40">
                <a:moveTo>
                  <a:pt x="2" y="34"/>
                </a:moveTo>
                <a:lnTo>
                  <a:pt x="0" y="33"/>
                </a:lnTo>
                <a:lnTo>
                  <a:pt x="0" y="29"/>
                </a:lnTo>
                <a:lnTo>
                  <a:pt x="4" y="25"/>
                </a:lnTo>
                <a:lnTo>
                  <a:pt x="10" y="17"/>
                </a:lnTo>
                <a:lnTo>
                  <a:pt x="15" y="9"/>
                </a:lnTo>
                <a:lnTo>
                  <a:pt x="25" y="6"/>
                </a:lnTo>
                <a:lnTo>
                  <a:pt x="33" y="2"/>
                </a:lnTo>
                <a:lnTo>
                  <a:pt x="42" y="0"/>
                </a:lnTo>
                <a:lnTo>
                  <a:pt x="42" y="2"/>
                </a:lnTo>
                <a:lnTo>
                  <a:pt x="42" y="6"/>
                </a:lnTo>
                <a:lnTo>
                  <a:pt x="42" y="9"/>
                </a:lnTo>
                <a:lnTo>
                  <a:pt x="42" y="17"/>
                </a:lnTo>
                <a:lnTo>
                  <a:pt x="42" y="25"/>
                </a:lnTo>
                <a:lnTo>
                  <a:pt x="42" y="29"/>
                </a:lnTo>
                <a:lnTo>
                  <a:pt x="42" y="33"/>
                </a:lnTo>
                <a:lnTo>
                  <a:pt x="42" y="34"/>
                </a:lnTo>
                <a:lnTo>
                  <a:pt x="34" y="38"/>
                </a:lnTo>
                <a:lnTo>
                  <a:pt x="29" y="40"/>
                </a:lnTo>
                <a:lnTo>
                  <a:pt x="25" y="40"/>
                </a:lnTo>
                <a:lnTo>
                  <a:pt x="17" y="38"/>
                </a:lnTo>
                <a:lnTo>
                  <a:pt x="13" y="38"/>
                </a:lnTo>
                <a:lnTo>
                  <a:pt x="8" y="36"/>
                </a:lnTo>
                <a:lnTo>
                  <a:pt x="4" y="34"/>
                </a:lnTo>
                <a:lnTo>
                  <a:pt x="2" y="34"/>
                </a:lnTo>
              </a:path>
            </a:pathLst>
          </a:custGeom>
          <a:solidFill>
            <a:schemeClr val="accent3">
              <a:lumMod val="20000"/>
              <a:lumOff val="80000"/>
            </a:schemeClr>
          </a:solidFill>
          <a:ln w="1588">
            <a:solidFill>
              <a:srgbClr val="969696"/>
            </a:solidFill>
            <a:round/>
            <a:headEnd/>
            <a:tailEnd/>
          </a:ln>
        </p:spPr>
        <p:txBody>
          <a:bodyPr/>
          <a:lstStyle/>
          <a:p>
            <a:endParaRPr lang="el-GR"/>
          </a:p>
        </p:txBody>
      </p:sp>
      <p:sp>
        <p:nvSpPr>
          <p:cNvPr id="19603" name="Freeform 144"/>
          <p:cNvSpPr>
            <a:spLocks/>
          </p:cNvSpPr>
          <p:nvPr/>
        </p:nvSpPr>
        <p:spPr bwMode="auto">
          <a:xfrm>
            <a:off x="3868415" y="3627438"/>
            <a:ext cx="554038" cy="271462"/>
          </a:xfrm>
          <a:custGeom>
            <a:avLst/>
            <a:gdLst>
              <a:gd name="T0" fmla="*/ 748 w 885"/>
              <a:gd name="T1" fmla="*/ 77 h 411"/>
              <a:gd name="T2" fmla="*/ 743 w 885"/>
              <a:gd name="T3" fmla="*/ 92 h 411"/>
              <a:gd name="T4" fmla="*/ 731 w 885"/>
              <a:gd name="T5" fmla="*/ 92 h 411"/>
              <a:gd name="T6" fmla="*/ 685 w 885"/>
              <a:gd name="T7" fmla="*/ 75 h 411"/>
              <a:gd name="T8" fmla="*/ 639 w 885"/>
              <a:gd name="T9" fmla="*/ 73 h 411"/>
              <a:gd name="T10" fmla="*/ 597 w 885"/>
              <a:gd name="T11" fmla="*/ 81 h 411"/>
              <a:gd name="T12" fmla="*/ 541 w 885"/>
              <a:gd name="T13" fmla="*/ 69 h 411"/>
              <a:gd name="T14" fmla="*/ 418 w 885"/>
              <a:gd name="T15" fmla="*/ 44 h 411"/>
              <a:gd name="T16" fmla="*/ 322 w 885"/>
              <a:gd name="T17" fmla="*/ 8 h 411"/>
              <a:gd name="T18" fmla="*/ 217 w 885"/>
              <a:gd name="T19" fmla="*/ 4 h 411"/>
              <a:gd name="T20" fmla="*/ 134 w 885"/>
              <a:gd name="T21" fmla="*/ 29 h 411"/>
              <a:gd name="T22" fmla="*/ 80 w 885"/>
              <a:gd name="T23" fmla="*/ 14 h 411"/>
              <a:gd name="T24" fmla="*/ 36 w 885"/>
              <a:gd name="T25" fmla="*/ 2 h 411"/>
              <a:gd name="T26" fmla="*/ 4 w 885"/>
              <a:gd name="T27" fmla="*/ 29 h 411"/>
              <a:gd name="T28" fmla="*/ 6 w 885"/>
              <a:gd name="T29" fmla="*/ 66 h 411"/>
              <a:gd name="T30" fmla="*/ 15 w 885"/>
              <a:gd name="T31" fmla="*/ 102 h 411"/>
              <a:gd name="T32" fmla="*/ 6 w 885"/>
              <a:gd name="T33" fmla="*/ 117 h 411"/>
              <a:gd name="T34" fmla="*/ 7 w 885"/>
              <a:gd name="T35" fmla="*/ 152 h 411"/>
              <a:gd name="T36" fmla="*/ 61 w 885"/>
              <a:gd name="T37" fmla="*/ 188 h 411"/>
              <a:gd name="T38" fmla="*/ 78 w 885"/>
              <a:gd name="T39" fmla="*/ 192 h 411"/>
              <a:gd name="T40" fmla="*/ 96 w 885"/>
              <a:gd name="T41" fmla="*/ 219 h 411"/>
              <a:gd name="T42" fmla="*/ 151 w 885"/>
              <a:gd name="T43" fmla="*/ 275 h 411"/>
              <a:gd name="T44" fmla="*/ 159 w 885"/>
              <a:gd name="T45" fmla="*/ 296 h 411"/>
              <a:gd name="T46" fmla="*/ 150 w 885"/>
              <a:gd name="T47" fmla="*/ 309 h 411"/>
              <a:gd name="T48" fmla="*/ 159 w 885"/>
              <a:gd name="T49" fmla="*/ 321 h 411"/>
              <a:gd name="T50" fmla="*/ 255 w 885"/>
              <a:gd name="T51" fmla="*/ 340 h 411"/>
              <a:gd name="T52" fmla="*/ 274 w 885"/>
              <a:gd name="T53" fmla="*/ 367 h 411"/>
              <a:gd name="T54" fmla="*/ 292 w 885"/>
              <a:gd name="T55" fmla="*/ 356 h 411"/>
              <a:gd name="T56" fmla="*/ 305 w 885"/>
              <a:gd name="T57" fmla="*/ 344 h 411"/>
              <a:gd name="T58" fmla="*/ 357 w 885"/>
              <a:gd name="T59" fmla="*/ 359 h 411"/>
              <a:gd name="T60" fmla="*/ 378 w 885"/>
              <a:gd name="T61" fmla="*/ 388 h 411"/>
              <a:gd name="T62" fmla="*/ 413 w 885"/>
              <a:gd name="T63" fmla="*/ 369 h 411"/>
              <a:gd name="T64" fmla="*/ 432 w 885"/>
              <a:gd name="T65" fmla="*/ 367 h 411"/>
              <a:gd name="T66" fmla="*/ 445 w 885"/>
              <a:gd name="T67" fmla="*/ 398 h 411"/>
              <a:gd name="T68" fmla="*/ 472 w 885"/>
              <a:gd name="T69" fmla="*/ 398 h 411"/>
              <a:gd name="T70" fmla="*/ 484 w 885"/>
              <a:gd name="T71" fmla="*/ 405 h 411"/>
              <a:gd name="T72" fmla="*/ 468 w 885"/>
              <a:gd name="T73" fmla="*/ 407 h 411"/>
              <a:gd name="T74" fmla="*/ 524 w 885"/>
              <a:gd name="T75" fmla="*/ 398 h 411"/>
              <a:gd name="T76" fmla="*/ 568 w 885"/>
              <a:gd name="T77" fmla="*/ 377 h 411"/>
              <a:gd name="T78" fmla="*/ 620 w 885"/>
              <a:gd name="T79" fmla="*/ 317 h 411"/>
              <a:gd name="T80" fmla="*/ 656 w 885"/>
              <a:gd name="T81" fmla="*/ 309 h 411"/>
              <a:gd name="T82" fmla="*/ 668 w 885"/>
              <a:gd name="T83" fmla="*/ 348 h 411"/>
              <a:gd name="T84" fmla="*/ 687 w 885"/>
              <a:gd name="T85" fmla="*/ 356 h 411"/>
              <a:gd name="T86" fmla="*/ 714 w 885"/>
              <a:gd name="T87" fmla="*/ 329 h 411"/>
              <a:gd name="T88" fmla="*/ 735 w 885"/>
              <a:gd name="T89" fmla="*/ 300 h 411"/>
              <a:gd name="T90" fmla="*/ 781 w 885"/>
              <a:gd name="T91" fmla="*/ 313 h 411"/>
              <a:gd name="T92" fmla="*/ 835 w 885"/>
              <a:gd name="T93" fmla="*/ 329 h 411"/>
              <a:gd name="T94" fmla="*/ 873 w 885"/>
              <a:gd name="T95" fmla="*/ 288 h 411"/>
              <a:gd name="T96" fmla="*/ 883 w 885"/>
              <a:gd name="T97" fmla="*/ 219 h 411"/>
              <a:gd name="T98" fmla="*/ 823 w 885"/>
              <a:gd name="T99" fmla="*/ 185 h 411"/>
              <a:gd name="T100" fmla="*/ 808 w 885"/>
              <a:gd name="T101" fmla="*/ 119 h 411"/>
              <a:gd name="T102" fmla="*/ 806 w 885"/>
              <a:gd name="T103" fmla="*/ 108 h 411"/>
              <a:gd name="T104" fmla="*/ 789 w 885"/>
              <a:gd name="T105" fmla="*/ 85 h 4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85"/>
              <a:gd name="T160" fmla="*/ 0 h 411"/>
              <a:gd name="T161" fmla="*/ 885 w 885"/>
              <a:gd name="T162" fmla="*/ 411 h 41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85" h="411">
                <a:moveTo>
                  <a:pt x="758" y="71"/>
                </a:moveTo>
                <a:lnTo>
                  <a:pt x="756" y="71"/>
                </a:lnTo>
                <a:lnTo>
                  <a:pt x="754" y="71"/>
                </a:lnTo>
                <a:lnTo>
                  <a:pt x="752" y="73"/>
                </a:lnTo>
                <a:lnTo>
                  <a:pt x="748" y="77"/>
                </a:lnTo>
                <a:lnTo>
                  <a:pt x="747" y="79"/>
                </a:lnTo>
                <a:lnTo>
                  <a:pt x="747" y="83"/>
                </a:lnTo>
                <a:lnTo>
                  <a:pt x="745" y="89"/>
                </a:lnTo>
                <a:lnTo>
                  <a:pt x="745" y="92"/>
                </a:lnTo>
                <a:lnTo>
                  <a:pt x="743" y="92"/>
                </a:lnTo>
                <a:lnTo>
                  <a:pt x="739" y="92"/>
                </a:lnTo>
                <a:lnTo>
                  <a:pt x="735" y="92"/>
                </a:lnTo>
                <a:lnTo>
                  <a:pt x="733" y="92"/>
                </a:lnTo>
                <a:lnTo>
                  <a:pt x="731" y="92"/>
                </a:lnTo>
                <a:lnTo>
                  <a:pt x="722" y="92"/>
                </a:lnTo>
                <a:lnTo>
                  <a:pt x="712" y="89"/>
                </a:lnTo>
                <a:lnTo>
                  <a:pt x="704" y="85"/>
                </a:lnTo>
                <a:lnTo>
                  <a:pt x="693" y="81"/>
                </a:lnTo>
                <a:lnTo>
                  <a:pt x="685" y="75"/>
                </a:lnTo>
                <a:lnTo>
                  <a:pt x="675" y="71"/>
                </a:lnTo>
                <a:lnTo>
                  <a:pt x="662" y="69"/>
                </a:lnTo>
                <a:lnTo>
                  <a:pt x="651" y="68"/>
                </a:lnTo>
                <a:lnTo>
                  <a:pt x="647" y="69"/>
                </a:lnTo>
                <a:lnTo>
                  <a:pt x="639" y="73"/>
                </a:lnTo>
                <a:lnTo>
                  <a:pt x="633" y="75"/>
                </a:lnTo>
                <a:lnTo>
                  <a:pt x="624" y="77"/>
                </a:lnTo>
                <a:lnTo>
                  <a:pt x="616" y="79"/>
                </a:lnTo>
                <a:lnTo>
                  <a:pt x="606" y="81"/>
                </a:lnTo>
                <a:lnTo>
                  <a:pt x="597" y="81"/>
                </a:lnTo>
                <a:lnTo>
                  <a:pt x="585" y="81"/>
                </a:lnTo>
                <a:lnTo>
                  <a:pt x="576" y="81"/>
                </a:lnTo>
                <a:lnTo>
                  <a:pt x="564" y="77"/>
                </a:lnTo>
                <a:lnTo>
                  <a:pt x="553" y="73"/>
                </a:lnTo>
                <a:lnTo>
                  <a:pt x="541" y="69"/>
                </a:lnTo>
                <a:lnTo>
                  <a:pt x="530" y="64"/>
                </a:lnTo>
                <a:lnTo>
                  <a:pt x="518" y="58"/>
                </a:lnTo>
                <a:lnTo>
                  <a:pt x="505" y="50"/>
                </a:lnTo>
                <a:lnTo>
                  <a:pt x="493" y="44"/>
                </a:lnTo>
                <a:lnTo>
                  <a:pt x="418" y="44"/>
                </a:lnTo>
                <a:lnTo>
                  <a:pt x="403" y="37"/>
                </a:lnTo>
                <a:lnTo>
                  <a:pt x="384" y="29"/>
                </a:lnTo>
                <a:lnTo>
                  <a:pt x="365" y="20"/>
                </a:lnTo>
                <a:lnTo>
                  <a:pt x="343" y="14"/>
                </a:lnTo>
                <a:lnTo>
                  <a:pt x="322" y="8"/>
                </a:lnTo>
                <a:lnTo>
                  <a:pt x="299" y="4"/>
                </a:lnTo>
                <a:lnTo>
                  <a:pt x="276" y="2"/>
                </a:lnTo>
                <a:lnTo>
                  <a:pt x="253" y="0"/>
                </a:lnTo>
                <a:lnTo>
                  <a:pt x="234" y="2"/>
                </a:lnTo>
                <a:lnTo>
                  <a:pt x="217" y="4"/>
                </a:lnTo>
                <a:lnTo>
                  <a:pt x="198" y="10"/>
                </a:lnTo>
                <a:lnTo>
                  <a:pt x="182" y="14"/>
                </a:lnTo>
                <a:lnTo>
                  <a:pt x="163" y="20"/>
                </a:lnTo>
                <a:lnTo>
                  <a:pt x="148" y="23"/>
                </a:lnTo>
                <a:lnTo>
                  <a:pt x="134" y="29"/>
                </a:lnTo>
                <a:lnTo>
                  <a:pt x="119" y="31"/>
                </a:lnTo>
                <a:lnTo>
                  <a:pt x="109" y="29"/>
                </a:lnTo>
                <a:lnTo>
                  <a:pt x="102" y="23"/>
                </a:lnTo>
                <a:lnTo>
                  <a:pt x="92" y="20"/>
                </a:lnTo>
                <a:lnTo>
                  <a:pt x="80" y="14"/>
                </a:lnTo>
                <a:lnTo>
                  <a:pt x="71" y="10"/>
                </a:lnTo>
                <a:lnTo>
                  <a:pt x="63" y="4"/>
                </a:lnTo>
                <a:lnTo>
                  <a:pt x="54" y="2"/>
                </a:lnTo>
                <a:lnTo>
                  <a:pt x="44" y="0"/>
                </a:lnTo>
                <a:lnTo>
                  <a:pt x="36" y="2"/>
                </a:lnTo>
                <a:lnTo>
                  <a:pt x="29" y="4"/>
                </a:lnTo>
                <a:lnTo>
                  <a:pt x="23" y="8"/>
                </a:lnTo>
                <a:lnTo>
                  <a:pt x="15" y="14"/>
                </a:lnTo>
                <a:lnTo>
                  <a:pt x="7" y="20"/>
                </a:lnTo>
                <a:lnTo>
                  <a:pt x="4" y="29"/>
                </a:lnTo>
                <a:lnTo>
                  <a:pt x="2" y="35"/>
                </a:lnTo>
                <a:lnTo>
                  <a:pt x="0" y="44"/>
                </a:lnTo>
                <a:lnTo>
                  <a:pt x="2" y="50"/>
                </a:lnTo>
                <a:lnTo>
                  <a:pt x="2" y="58"/>
                </a:lnTo>
                <a:lnTo>
                  <a:pt x="6" y="66"/>
                </a:lnTo>
                <a:lnTo>
                  <a:pt x="7" y="71"/>
                </a:lnTo>
                <a:lnTo>
                  <a:pt x="9" y="77"/>
                </a:lnTo>
                <a:lnTo>
                  <a:pt x="11" y="85"/>
                </a:lnTo>
                <a:lnTo>
                  <a:pt x="15" y="92"/>
                </a:lnTo>
                <a:lnTo>
                  <a:pt x="15" y="102"/>
                </a:lnTo>
                <a:lnTo>
                  <a:pt x="15" y="106"/>
                </a:lnTo>
                <a:lnTo>
                  <a:pt x="11" y="110"/>
                </a:lnTo>
                <a:lnTo>
                  <a:pt x="9" y="112"/>
                </a:lnTo>
                <a:lnTo>
                  <a:pt x="7" y="116"/>
                </a:lnTo>
                <a:lnTo>
                  <a:pt x="6" y="117"/>
                </a:lnTo>
                <a:lnTo>
                  <a:pt x="2" y="119"/>
                </a:lnTo>
                <a:lnTo>
                  <a:pt x="2" y="121"/>
                </a:lnTo>
                <a:lnTo>
                  <a:pt x="0" y="125"/>
                </a:lnTo>
                <a:lnTo>
                  <a:pt x="2" y="140"/>
                </a:lnTo>
                <a:lnTo>
                  <a:pt x="7" y="152"/>
                </a:lnTo>
                <a:lnTo>
                  <a:pt x="15" y="162"/>
                </a:lnTo>
                <a:lnTo>
                  <a:pt x="27" y="171"/>
                </a:lnTo>
                <a:lnTo>
                  <a:pt x="38" y="177"/>
                </a:lnTo>
                <a:lnTo>
                  <a:pt x="50" y="183"/>
                </a:lnTo>
                <a:lnTo>
                  <a:pt x="61" y="188"/>
                </a:lnTo>
                <a:lnTo>
                  <a:pt x="71" y="194"/>
                </a:lnTo>
                <a:lnTo>
                  <a:pt x="73" y="194"/>
                </a:lnTo>
                <a:lnTo>
                  <a:pt x="75" y="194"/>
                </a:lnTo>
                <a:lnTo>
                  <a:pt x="77" y="192"/>
                </a:lnTo>
                <a:lnTo>
                  <a:pt x="78" y="192"/>
                </a:lnTo>
                <a:lnTo>
                  <a:pt x="80" y="192"/>
                </a:lnTo>
                <a:lnTo>
                  <a:pt x="82" y="190"/>
                </a:lnTo>
                <a:lnTo>
                  <a:pt x="84" y="190"/>
                </a:lnTo>
                <a:lnTo>
                  <a:pt x="88" y="204"/>
                </a:lnTo>
                <a:lnTo>
                  <a:pt x="96" y="219"/>
                </a:lnTo>
                <a:lnTo>
                  <a:pt x="103" y="233"/>
                </a:lnTo>
                <a:lnTo>
                  <a:pt x="113" y="248"/>
                </a:lnTo>
                <a:lnTo>
                  <a:pt x="123" y="260"/>
                </a:lnTo>
                <a:lnTo>
                  <a:pt x="138" y="267"/>
                </a:lnTo>
                <a:lnTo>
                  <a:pt x="151" y="275"/>
                </a:lnTo>
                <a:lnTo>
                  <a:pt x="165" y="279"/>
                </a:lnTo>
                <a:lnTo>
                  <a:pt x="165" y="283"/>
                </a:lnTo>
                <a:lnTo>
                  <a:pt x="163" y="288"/>
                </a:lnTo>
                <a:lnTo>
                  <a:pt x="163" y="292"/>
                </a:lnTo>
                <a:lnTo>
                  <a:pt x="159" y="296"/>
                </a:lnTo>
                <a:lnTo>
                  <a:pt x="157" y="298"/>
                </a:lnTo>
                <a:lnTo>
                  <a:pt x="155" y="302"/>
                </a:lnTo>
                <a:lnTo>
                  <a:pt x="151" y="304"/>
                </a:lnTo>
                <a:lnTo>
                  <a:pt x="150" y="306"/>
                </a:lnTo>
                <a:lnTo>
                  <a:pt x="150" y="309"/>
                </a:lnTo>
                <a:lnTo>
                  <a:pt x="151" y="311"/>
                </a:lnTo>
                <a:lnTo>
                  <a:pt x="153" y="313"/>
                </a:lnTo>
                <a:lnTo>
                  <a:pt x="155" y="317"/>
                </a:lnTo>
                <a:lnTo>
                  <a:pt x="157" y="321"/>
                </a:lnTo>
                <a:lnTo>
                  <a:pt x="159" y="321"/>
                </a:lnTo>
                <a:lnTo>
                  <a:pt x="161" y="327"/>
                </a:lnTo>
                <a:lnTo>
                  <a:pt x="163" y="329"/>
                </a:lnTo>
                <a:lnTo>
                  <a:pt x="245" y="329"/>
                </a:lnTo>
                <a:lnTo>
                  <a:pt x="249" y="334"/>
                </a:lnTo>
                <a:lnTo>
                  <a:pt x="255" y="340"/>
                </a:lnTo>
                <a:lnTo>
                  <a:pt x="257" y="346"/>
                </a:lnTo>
                <a:lnTo>
                  <a:pt x="261" y="352"/>
                </a:lnTo>
                <a:lnTo>
                  <a:pt x="265" y="359"/>
                </a:lnTo>
                <a:lnTo>
                  <a:pt x="269" y="363"/>
                </a:lnTo>
                <a:lnTo>
                  <a:pt x="274" y="367"/>
                </a:lnTo>
                <a:lnTo>
                  <a:pt x="278" y="367"/>
                </a:lnTo>
                <a:lnTo>
                  <a:pt x="284" y="367"/>
                </a:lnTo>
                <a:lnTo>
                  <a:pt x="288" y="365"/>
                </a:lnTo>
                <a:lnTo>
                  <a:pt x="288" y="359"/>
                </a:lnTo>
                <a:lnTo>
                  <a:pt x="292" y="356"/>
                </a:lnTo>
                <a:lnTo>
                  <a:pt x="293" y="352"/>
                </a:lnTo>
                <a:lnTo>
                  <a:pt x="295" y="346"/>
                </a:lnTo>
                <a:lnTo>
                  <a:pt x="295" y="342"/>
                </a:lnTo>
                <a:lnTo>
                  <a:pt x="293" y="338"/>
                </a:lnTo>
                <a:lnTo>
                  <a:pt x="305" y="344"/>
                </a:lnTo>
                <a:lnTo>
                  <a:pt x="317" y="348"/>
                </a:lnTo>
                <a:lnTo>
                  <a:pt x="326" y="350"/>
                </a:lnTo>
                <a:lnTo>
                  <a:pt x="340" y="350"/>
                </a:lnTo>
                <a:lnTo>
                  <a:pt x="349" y="356"/>
                </a:lnTo>
                <a:lnTo>
                  <a:pt x="357" y="359"/>
                </a:lnTo>
                <a:lnTo>
                  <a:pt x="361" y="365"/>
                </a:lnTo>
                <a:lnTo>
                  <a:pt x="365" y="371"/>
                </a:lnTo>
                <a:lnTo>
                  <a:pt x="368" y="379"/>
                </a:lnTo>
                <a:lnTo>
                  <a:pt x="370" y="390"/>
                </a:lnTo>
                <a:lnTo>
                  <a:pt x="378" y="388"/>
                </a:lnTo>
                <a:lnTo>
                  <a:pt x="386" y="386"/>
                </a:lnTo>
                <a:lnTo>
                  <a:pt x="391" y="382"/>
                </a:lnTo>
                <a:lnTo>
                  <a:pt x="399" y="379"/>
                </a:lnTo>
                <a:lnTo>
                  <a:pt x="407" y="375"/>
                </a:lnTo>
                <a:lnTo>
                  <a:pt x="413" y="369"/>
                </a:lnTo>
                <a:lnTo>
                  <a:pt x="416" y="363"/>
                </a:lnTo>
                <a:lnTo>
                  <a:pt x="422" y="356"/>
                </a:lnTo>
                <a:lnTo>
                  <a:pt x="424" y="359"/>
                </a:lnTo>
                <a:lnTo>
                  <a:pt x="428" y="363"/>
                </a:lnTo>
                <a:lnTo>
                  <a:pt x="432" y="367"/>
                </a:lnTo>
                <a:lnTo>
                  <a:pt x="437" y="371"/>
                </a:lnTo>
                <a:lnTo>
                  <a:pt x="441" y="377"/>
                </a:lnTo>
                <a:lnTo>
                  <a:pt x="441" y="382"/>
                </a:lnTo>
                <a:lnTo>
                  <a:pt x="445" y="388"/>
                </a:lnTo>
                <a:lnTo>
                  <a:pt x="445" y="398"/>
                </a:lnTo>
                <a:lnTo>
                  <a:pt x="451" y="398"/>
                </a:lnTo>
                <a:lnTo>
                  <a:pt x="457" y="398"/>
                </a:lnTo>
                <a:lnTo>
                  <a:pt x="462" y="398"/>
                </a:lnTo>
                <a:lnTo>
                  <a:pt x="466" y="398"/>
                </a:lnTo>
                <a:lnTo>
                  <a:pt x="472" y="398"/>
                </a:lnTo>
                <a:lnTo>
                  <a:pt x="476" y="398"/>
                </a:lnTo>
                <a:lnTo>
                  <a:pt x="484" y="398"/>
                </a:lnTo>
                <a:lnTo>
                  <a:pt x="489" y="402"/>
                </a:lnTo>
                <a:lnTo>
                  <a:pt x="487" y="404"/>
                </a:lnTo>
                <a:lnTo>
                  <a:pt x="484" y="405"/>
                </a:lnTo>
                <a:lnTo>
                  <a:pt x="480" y="405"/>
                </a:lnTo>
                <a:lnTo>
                  <a:pt x="476" y="405"/>
                </a:lnTo>
                <a:lnTo>
                  <a:pt x="472" y="405"/>
                </a:lnTo>
                <a:lnTo>
                  <a:pt x="470" y="407"/>
                </a:lnTo>
                <a:lnTo>
                  <a:pt x="468" y="407"/>
                </a:lnTo>
                <a:lnTo>
                  <a:pt x="468" y="411"/>
                </a:lnTo>
                <a:lnTo>
                  <a:pt x="484" y="407"/>
                </a:lnTo>
                <a:lnTo>
                  <a:pt x="497" y="405"/>
                </a:lnTo>
                <a:lnTo>
                  <a:pt x="510" y="402"/>
                </a:lnTo>
                <a:lnTo>
                  <a:pt x="524" y="398"/>
                </a:lnTo>
                <a:lnTo>
                  <a:pt x="533" y="394"/>
                </a:lnTo>
                <a:lnTo>
                  <a:pt x="541" y="394"/>
                </a:lnTo>
                <a:lnTo>
                  <a:pt x="553" y="388"/>
                </a:lnTo>
                <a:lnTo>
                  <a:pt x="558" y="384"/>
                </a:lnTo>
                <a:lnTo>
                  <a:pt x="568" y="377"/>
                </a:lnTo>
                <a:lnTo>
                  <a:pt x="578" y="365"/>
                </a:lnTo>
                <a:lnTo>
                  <a:pt x="587" y="352"/>
                </a:lnTo>
                <a:lnTo>
                  <a:pt x="599" y="338"/>
                </a:lnTo>
                <a:lnTo>
                  <a:pt x="610" y="327"/>
                </a:lnTo>
                <a:lnTo>
                  <a:pt x="620" y="317"/>
                </a:lnTo>
                <a:lnTo>
                  <a:pt x="631" y="308"/>
                </a:lnTo>
                <a:lnTo>
                  <a:pt x="643" y="306"/>
                </a:lnTo>
                <a:lnTo>
                  <a:pt x="649" y="306"/>
                </a:lnTo>
                <a:lnTo>
                  <a:pt x="652" y="308"/>
                </a:lnTo>
                <a:lnTo>
                  <a:pt x="656" y="309"/>
                </a:lnTo>
                <a:lnTo>
                  <a:pt x="658" y="313"/>
                </a:lnTo>
                <a:lnTo>
                  <a:pt x="660" y="321"/>
                </a:lnTo>
                <a:lnTo>
                  <a:pt x="662" y="331"/>
                </a:lnTo>
                <a:lnTo>
                  <a:pt x="666" y="340"/>
                </a:lnTo>
                <a:lnTo>
                  <a:pt x="668" y="348"/>
                </a:lnTo>
                <a:lnTo>
                  <a:pt x="670" y="350"/>
                </a:lnTo>
                <a:lnTo>
                  <a:pt x="672" y="352"/>
                </a:lnTo>
                <a:lnTo>
                  <a:pt x="675" y="356"/>
                </a:lnTo>
                <a:lnTo>
                  <a:pt x="679" y="356"/>
                </a:lnTo>
                <a:lnTo>
                  <a:pt x="687" y="356"/>
                </a:lnTo>
                <a:lnTo>
                  <a:pt x="691" y="352"/>
                </a:lnTo>
                <a:lnTo>
                  <a:pt x="697" y="350"/>
                </a:lnTo>
                <a:lnTo>
                  <a:pt x="700" y="346"/>
                </a:lnTo>
                <a:lnTo>
                  <a:pt x="708" y="338"/>
                </a:lnTo>
                <a:lnTo>
                  <a:pt x="714" y="329"/>
                </a:lnTo>
                <a:lnTo>
                  <a:pt x="720" y="317"/>
                </a:lnTo>
                <a:lnTo>
                  <a:pt x="723" y="308"/>
                </a:lnTo>
                <a:lnTo>
                  <a:pt x="727" y="306"/>
                </a:lnTo>
                <a:lnTo>
                  <a:pt x="731" y="302"/>
                </a:lnTo>
                <a:lnTo>
                  <a:pt x="735" y="300"/>
                </a:lnTo>
                <a:lnTo>
                  <a:pt x="743" y="300"/>
                </a:lnTo>
                <a:lnTo>
                  <a:pt x="750" y="302"/>
                </a:lnTo>
                <a:lnTo>
                  <a:pt x="760" y="304"/>
                </a:lnTo>
                <a:lnTo>
                  <a:pt x="770" y="309"/>
                </a:lnTo>
                <a:lnTo>
                  <a:pt x="781" y="313"/>
                </a:lnTo>
                <a:lnTo>
                  <a:pt x="791" y="321"/>
                </a:lnTo>
                <a:lnTo>
                  <a:pt x="802" y="325"/>
                </a:lnTo>
                <a:lnTo>
                  <a:pt x="812" y="329"/>
                </a:lnTo>
                <a:lnTo>
                  <a:pt x="825" y="329"/>
                </a:lnTo>
                <a:lnTo>
                  <a:pt x="835" y="329"/>
                </a:lnTo>
                <a:lnTo>
                  <a:pt x="842" y="327"/>
                </a:lnTo>
                <a:lnTo>
                  <a:pt x="850" y="321"/>
                </a:lnTo>
                <a:lnTo>
                  <a:pt x="858" y="317"/>
                </a:lnTo>
                <a:lnTo>
                  <a:pt x="867" y="304"/>
                </a:lnTo>
                <a:lnTo>
                  <a:pt x="873" y="288"/>
                </a:lnTo>
                <a:lnTo>
                  <a:pt x="877" y="269"/>
                </a:lnTo>
                <a:lnTo>
                  <a:pt x="881" y="252"/>
                </a:lnTo>
                <a:lnTo>
                  <a:pt x="883" y="235"/>
                </a:lnTo>
                <a:lnTo>
                  <a:pt x="885" y="219"/>
                </a:lnTo>
                <a:lnTo>
                  <a:pt x="883" y="219"/>
                </a:lnTo>
                <a:lnTo>
                  <a:pt x="867" y="217"/>
                </a:lnTo>
                <a:lnTo>
                  <a:pt x="854" y="213"/>
                </a:lnTo>
                <a:lnTo>
                  <a:pt x="841" y="206"/>
                </a:lnTo>
                <a:lnTo>
                  <a:pt x="831" y="196"/>
                </a:lnTo>
                <a:lnTo>
                  <a:pt x="823" y="185"/>
                </a:lnTo>
                <a:lnTo>
                  <a:pt x="816" y="171"/>
                </a:lnTo>
                <a:lnTo>
                  <a:pt x="812" y="152"/>
                </a:lnTo>
                <a:lnTo>
                  <a:pt x="812" y="131"/>
                </a:lnTo>
                <a:lnTo>
                  <a:pt x="808" y="123"/>
                </a:lnTo>
                <a:lnTo>
                  <a:pt x="808" y="119"/>
                </a:lnTo>
                <a:lnTo>
                  <a:pt x="806" y="117"/>
                </a:lnTo>
                <a:lnTo>
                  <a:pt x="806" y="116"/>
                </a:lnTo>
                <a:lnTo>
                  <a:pt x="806" y="114"/>
                </a:lnTo>
                <a:lnTo>
                  <a:pt x="806" y="112"/>
                </a:lnTo>
                <a:lnTo>
                  <a:pt x="806" y="108"/>
                </a:lnTo>
                <a:lnTo>
                  <a:pt x="804" y="100"/>
                </a:lnTo>
                <a:lnTo>
                  <a:pt x="802" y="98"/>
                </a:lnTo>
                <a:lnTo>
                  <a:pt x="800" y="96"/>
                </a:lnTo>
                <a:lnTo>
                  <a:pt x="795" y="89"/>
                </a:lnTo>
                <a:lnTo>
                  <a:pt x="789" y="85"/>
                </a:lnTo>
                <a:lnTo>
                  <a:pt x="781" y="79"/>
                </a:lnTo>
                <a:lnTo>
                  <a:pt x="771" y="75"/>
                </a:lnTo>
                <a:lnTo>
                  <a:pt x="766" y="71"/>
                </a:lnTo>
                <a:lnTo>
                  <a:pt x="758" y="71"/>
                </a:lnTo>
                <a:close/>
              </a:path>
            </a:pathLst>
          </a:custGeom>
          <a:noFill/>
          <a:ln w="9525">
            <a:solidFill>
              <a:srgbClr val="969696"/>
            </a:solidFill>
            <a:round/>
            <a:headEnd/>
            <a:tailEnd/>
          </a:ln>
        </p:spPr>
        <p:txBody>
          <a:bodyPr/>
          <a:lstStyle/>
          <a:p>
            <a:endParaRPr lang="el-GR"/>
          </a:p>
        </p:txBody>
      </p:sp>
      <p:sp>
        <p:nvSpPr>
          <p:cNvPr id="19604" name="Freeform 145"/>
          <p:cNvSpPr>
            <a:spLocks/>
          </p:cNvSpPr>
          <p:nvPr/>
        </p:nvSpPr>
        <p:spPr bwMode="auto">
          <a:xfrm>
            <a:off x="3868415" y="3627438"/>
            <a:ext cx="554038" cy="271462"/>
          </a:xfrm>
          <a:custGeom>
            <a:avLst/>
            <a:gdLst>
              <a:gd name="T0" fmla="*/ 748 w 885"/>
              <a:gd name="T1" fmla="*/ 77 h 411"/>
              <a:gd name="T2" fmla="*/ 743 w 885"/>
              <a:gd name="T3" fmla="*/ 92 h 411"/>
              <a:gd name="T4" fmla="*/ 731 w 885"/>
              <a:gd name="T5" fmla="*/ 92 h 411"/>
              <a:gd name="T6" fmla="*/ 685 w 885"/>
              <a:gd name="T7" fmla="*/ 75 h 411"/>
              <a:gd name="T8" fmla="*/ 639 w 885"/>
              <a:gd name="T9" fmla="*/ 73 h 411"/>
              <a:gd name="T10" fmla="*/ 597 w 885"/>
              <a:gd name="T11" fmla="*/ 81 h 411"/>
              <a:gd name="T12" fmla="*/ 541 w 885"/>
              <a:gd name="T13" fmla="*/ 69 h 411"/>
              <a:gd name="T14" fmla="*/ 418 w 885"/>
              <a:gd name="T15" fmla="*/ 44 h 411"/>
              <a:gd name="T16" fmla="*/ 322 w 885"/>
              <a:gd name="T17" fmla="*/ 8 h 411"/>
              <a:gd name="T18" fmla="*/ 217 w 885"/>
              <a:gd name="T19" fmla="*/ 4 h 411"/>
              <a:gd name="T20" fmla="*/ 134 w 885"/>
              <a:gd name="T21" fmla="*/ 29 h 411"/>
              <a:gd name="T22" fmla="*/ 80 w 885"/>
              <a:gd name="T23" fmla="*/ 14 h 411"/>
              <a:gd name="T24" fmla="*/ 36 w 885"/>
              <a:gd name="T25" fmla="*/ 2 h 411"/>
              <a:gd name="T26" fmla="*/ 4 w 885"/>
              <a:gd name="T27" fmla="*/ 29 h 411"/>
              <a:gd name="T28" fmla="*/ 6 w 885"/>
              <a:gd name="T29" fmla="*/ 66 h 411"/>
              <a:gd name="T30" fmla="*/ 15 w 885"/>
              <a:gd name="T31" fmla="*/ 102 h 411"/>
              <a:gd name="T32" fmla="*/ 6 w 885"/>
              <a:gd name="T33" fmla="*/ 117 h 411"/>
              <a:gd name="T34" fmla="*/ 7 w 885"/>
              <a:gd name="T35" fmla="*/ 152 h 411"/>
              <a:gd name="T36" fmla="*/ 61 w 885"/>
              <a:gd name="T37" fmla="*/ 188 h 411"/>
              <a:gd name="T38" fmla="*/ 78 w 885"/>
              <a:gd name="T39" fmla="*/ 192 h 411"/>
              <a:gd name="T40" fmla="*/ 96 w 885"/>
              <a:gd name="T41" fmla="*/ 219 h 411"/>
              <a:gd name="T42" fmla="*/ 151 w 885"/>
              <a:gd name="T43" fmla="*/ 275 h 411"/>
              <a:gd name="T44" fmla="*/ 159 w 885"/>
              <a:gd name="T45" fmla="*/ 296 h 411"/>
              <a:gd name="T46" fmla="*/ 150 w 885"/>
              <a:gd name="T47" fmla="*/ 309 h 411"/>
              <a:gd name="T48" fmla="*/ 159 w 885"/>
              <a:gd name="T49" fmla="*/ 321 h 411"/>
              <a:gd name="T50" fmla="*/ 255 w 885"/>
              <a:gd name="T51" fmla="*/ 340 h 411"/>
              <a:gd name="T52" fmla="*/ 274 w 885"/>
              <a:gd name="T53" fmla="*/ 367 h 411"/>
              <a:gd name="T54" fmla="*/ 292 w 885"/>
              <a:gd name="T55" fmla="*/ 356 h 411"/>
              <a:gd name="T56" fmla="*/ 305 w 885"/>
              <a:gd name="T57" fmla="*/ 344 h 411"/>
              <a:gd name="T58" fmla="*/ 357 w 885"/>
              <a:gd name="T59" fmla="*/ 359 h 411"/>
              <a:gd name="T60" fmla="*/ 378 w 885"/>
              <a:gd name="T61" fmla="*/ 388 h 411"/>
              <a:gd name="T62" fmla="*/ 413 w 885"/>
              <a:gd name="T63" fmla="*/ 369 h 411"/>
              <a:gd name="T64" fmla="*/ 432 w 885"/>
              <a:gd name="T65" fmla="*/ 367 h 411"/>
              <a:gd name="T66" fmla="*/ 445 w 885"/>
              <a:gd name="T67" fmla="*/ 398 h 411"/>
              <a:gd name="T68" fmla="*/ 472 w 885"/>
              <a:gd name="T69" fmla="*/ 398 h 411"/>
              <a:gd name="T70" fmla="*/ 484 w 885"/>
              <a:gd name="T71" fmla="*/ 405 h 411"/>
              <a:gd name="T72" fmla="*/ 468 w 885"/>
              <a:gd name="T73" fmla="*/ 407 h 411"/>
              <a:gd name="T74" fmla="*/ 524 w 885"/>
              <a:gd name="T75" fmla="*/ 398 h 411"/>
              <a:gd name="T76" fmla="*/ 568 w 885"/>
              <a:gd name="T77" fmla="*/ 377 h 411"/>
              <a:gd name="T78" fmla="*/ 620 w 885"/>
              <a:gd name="T79" fmla="*/ 317 h 411"/>
              <a:gd name="T80" fmla="*/ 656 w 885"/>
              <a:gd name="T81" fmla="*/ 309 h 411"/>
              <a:gd name="T82" fmla="*/ 668 w 885"/>
              <a:gd name="T83" fmla="*/ 348 h 411"/>
              <a:gd name="T84" fmla="*/ 687 w 885"/>
              <a:gd name="T85" fmla="*/ 356 h 411"/>
              <a:gd name="T86" fmla="*/ 714 w 885"/>
              <a:gd name="T87" fmla="*/ 329 h 411"/>
              <a:gd name="T88" fmla="*/ 735 w 885"/>
              <a:gd name="T89" fmla="*/ 300 h 411"/>
              <a:gd name="T90" fmla="*/ 781 w 885"/>
              <a:gd name="T91" fmla="*/ 313 h 411"/>
              <a:gd name="T92" fmla="*/ 835 w 885"/>
              <a:gd name="T93" fmla="*/ 329 h 411"/>
              <a:gd name="T94" fmla="*/ 873 w 885"/>
              <a:gd name="T95" fmla="*/ 288 h 411"/>
              <a:gd name="T96" fmla="*/ 883 w 885"/>
              <a:gd name="T97" fmla="*/ 219 h 411"/>
              <a:gd name="T98" fmla="*/ 823 w 885"/>
              <a:gd name="T99" fmla="*/ 185 h 411"/>
              <a:gd name="T100" fmla="*/ 808 w 885"/>
              <a:gd name="T101" fmla="*/ 119 h 411"/>
              <a:gd name="T102" fmla="*/ 806 w 885"/>
              <a:gd name="T103" fmla="*/ 108 h 411"/>
              <a:gd name="T104" fmla="*/ 789 w 885"/>
              <a:gd name="T105" fmla="*/ 85 h 4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885"/>
              <a:gd name="T160" fmla="*/ 0 h 411"/>
              <a:gd name="T161" fmla="*/ 885 w 885"/>
              <a:gd name="T162" fmla="*/ 411 h 41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885" h="411">
                <a:moveTo>
                  <a:pt x="758" y="71"/>
                </a:moveTo>
                <a:lnTo>
                  <a:pt x="756" y="71"/>
                </a:lnTo>
                <a:lnTo>
                  <a:pt x="754" y="71"/>
                </a:lnTo>
                <a:lnTo>
                  <a:pt x="752" y="73"/>
                </a:lnTo>
                <a:lnTo>
                  <a:pt x="748" y="77"/>
                </a:lnTo>
                <a:lnTo>
                  <a:pt x="747" y="79"/>
                </a:lnTo>
                <a:lnTo>
                  <a:pt x="747" y="83"/>
                </a:lnTo>
                <a:lnTo>
                  <a:pt x="745" y="89"/>
                </a:lnTo>
                <a:lnTo>
                  <a:pt x="745" y="92"/>
                </a:lnTo>
                <a:lnTo>
                  <a:pt x="743" y="92"/>
                </a:lnTo>
                <a:lnTo>
                  <a:pt x="739" y="92"/>
                </a:lnTo>
                <a:lnTo>
                  <a:pt x="735" y="92"/>
                </a:lnTo>
                <a:lnTo>
                  <a:pt x="733" y="92"/>
                </a:lnTo>
                <a:lnTo>
                  <a:pt x="731" y="92"/>
                </a:lnTo>
                <a:lnTo>
                  <a:pt x="722" y="92"/>
                </a:lnTo>
                <a:lnTo>
                  <a:pt x="712" y="89"/>
                </a:lnTo>
                <a:lnTo>
                  <a:pt x="704" y="85"/>
                </a:lnTo>
                <a:lnTo>
                  <a:pt x="693" y="81"/>
                </a:lnTo>
                <a:lnTo>
                  <a:pt x="685" y="75"/>
                </a:lnTo>
                <a:lnTo>
                  <a:pt x="675" y="71"/>
                </a:lnTo>
                <a:lnTo>
                  <a:pt x="662" y="69"/>
                </a:lnTo>
                <a:lnTo>
                  <a:pt x="651" y="68"/>
                </a:lnTo>
                <a:lnTo>
                  <a:pt x="647" y="69"/>
                </a:lnTo>
                <a:lnTo>
                  <a:pt x="639" y="73"/>
                </a:lnTo>
                <a:lnTo>
                  <a:pt x="633" y="75"/>
                </a:lnTo>
                <a:lnTo>
                  <a:pt x="624" y="77"/>
                </a:lnTo>
                <a:lnTo>
                  <a:pt x="616" y="79"/>
                </a:lnTo>
                <a:lnTo>
                  <a:pt x="606" y="81"/>
                </a:lnTo>
                <a:lnTo>
                  <a:pt x="597" y="81"/>
                </a:lnTo>
                <a:lnTo>
                  <a:pt x="585" y="81"/>
                </a:lnTo>
                <a:lnTo>
                  <a:pt x="576" y="81"/>
                </a:lnTo>
                <a:lnTo>
                  <a:pt x="564" y="77"/>
                </a:lnTo>
                <a:lnTo>
                  <a:pt x="553" y="73"/>
                </a:lnTo>
                <a:lnTo>
                  <a:pt x="541" y="69"/>
                </a:lnTo>
                <a:lnTo>
                  <a:pt x="530" y="64"/>
                </a:lnTo>
                <a:lnTo>
                  <a:pt x="518" y="58"/>
                </a:lnTo>
                <a:lnTo>
                  <a:pt x="505" y="50"/>
                </a:lnTo>
                <a:lnTo>
                  <a:pt x="493" y="44"/>
                </a:lnTo>
                <a:lnTo>
                  <a:pt x="418" y="44"/>
                </a:lnTo>
                <a:lnTo>
                  <a:pt x="403" y="37"/>
                </a:lnTo>
                <a:lnTo>
                  <a:pt x="384" y="29"/>
                </a:lnTo>
                <a:lnTo>
                  <a:pt x="365" y="20"/>
                </a:lnTo>
                <a:lnTo>
                  <a:pt x="343" y="14"/>
                </a:lnTo>
                <a:lnTo>
                  <a:pt x="322" y="8"/>
                </a:lnTo>
                <a:lnTo>
                  <a:pt x="299" y="4"/>
                </a:lnTo>
                <a:lnTo>
                  <a:pt x="276" y="2"/>
                </a:lnTo>
                <a:lnTo>
                  <a:pt x="253" y="0"/>
                </a:lnTo>
                <a:lnTo>
                  <a:pt x="234" y="2"/>
                </a:lnTo>
                <a:lnTo>
                  <a:pt x="217" y="4"/>
                </a:lnTo>
                <a:lnTo>
                  <a:pt x="198" y="10"/>
                </a:lnTo>
                <a:lnTo>
                  <a:pt x="182" y="14"/>
                </a:lnTo>
                <a:lnTo>
                  <a:pt x="163" y="20"/>
                </a:lnTo>
                <a:lnTo>
                  <a:pt x="148" y="23"/>
                </a:lnTo>
                <a:lnTo>
                  <a:pt x="134" y="29"/>
                </a:lnTo>
                <a:lnTo>
                  <a:pt x="119" y="31"/>
                </a:lnTo>
                <a:lnTo>
                  <a:pt x="109" y="29"/>
                </a:lnTo>
                <a:lnTo>
                  <a:pt x="102" y="23"/>
                </a:lnTo>
                <a:lnTo>
                  <a:pt x="92" y="20"/>
                </a:lnTo>
                <a:lnTo>
                  <a:pt x="80" y="14"/>
                </a:lnTo>
                <a:lnTo>
                  <a:pt x="71" y="10"/>
                </a:lnTo>
                <a:lnTo>
                  <a:pt x="63" y="4"/>
                </a:lnTo>
                <a:lnTo>
                  <a:pt x="54" y="2"/>
                </a:lnTo>
                <a:lnTo>
                  <a:pt x="44" y="0"/>
                </a:lnTo>
                <a:lnTo>
                  <a:pt x="36" y="2"/>
                </a:lnTo>
                <a:lnTo>
                  <a:pt x="29" y="4"/>
                </a:lnTo>
                <a:lnTo>
                  <a:pt x="23" y="8"/>
                </a:lnTo>
                <a:lnTo>
                  <a:pt x="15" y="14"/>
                </a:lnTo>
                <a:lnTo>
                  <a:pt x="7" y="20"/>
                </a:lnTo>
                <a:lnTo>
                  <a:pt x="4" y="29"/>
                </a:lnTo>
                <a:lnTo>
                  <a:pt x="2" y="35"/>
                </a:lnTo>
                <a:lnTo>
                  <a:pt x="0" y="44"/>
                </a:lnTo>
                <a:lnTo>
                  <a:pt x="2" y="50"/>
                </a:lnTo>
                <a:lnTo>
                  <a:pt x="2" y="58"/>
                </a:lnTo>
                <a:lnTo>
                  <a:pt x="6" y="66"/>
                </a:lnTo>
                <a:lnTo>
                  <a:pt x="7" y="71"/>
                </a:lnTo>
                <a:lnTo>
                  <a:pt x="9" y="77"/>
                </a:lnTo>
                <a:lnTo>
                  <a:pt x="11" y="85"/>
                </a:lnTo>
                <a:lnTo>
                  <a:pt x="15" y="92"/>
                </a:lnTo>
                <a:lnTo>
                  <a:pt x="15" y="102"/>
                </a:lnTo>
                <a:lnTo>
                  <a:pt x="15" y="106"/>
                </a:lnTo>
                <a:lnTo>
                  <a:pt x="11" y="110"/>
                </a:lnTo>
                <a:lnTo>
                  <a:pt x="9" y="112"/>
                </a:lnTo>
                <a:lnTo>
                  <a:pt x="7" y="116"/>
                </a:lnTo>
                <a:lnTo>
                  <a:pt x="6" y="117"/>
                </a:lnTo>
                <a:lnTo>
                  <a:pt x="2" y="119"/>
                </a:lnTo>
                <a:lnTo>
                  <a:pt x="2" y="121"/>
                </a:lnTo>
                <a:lnTo>
                  <a:pt x="0" y="125"/>
                </a:lnTo>
                <a:lnTo>
                  <a:pt x="2" y="140"/>
                </a:lnTo>
                <a:lnTo>
                  <a:pt x="7" y="152"/>
                </a:lnTo>
                <a:lnTo>
                  <a:pt x="15" y="162"/>
                </a:lnTo>
                <a:lnTo>
                  <a:pt x="27" y="171"/>
                </a:lnTo>
                <a:lnTo>
                  <a:pt x="38" y="177"/>
                </a:lnTo>
                <a:lnTo>
                  <a:pt x="50" y="183"/>
                </a:lnTo>
                <a:lnTo>
                  <a:pt x="61" y="188"/>
                </a:lnTo>
                <a:lnTo>
                  <a:pt x="71" y="194"/>
                </a:lnTo>
                <a:lnTo>
                  <a:pt x="73" y="194"/>
                </a:lnTo>
                <a:lnTo>
                  <a:pt x="75" y="194"/>
                </a:lnTo>
                <a:lnTo>
                  <a:pt x="77" y="192"/>
                </a:lnTo>
                <a:lnTo>
                  <a:pt x="78" y="192"/>
                </a:lnTo>
                <a:lnTo>
                  <a:pt x="80" y="192"/>
                </a:lnTo>
                <a:lnTo>
                  <a:pt x="82" y="190"/>
                </a:lnTo>
                <a:lnTo>
                  <a:pt x="84" y="190"/>
                </a:lnTo>
                <a:lnTo>
                  <a:pt x="88" y="204"/>
                </a:lnTo>
                <a:lnTo>
                  <a:pt x="96" y="219"/>
                </a:lnTo>
                <a:lnTo>
                  <a:pt x="103" y="233"/>
                </a:lnTo>
                <a:lnTo>
                  <a:pt x="113" y="248"/>
                </a:lnTo>
                <a:lnTo>
                  <a:pt x="123" y="260"/>
                </a:lnTo>
                <a:lnTo>
                  <a:pt x="138" y="267"/>
                </a:lnTo>
                <a:lnTo>
                  <a:pt x="151" y="275"/>
                </a:lnTo>
                <a:lnTo>
                  <a:pt x="165" y="279"/>
                </a:lnTo>
                <a:lnTo>
                  <a:pt x="165" y="283"/>
                </a:lnTo>
                <a:lnTo>
                  <a:pt x="163" y="288"/>
                </a:lnTo>
                <a:lnTo>
                  <a:pt x="163" y="292"/>
                </a:lnTo>
                <a:lnTo>
                  <a:pt x="159" y="296"/>
                </a:lnTo>
                <a:lnTo>
                  <a:pt x="157" y="298"/>
                </a:lnTo>
                <a:lnTo>
                  <a:pt x="155" y="302"/>
                </a:lnTo>
                <a:lnTo>
                  <a:pt x="151" y="304"/>
                </a:lnTo>
                <a:lnTo>
                  <a:pt x="150" y="306"/>
                </a:lnTo>
                <a:lnTo>
                  <a:pt x="150" y="309"/>
                </a:lnTo>
                <a:lnTo>
                  <a:pt x="151" y="311"/>
                </a:lnTo>
                <a:lnTo>
                  <a:pt x="153" y="313"/>
                </a:lnTo>
                <a:lnTo>
                  <a:pt x="155" y="317"/>
                </a:lnTo>
                <a:lnTo>
                  <a:pt x="157" y="321"/>
                </a:lnTo>
                <a:lnTo>
                  <a:pt x="159" y="321"/>
                </a:lnTo>
                <a:lnTo>
                  <a:pt x="161" y="327"/>
                </a:lnTo>
                <a:lnTo>
                  <a:pt x="163" y="329"/>
                </a:lnTo>
                <a:lnTo>
                  <a:pt x="245" y="329"/>
                </a:lnTo>
                <a:lnTo>
                  <a:pt x="249" y="334"/>
                </a:lnTo>
                <a:lnTo>
                  <a:pt x="255" y="340"/>
                </a:lnTo>
                <a:lnTo>
                  <a:pt x="257" y="346"/>
                </a:lnTo>
                <a:lnTo>
                  <a:pt x="261" y="352"/>
                </a:lnTo>
                <a:lnTo>
                  <a:pt x="265" y="359"/>
                </a:lnTo>
                <a:lnTo>
                  <a:pt x="269" y="363"/>
                </a:lnTo>
                <a:lnTo>
                  <a:pt x="274" y="367"/>
                </a:lnTo>
                <a:lnTo>
                  <a:pt x="278" y="367"/>
                </a:lnTo>
                <a:lnTo>
                  <a:pt x="284" y="367"/>
                </a:lnTo>
                <a:lnTo>
                  <a:pt x="288" y="365"/>
                </a:lnTo>
                <a:lnTo>
                  <a:pt x="288" y="359"/>
                </a:lnTo>
                <a:lnTo>
                  <a:pt x="292" y="356"/>
                </a:lnTo>
                <a:lnTo>
                  <a:pt x="293" y="352"/>
                </a:lnTo>
                <a:lnTo>
                  <a:pt x="295" y="346"/>
                </a:lnTo>
                <a:lnTo>
                  <a:pt x="295" y="342"/>
                </a:lnTo>
                <a:lnTo>
                  <a:pt x="293" y="338"/>
                </a:lnTo>
                <a:lnTo>
                  <a:pt x="305" y="344"/>
                </a:lnTo>
                <a:lnTo>
                  <a:pt x="317" y="348"/>
                </a:lnTo>
                <a:lnTo>
                  <a:pt x="326" y="350"/>
                </a:lnTo>
                <a:lnTo>
                  <a:pt x="340" y="350"/>
                </a:lnTo>
                <a:lnTo>
                  <a:pt x="349" y="356"/>
                </a:lnTo>
                <a:lnTo>
                  <a:pt x="357" y="359"/>
                </a:lnTo>
                <a:lnTo>
                  <a:pt x="361" y="365"/>
                </a:lnTo>
                <a:lnTo>
                  <a:pt x="365" y="371"/>
                </a:lnTo>
                <a:lnTo>
                  <a:pt x="368" y="379"/>
                </a:lnTo>
                <a:lnTo>
                  <a:pt x="370" y="390"/>
                </a:lnTo>
                <a:lnTo>
                  <a:pt x="378" y="388"/>
                </a:lnTo>
                <a:lnTo>
                  <a:pt x="386" y="386"/>
                </a:lnTo>
                <a:lnTo>
                  <a:pt x="391" y="382"/>
                </a:lnTo>
                <a:lnTo>
                  <a:pt x="399" y="379"/>
                </a:lnTo>
                <a:lnTo>
                  <a:pt x="407" y="375"/>
                </a:lnTo>
                <a:lnTo>
                  <a:pt x="413" y="369"/>
                </a:lnTo>
                <a:lnTo>
                  <a:pt x="416" y="363"/>
                </a:lnTo>
                <a:lnTo>
                  <a:pt x="422" y="356"/>
                </a:lnTo>
                <a:lnTo>
                  <a:pt x="424" y="359"/>
                </a:lnTo>
                <a:lnTo>
                  <a:pt x="428" y="363"/>
                </a:lnTo>
                <a:lnTo>
                  <a:pt x="432" y="367"/>
                </a:lnTo>
                <a:lnTo>
                  <a:pt x="437" y="371"/>
                </a:lnTo>
                <a:lnTo>
                  <a:pt x="441" y="377"/>
                </a:lnTo>
                <a:lnTo>
                  <a:pt x="441" y="382"/>
                </a:lnTo>
                <a:lnTo>
                  <a:pt x="445" y="388"/>
                </a:lnTo>
                <a:lnTo>
                  <a:pt x="445" y="398"/>
                </a:lnTo>
                <a:lnTo>
                  <a:pt x="451" y="398"/>
                </a:lnTo>
                <a:lnTo>
                  <a:pt x="457" y="398"/>
                </a:lnTo>
                <a:lnTo>
                  <a:pt x="462" y="398"/>
                </a:lnTo>
                <a:lnTo>
                  <a:pt x="466" y="398"/>
                </a:lnTo>
                <a:lnTo>
                  <a:pt x="472" y="398"/>
                </a:lnTo>
                <a:lnTo>
                  <a:pt x="476" y="398"/>
                </a:lnTo>
                <a:lnTo>
                  <a:pt x="484" y="398"/>
                </a:lnTo>
                <a:lnTo>
                  <a:pt x="489" y="402"/>
                </a:lnTo>
                <a:lnTo>
                  <a:pt x="487" y="404"/>
                </a:lnTo>
                <a:lnTo>
                  <a:pt x="484" y="405"/>
                </a:lnTo>
                <a:lnTo>
                  <a:pt x="480" y="405"/>
                </a:lnTo>
                <a:lnTo>
                  <a:pt x="476" y="405"/>
                </a:lnTo>
                <a:lnTo>
                  <a:pt x="472" y="405"/>
                </a:lnTo>
                <a:lnTo>
                  <a:pt x="470" y="407"/>
                </a:lnTo>
                <a:lnTo>
                  <a:pt x="468" y="407"/>
                </a:lnTo>
                <a:lnTo>
                  <a:pt x="468" y="411"/>
                </a:lnTo>
                <a:lnTo>
                  <a:pt x="484" y="407"/>
                </a:lnTo>
                <a:lnTo>
                  <a:pt x="497" y="405"/>
                </a:lnTo>
                <a:lnTo>
                  <a:pt x="510" y="402"/>
                </a:lnTo>
                <a:lnTo>
                  <a:pt x="524" y="398"/>
                </a:lnTo>
                <a:lnTo>
                  <a:pt x="533" y="394"/>
                </a:lnTo>
                <a:lnTo>
                  <a:pt x="541" y="394"/>
                </a:lnTo>
                <a:lnTo>
                  <a:pt x="553" y="388"/>
                </a:lnTo>
                <a:lnTo>
                  <a:pt x="558" y="384"/>
                </a:lnTo>
                <a:lnTo>
                  <a:pt x="568" y="377"/>
                </a:lnTo>
                <a:lnTo>
                  <a:pt x="578" y="365"/>
                </a:lnTo>
                <a:lnTo>
                  <a:pt x="587" y="352"/>
                </a:lnTo>
                <a:lnTo>
                  <a:pt x="599" y="338"/>
                </a:lnTo>
                <a:lnTo>
                  <a:pt x="610" y="327"/>
                </a:lnTo>
                <a:lnTo>
                  <a:pt x="620" y="317"/>
                </a:lnTo>
                <a:lnTo>
                  <a:pt x="631" y="308"/>
                </a:lnTo>
                <a:lnTo>
                  <a:pt x="643" y="306"/>
                </a:lnTo>
                <a:lnTo>
                  <a:pt x="649" y="306"/>
                </a:lnTo>
                <a:lnTo>
                  <a:pt x="652" y="308"/>
                </a:lnTo>
                <a:lnTo>
                  <a:pt x="656" y="309"/>
                </a:lnTo>
                <a:lnTo>
                  <a:pt x="658" y="313"/>
                </a:lnTo>
                <a:lnTo>
                  <a:pt x="660" y="321"/>
                </a:lnTo>
                <a:lnTo>
                  <a:pt x="662" y="331"/>
                </a:lnTo>
                <a:lnTo>
                  <a:pt x="666" y="340"/>
                </a:lnTo>
                <a:lnTo>
                  <a:pt x="668" y="348"/>
                </a:lnTo>
                <a:lnTo>
                  <a:pt x="670" y="350"/>
                </a:lnTo>
                <a:lnTo>
                  <a:pt x="672" y="352"/>
                </a:lnTo>
                <a:lnTo>
                  <a:pt x="675" y="356"/>
                </a:lnTo>
                <a:lnTo>
                  <a:pt x="679" y="356"/>
                </a:lnTo>
                <a:lnTo>
                  <a:pt x="687" y="356"/>
                </a:lnTo>
                <a:lnTo>
                  <a:pt x="691" y="352"/>
                </a:lnTo>
                <a:lnTo>
                  <a:pt x="697" y="350"/>
                </a:lnTo>
                <a:lnTo>
                  <a:pt x="700" y="346"/>
                </a:lnTo>
                <a:lnTo>
                  <a:pt x="708" y="338"/>
                </a:lnTo>
                <a:lnTo>
                  <a:pt x="714" y="329"/>
                </a:lnTo>
                <a:lnTo>
                  <a:pt x="720" y="317"/>
                </a:lnTo>
                <a:lnTo>
                  <a:pt x="723" y="308"/>
                </a:lnTo>
                <a:lnTo>
                  <a:pt x="727" y="306"/>
                </a:lnTo>
                <a:lnTo>
                  <a:pt x="731" y="302"/>
                </a:lnTo>
                <a:lnTo>
                  <a:pt x="735" y="300"/>
                </a:lnTo>
                <a:lnTo>
                  <a:pt x="743" y="300"/>
                </a:lnTo>
                <a:lnTo>
                  <a:pt x="750" y="302"/>
                </a:lnTo>
                <a:lnTo>
                  <a:pt x="760" y="304"/>
                </a:lnTo>
                <a:lnTo>
                  <a:pt x="770" y="309"/>
                </a:lnTo>
                <a:lnTo>
                  <a:pt x="781" y="313"/>
                </a:lnTo>
                <a:lnTo>
                  <a:pt x="791" y="321"/>
                </a:lnTo>
                <a:lnTo>
                  <a:pt x="802" y="325"/>
                </a:lnTo>
                <a:lnTo>
                  <a:pt x="812" y="329"/>
                </a:lnTo>
                <a:lnTo>
                  <a:pt x="825" y="329"/>
                </a:lnTo>
                <a:lnTo>
                  <a:pt x="835" y="329"/>
                </a:lnTo>
                <a:lnTo>
                  <a:pt x="842" y="327"/>
                </a:lnTo>
                <a:lnTo>
                  <a:pt x="850" y="321"/>
                </a:lnTo>
                <a:lnTo>
                  <a:pt x="858" y="317"/>
                </a:lnTo>
                <a:lnTo>
                  <a:pt x="867" y="304"/>
                </a:lnTo>
                <a:lnTo>
                  <a:pt x="873" y="288"/>
                </a:lnTo>
                <a:lnTo>
                  <a:pt x="877" y="269"/>
                </a:lnTo>
                <a:lnTo>
                  <a:pt x="881" y="252"/>
                </a:lnTo>
                <a:lnTo>
                  <a:pt x="883" y="235"/>
                </a:lnTo>
                <a:lnTo>
                  <a:pt x="885" y="219"/>
                </a:lnTo>
                <a:lnTo>
                  <a:pt x="883" y="219"/>
                </a:lnTo>
                <a:lnTo>
                  <a:pt x="867" y="217"/>
                </a:lnTo>
                <a:lnTo>
                  <a:pt x="854" y="213"/>
                </a:lnTo>
                <a:lnTo>
                  <a:pt x="841" y="206"/>
                </a:lnTo>
                <a:lnTo>
                  <a:pt x="831" y="196"/>
                </a:lnTo>
                <a:lnTo>
                  <a:pt x="823" y="185"/>
                </a:lnTo>
                <a:lnTo>
                  <a:pt x="816" y="171"/>
                </a:lnTo>
                <a:lnTo>
                  <a:pt x="812" y="152"/>
                </a:lnTo>
                <a:lnTo>
                  <a:pt x="812" y="131"/>
                </a:lnTo>
                <a:lnTo>
                  <a:pt x="808" y="123"/>
                </a:lnTo>
                <a:lnTo>
                  <a:pt x="808" y="119"/>
                </a:lnTo>
                <a:lnTo>
                  <a:pt x="806" y="117"/>
                </a:lnTo>
                <a:lnTo>
                  <a:pt x="806" y="116"/>
                </a:lnTo>
                <a:lnTo>
                  <a:pt x="806" y="114"/>
                </a:lnTo>
                <a:lnTo>
                  <a:pt x="806" y="112"/>
                </a:lnTo>
                <a:lnTo>
                  <a:pt x="806" y="108"/>
                </a:lnTo>
                <a:lnTo>
                  <a:pt x="804" y="100"/>
                </a:lnTo>
                <a:lnTo>
                  <a:pt x="802" y="98"/>
                </a:lnTo>
                <a:lnTo>
                  <a:pt x="800" y="96"/>
                </a:lnTo>
                <a:lnTo>
                  <a:pt x="795" y="89"/>
                </a:lnTo>
                <a:lnTo>
                  <a:pt x="789" y="85"/>
                </a:lnTo>
                <a:lnTo>
                  <a:pt x="781" y="79"/>
                </a:lnTo>
                <a:lnTo>
                  <a:pt x="771" y="75"/>
                </a:lnTo>
                <a:lnTo>
                  <a:pt x="766" y="71"/>
                </a:lnTo>
                <a:lnTo>
                  <a:pt x="758" y="71"/>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05" name="Freeform 146"/>
          <p:cNvSpPr>
            <a:spLocks/>
          </p:cNvSpPr>
          <p:nvPr/>
        </p:nvSpPr>
        <p:spPr bwMode="auto">
          <a:xfrm>
            <a:off x="4287515" y="4143375"/>
            <a:ext cx="65088" cy="61913"/>
          </a:xfrm>
          <a:custGeom>
            <a:avLst/>
            <a:gdLst>
              <a:gd name="T0" fmla="*/ 25 w 101"/>
              <a:gd name="T1" fmla="*/ 8 h 92"/>
              <a:gd name="T2" fmla="*/ 44 w 101"/>
              <a:gd name="T3" fmla="*/ 4 h 92"/>
              <a:gd name="T4" fmla="*/ 61 w 101"/>
              <a:gd name="T5" fmla="*/ 0 h 92"/>
              <a:gd name="T6" fmla="*/ 78 w 101"/>
              <a:gd name="T7" fmla="*/ 0 h 92"/>
              <a:gd name="T8" fmla="*/ 90 w 101"/>
              <a:gd name="T9" fmla="*/ 0 h 92"/>
              <a:gd name="T10" fmla="*/ 94 w 101"/>
              <a:gd name="T11" fmla="*/ 0 h 92"/>
              <a:gd name="T12" fmla="*/ 98 w 101"/>
              <a:gd name="T13" fmla="*/ 4 h 92"/>
              <a:gd name="T14" fmla="*/ 100 w 101"/>
              <a:gd name="T15" fmla="*/ 9 h 92"/>
              <a:gd name="T16" fmla="*/ 101 w 101"/>
              <a:gd name="T17" fmla="*/ 11 h 92"/>
              <a:gd name="T18" fmla="*/ 100 w 101"/>
              <a:gd name="T19" fmla="*/ 17 h 92"/>
              <a:gd name="T20" fmla="*/ 100 w 101"/>
              <a:gd name="T21" fmla="*/ 21 h 92"/>
              <a:gd name="T22" fmla="*/ 101 w 101"/>
              <a:gd name="T23" fmla="*/ 25 h 92"/>
              <a:gd name="T24" fmla="*/ 80 w 101"/>
              <a:gd name="T25" fmla="*/ 31 h 92"/>
              <a:gd name="T26" fmla="*/ 78 w 101"/>
              <a:gd name="T27" fmla="*/ 38 h 92"/>
              <a:gd name="T28" fmla="*/ 78 w 101"/>
              <a:gd name="T29" fmla="*/ 48 h 92"/>
              <a:gd name="T30" fmla="*/ 78 w 101"/>
              <a:gd name="T31" fmla="*/ 54 h 92"/>
              <a:gd name="T32" fmla="*/ 75 w 101"/>
              <a:gd name="T33" fmla="*/ 57 h 92"/>
              <a:gd name="T34" fmla="*/ 63 w 101"/>
              <a:gd name="T35" fmla="*/ 67 h 92"/>
              <a:gd name="T36" fmla="*/ 52 w 101"/>
              <a:gd name="T37" fmla="*/ 81 h 92"/>
              <a:gd name="T38" fmla="*/ 38 w 101"/>
              <a:gd name="T39" fmla="*/ 90 h 92"/>
              <a:gd name="T40" fmla="*/ 23 w 101"/>
              <a:gd name="T41" fmla="*/ 90 h 92"/>
              <a:gd name="T42" fmla="*/ 17 w 101"/>
              <a:gd name="T43" fmla="*/ 88 h 92"/>
              <a:gd name="T44" fmla="*/ 15 w 101"/>
              <a:gd name="T45" fmla="*/ 84 h 92"/>
              <a:gd name="T46" fmla="*/ 13 w 101"/>
              <a:gd name="T47" fmla="*/ 81 h 92"/>
              <a:gd name="T48" fmla="*/ 13 w 101"/>
              <a:gd name="T49" fmla="*/ 73 h 92"/>
              <a:gd name="T50" fmla="*/ 15 w 101"/>
              <a:gd name="T51" fmla="*/ 71 h 92"/>
              <a:gd name="T52" fmla="*/ 17 w 101"/>
              <a:gd name="T53" fmla="*/ 67 h 92"/>
              <a:gd name="T54" fmla="*/ 21 w 101"/>
              <a:gd name="T55" fmla="*/ 63 h 92"/>
              <a:gd name="T56" fmla="*/ 19 w 101"/>
              <a:gd name="T57" fmla="*/ 59 h 92"/>
              <a:gd name="T58" fmla="*/ 11 w 101"/>
              <a:gd name="T59" fmla="*/ 54 h 92"/>
              <a:gd name="T60" fmla="*/ 4 w 101"/>
              <a:gd name="T61" fmla="*/ 44 h 92"/>
              <a:gd name="T62" fmla="*/ 0 w 101"/>
              <a:gd name="T63" fmla="*/ 33 h 92"/>
              <a:gd name="T64" fmla="*/ 0 w 101"/>
              <a:gd name="T65" fmla="*/ 25 h 92"/>
              <a:gd name="T66" fmla="*/ 2 w 101"/>
              <a:gd name="T67" fmla="*/ 17 h 92"/>
              <a:gd name="T68" fmla="*/ 7 w 101"/>
              <a:gd name="T69" fmla="*/ 11 h 92"/>
              <a:gd name="T70" fmla="*/ 13 w 101"/>
              <a:gd name="T71" fmla="*/ 8 h 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1"/>
              <a:gd name="T109" fmla="*/ 0 h 92"/>
              <a:gd name="T110" fmla="*/ 101 w 101"/>
              <a:gd name="T111" fmla="*/ 92 h 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1" h="92">
                <a:moveTo>
                  <a:pt x="15" y="8"/>
                </a:moveTo>
                <a:lnTo>
                  <a:pt x="25" y="8"/>
                </a:lnTo>
                <a:lnTo>
                  <a:pt x="34" y="4"/>
                </a:lnTo>
                <a:lnTo>
                  <a:pt x="44" y="4"/>
                </a:lnTo>
                <a:lnTo>
                  <a:pt x="52" y="4"/>
                </a:lnTo>
                <a:lnTo>
                  <a:pt x="61" y="0"/>
                </a:lnTo>
                <a:lnTo>
                  <a:pt x="69" y="0"/>
                </a:lnTo>
                <a:lnTo>
                  <a:pt x="78" y="0"/>
                </a:lnTo>
                <a:lnTo>
                  <a:pt x="88" y="0"/>
                </a:lnTo>
                <a:lnTo>
                  <a:pt x="90" y="0"/>
                </a:lnTo>
                <a:lnTo>
                  <a:pt x="92" y="0"/>
                </a:lnTo>
                <a:lnTo>
                  <a:pt x="94" y="0"/>
                </a:lnTo>
                <a:lnTo>
                  <a:pt x="96" y="4"/>
                </a:lnTo>
                <a:lnTo>
                  <a:pt x="98" y="4"/>
                </a:lnTo>
                <a:lnTo>
                  <a:pt x="98" y="8"/>
                </a:lnTo>
                <a:lnTo>
                  <a:pt x="100" y="9"/>
                </a:lnTo>
                <a:lnTo>
                  <a:pt x="101" y="9"/>
                </a:lnTo>
                <a:lnTo>
                  <a:pt x="101" y="11"/>
                </a:lnTo>
                <a:lnTo>
                  <a:pt x="100" y="13"/>
                </a:lnTo>
                <a:lnTo>
                  <a:pt x="100" y="17"/>
                </a:lnTo>
                <a:lnTo>
                  <a:pt x="100" y="19"/>
                </a:lnTo>
                <a:lnTo>
                  <a:pt x="100" y="21"/>
                </a:lnTo>
                <a:lnTo>
                  <a:pt x="100" y="23"/>
                </a:lnTo>
                <a:lnTo>
                  <a:pt x="101" y="25"/>
                </a:lnTo>
                <a:lnTo>
                  <a:pt x="80" y="25"/>
                </a:lnTo>
                <a:lnTo>
                  <a:pt x="80" y="31"/>
                </a:lnTo>
                <a:lnTo>
                  <a:pt x="80" y="34"/>
                </a:lnTo>
                <a:lnTo>
                  <a:pt x="78" y="38"/>
                </a:lnTo>
                <a:lnTo>
                  <a:pt x="78" y="44"/>
                </a:lnTo>
                <a:lnTo>
                  <a:pt x="78" y="48"/>
                </a:lnTo>
                <a:lnTo>
                  <a:pt x="78" y="50"/>
                </a:lnTo>
                <a:lnTo>
                  <a:pt x="78" y="54"/>
                </a:lnTo>
                <a:lnTo>
                  <a:pt x="80" y="56"/>
                </a:lnTo>
                <a:lnTo>
                  <a:pt x="75" y="57"/>
                </a:lnTo>
                <a:lnTo>
                  <a:pt x="69" y="63"/>
                </a:lnTo>
                <a:lnTo>
                  <a:pt x="63" y="67"/>
                </a:lnTo>
                <a:lnTo>
                  <a:pt x="57" y="73"/>
                </a:lnTo>
                <a:lnTo>
                  <a:pt x="52" y="81"/>
                </a:lnTo>
                <a:lnTo>
                  <a:pt x="46" y="86"/>
                </a:lnTo>
                <a:lnTo>
                  <a:pt x="38" y="90"/>
                </a:lnTo>
                <a:lnTo>
                  <a:pt x="27" y="92"/>
                </a:lnTo>
                <a:lnTo>
                  <a:pt x="23" y="90"/>
                </a:lnTo>
                <a:lnTo>
                  <a:pt x="19" y="90"/>
                </a:lnTo>
                <a:lnTo>
                  <a:pt x="17" y="88"/>
                </a:lnTo>
                <a:lnTo>
                  <a:pt x="15" y="86"/>
                </a:lnTo>
                <a:lnTo>
                  <a:pt x="15" y="84"/>
                </a:lnTo>
                <a:lnTo>
                  <a:pt x="13" y="82"/>
                </a:lnTo>
                <a:lnTo>
                  <a:pt x="13" y="81"/>
                </a:lnTo>
                <a:lnTo>
                  <a:pt x="13" y="77"/>
                </a:lnTo>
                <a:lnTo>
                  <a:pt x="13" y="73"/>
                </a:lnTo>
                <a:lnTo>
                  <a:pt x="13" y="71"/>
                </a:lnTo>
                <a:lnTo>
                  <a:pt x="15" y="71"/>
                </a:lnTo>
                <a:lnTo>
                  <a:pt x="15" y="69"/>
                </a:lnTo>
                <a:lnTo>
                  <a:pt x="17" y="67"/>
                </a:lnTo>
                <a:lnTo>
                  <a:pt x="19" y="65"/>
                </a:lnTo>
                <a:lnTo>
                  <a:pt x="21" y="63"/>
                </a:lnTo>
                <a:lnTo>
                  <a:pt x="21" y="61"/>
                </a:lnTo>
                <a:lnTo>
                  <a:pt x="19" y="59"/>
                </a:lnTo>
                <a:lnTo>
                  <a:pt x="15" y="57"/>
                </a:lnTo>
                <a:lnTo>
                  <a:pt x="11" y="54"/>
                </a:lnTo>
                <a:lnTo>
                  <a:pt x="7" y="48"/>
                </a:lnTo>
                <a:lnTo>
                  <a:pt x="4" y="44"/>
                </a:lnTo>
                <a:lnTo>
                  <a:pt x="2" y="38"/>
                </a:lnTo>
                <a:lnTo>
                  <a:pt x="0" y="33"/>
                </a:lnTo>
                <a:lnTo>
                  <a:pt x="0" y="29"/>
                </a:lnTo>
                <a:lnTo>
                  <a:pt x="0" y="25"/>
                </a:lnTo>
                <a:lnTo>
                  <a:pt x="0" y="21"/>
                </a:lnTo>
                <a:lnTo>
                  <a:pt x="2" y="17"/>
                </a:lnTo>
                <a:lnTo>
                  <a:pt x="4" y="15"/>
                </a:lnTo>
                <a:lnTo>
                  <a:pt x="7" y="11"/>
                </a:lnTo>
                <a:lnTo>
                  <a:pt x="9" y="9"/>
                </a:lnTo>
                <a:lnTo>
                  <a:pt x="13" y="8"/>
                </a:lnTo>
                <a:lnTo>
                  <a:pt x="15" y="8"/>
                </a:lnTo>
                <a:close/>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06" name="Freeform 147"/>
          <p:cNvSpPr>
            <a:spLocks/>
          </p:cNvSpPr>
          <p:nvPr/>
        </p:nvSpPr>
        <p:spPr bwMode="auto">
          <a:xfrm>
            <a:off x="4287515" y="4143375"/>
            <a:ext cx="65088" cy="61913"/>
          </a:xfrm>
          <a:custGeom>
            <a:avLst/>
            <a:gdLst>
              <a:gd name="T0" fmla="*/ 25 w 101"/>
              <a:gd name="T1" fmla="*/ 8 h 92"/>
              <a:gd name="T2" fmla="*/ 44 w 101"/>
              <a:gd name="T3" fmla="*/ 4 h 92"/>
              <a:gd name="T4" fmla="*/ 61 w 101"/>
              <a:gd name="T5" fmla="*/ 0 h 92"/>
              <a:gd name="T6" fmla="*/ 78 w 101"/>
              <a:gd name="T7" fmla="*/ 0 h 92"/>
              <a:gd name="T8" fmla="*/ 90 w 101"/>
              <a:gd name="T9" fmla="*/ 0 h 92"/>
              <a:gd name="T10" fmla="*/ 94 w 101"/>
              <a:gd name="T11" fmla="*/ 0 h 92"/>
              <a:gd name="T12" fmla="*/ 98 w 101"/>
              <a:gd name="T13" fmla="*/ 4 h 92"/>
              <a:gd name="T14" fmla="*/ 100 w 101"/>
              <a:gd name="T15" fmla="*/ 9 h 92"/>
              <a:gd name="T16" fmla="*/ 101 w 101"/>
              <a:gd name="T17" fmla="*/ 11 h 92"/>
              <a:gd name="T18" fmla="*/ 100 w 101"/>
              <a:gd name="T19" fmla="*/ 17 h 92"/>
              <a:gd name="T20" fmla="*/ 100 w 101"/>
              <a:gd name="T21" fmla="*/ 21 h 92"/>
              <a:gd name="T22" fmla="*/ 101 w 101"/>
              <a:gd name="T23" fmla="*/ 25 h 92"/>
              <a:gd name="T24" fmla="*/ 80 w 101"/>
              <a:gd name="T25" fmla="*/ 31 h 92"/>
              <a:gd name="T26" fmla="*/ 78 w 101"/>
              <a:gd name="T27" fmla="*/ 38 h 92"/>
              <a:gd name="T28" fmla="*/ 78 w 101"/>
              <a:gd name="T29" fmla="*/ 48 h 92"/>
              <a:gd name="T30" fmla="*/ 78 w 101"/>
              <a:gd name="T31" fmla="*/ 54 h 92"/>
              <a:gd name="T32" fmla="*/ 75 w 101"/>
              <a:gd name="T33" fmla="*/ 57 h 92"/>
              <a:gd name="T34" fmla="*/ 63 w 101"/>
              <a:gd name="T35" fmla="*/ 67 h 92"/>
              <a:gd name="T36" fmla="*/ 52 w 101"/>
              <a:gd name="T37" fmla="*/ 81 h 92"/>
              <a:gd name="T38" fmla="*/ 38 w 101"/>
              <a:gd name="T39" fmla="*/ 90 h 92"/>
              <a:gd name="T40" fmla="*/ 23 w 101"/>
              <a:gd name="T41" fmla="*/ 90 h 92"/>
              <a:gd name="T42" fmla="*/ 17 w 101"/>
              <a:gd name="T43" fmla="*/ 88 h 92"/>
              <a:gd name="T44" fmla="*/ 15 w 101"/>
              <a:gd name="T45" fmla="*/ 84 h 92"/>
              <a:gd name="T46" fmla="*/ 13 w 101"/>
              <a:gd name="T47" fmla="*/ 81 h 92"/>
              <a:gd name="T48" fmla="*/ 13 w 101"/>
              <a:gd name="T49" fmla="*/ 73 h 92"/>
              <a:gd name="T50" fmla="*/ 15 w 101"/>
              <a:gd name="T51" fmla="*/ 71 h 92"/>
              <a:gd name="T52" fmla="*/ 17 w 101"/>
              <a:gd name="T53" fmla="*/ 67 h 92"/>
              <a:gd name="T54" fmla="*/ 21 w 101"/>
              <a:gd name="T55" fmla="*/ 63 h 92"/>
              <a:gd name="T56" fmla="*/ 19 w 101"/>
              <a:gd name="T57" fmla="*/ 59 h 92"/>
              <a:gd name="T58" fmla="*/ 11 w 101"/>
              <a:gd name="T59" fmla="*/ 54 h 92"/>
              <a:gd name="T60" fmla="*/ 4 w 101"/>
              <a:gd name="T61" fmla="*/ 44 h 92"/>
              <a:gd name="T62" fmla="*/ 0 w 101"/>
              <a:gd name="T63" fmla="*/ 33 h 92"/>
              <a:gd name="T64" fmla="*/ 0 w 101"/>
              <a:gd name="T65" fmla="*/ 25 h 92"/>
              <a:gd name="T66" fmla="*/ 2 w 101"/>
              <a:gd name="T67" fmla="*/ 17 h 92"/>
              <a:gd name="T68" fmla="*/ 7 w 101"/>
              <a:gd name="T69" fmla="*/ 11 h 92"/>
              <a:gd name="T70" fmla="*/ 13 w 101"/>
              <a:gd name="T71" fmla="*/ 8 h 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01"/>
              <a:gd name="T109" fmla="*/ 0 h 92"/>
              <a:gd name="T110" fmla="*/ 101 w 101"/>
              <a:gd name="T111" fmla="*/ 92 h 9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01" h="92">
                <a:moveTo>
                  <a:pt x="15" y="8"/>
                </a:moveTo>
                <a:lnTo>
                  <a:pt x="25" y="8"/>
                </a:lnTo>
                <a:lnTo>
                  <a:pt x="34" y="4"/>
                </a:lnTo>
                <a:lnTo>
                  <a:pt x="44" y="4"/>
                </a:lnTo>
                <a:lnTo>
                  <a:pt x="52" y="4"/>
                </a:lnTo>
                <a:lnTo>
                  <a:pt x="61" y="0"/>
                </a:lnTo>
                <a:lnTo>
                  <a:pt x="69" y="0"/>
                </a:lnTo>
                <a:lnTo>
                  <a:pt x="78" y="0"/>
                </a:lnTo>
                <a:lnTo>
                  <a:pt x="88" y="0"/>
                </a:lnTo>
                <a:lnTo>
                  <a:pt x="90" y="0"/>
                </a:lnTo>
                <a:lnTo>
                  <a:pt x="92" y="0"/>
                </a:lnTo>
                <a:lnTo>
                  <a:pt x="94" y="0"/>
                </a:lnTo>
                <a:lnTo>
                  <a:pt x="96" y="4"/>
                </a:lnTo>
                <a:lnTo>
                  <a:pt x="98" y="4"/>
                </a:lnTo>
                <a:lnTo>
                  <a:pt x="98" y="8"/>
                </a:lnTo>
                <a:lnTo>
                  <a:pt x="100" y="9"/>
                </a:lnTo>
                <a:lnTo>
                  <a:pt x="101" y="9"/>
                </a:lnTo>
                <a:lnTo>
                  <a:pt x="101" y="11"/>
                </a:lnTo>
                <a:lnTo>
                  <a:pt x="100" y="13"/>
                </a:lnTo>
                <a:lnTo>
                  <a:pt x="100" y="17"/>
                </a:lnTo>
                <a:lnTo>
                  <a:pt x="100" y="19"/>
                </a:lnTo>
                <a:lnTo>
                  <a:pt x="100" y="21"/>
                </a:lnTo>
                <a:lnTo>
                  <a:pt x="100" y="23"/>
                </a:lnTo>
                <a:lnTo>
                  <a:pt x="101" y="25"/>
                </a:lnTo>
                <a:lnTo>
                  <a:pt x="80" y="25"/>
                </a:lnTo>
                <a:lnTo>
                  <a:pt x="80" y="31"/>
                </a:lnTo>
                <a:lnTo>
                  <a:pt x="80" y="34"/>
                </a:lnTo>
                <a:lnTo>
                  <a:pt x="78" y="38"/>
                </a:lnTo>
                <a:lnTo>
                  <a:pt x="78" y="44"/>
                </a:lnTo>
                <a:lnTo>
                  <a:pt x="78" y="48"/>
                </a:lnTo>
                <a:lnTo>
                  <a:pt x="78" y="50"/>
                </a:lnTo>
                <a:lnTo>
                  <a:pt x="78" y="54"/>
                </a:lnTo>
                <a:lnTo>
                  <a:pt x="80" y="56"/>
                </a:lnTo>
                <a:lnTo>
                  <a:pt x="75" y="57"/>
                </a:lnTo>
                <a:lnTo>
                  <a:pt x="69" y="63"/>
                </a:lnTo>
                <a:lnTo>
                  <a:pt x="63" y="67"/>
                </a:lnTo>
                <a:lnTo>
                  <a:pt x="57" y="73"/>
                </a:lnTo>
                <a:lnTo>
                  <a:pt x="52" y="81"/>
                </a:lnTo>
                <a:lnTo>
                  <a:pt x="46" y="86"/>
                </a:lnTo>
                <a:lnTo>
                  <a:pt x="38" y="90"/>
                </a:lnTo>
                <a:lnTo>
                  <a:pt x="27" y="92"/>
                </a:lnTo>
                <a:lnTo>
                  <a:pt x="23" y="90"/>
                </a:lnTo>
                <a:lnTo>
                  <a:pt x="19" y="90"/>
                </a:lnTo>
                <a:lnTo>
                  <a:pt x="17" y="88"/>
                </a:lnTo>
                <a:lnTo>
                  <a:pt x="15" y="86"/>
                </a:lnTo>
                <a:lnTo>
                  <a:pt x="15" y="84"/>
                </a:lnTo>
                <a:lnTo>
                  <a:pt x="13" y="82"/>
                </a:lnTo>
                <a:lnTo>
                  <a:pt x="13" y="81"/>
                </a:lnTo>
                <a:lnTo>
                  <a:pt x="13" y="77"/>
                </a:lnTo>
                <a:lnTo>
                  <a:pt x="13" y="73"/>
                </a:lnTo>
                <a:lnTo>
                  <a:pt x="13" y="71"/>
                </a:lnTo>
                <a:lnTo>
                  <a:pt x="15" y="71"/>
                </a:lnTo>
                <a:lnTo>
                  <a:pt x="15" y="69"/>
                </a:lnTo>
                <a:lnTo>
                  <a:pt x="17" y="67"/>
                </a:lnTo>
                <a:lnTo>
                  <a:pt x="19" y="65"/>
                </a:lnTo>
                <a:lnTo>
                  <a:pt x="21" y="63"/>
                </a:lnTo>
                <a:lnTo>
                  <a:pt x="21" y="61"/>
                </a:lnTo>
                <a:lnTo>
                  <a:pt x="19" y="59"/>
                </a:lnTo>
                <a:lnTo>
                  <a:pt x="15" y="57"/>
                </a:lnTo>
                <a:lnTo>
                  <a:pt x="11" y="54"/>
                </a:lnTo>
                <a:lnTo>
                  <a:pt x="7" y="48"/>
                </a:lnTo>
                <a:lnTo>
                  <a:pt x="4" y="44"/>
                </a:lnTo>
                <a:lnTo>
                  <a:pt x="2" y="38"/>
                </a:lnTo>
                <a:lnTo>
                  <a:pt x="0" y="33"/>
                </a:lnTo>
                <a:lnTo>
                  <a:pt x="0" y="29"/>
                </a:lnTo>
                <a:lnTo>
                  <a:pt x="0" y="25"/>
                </a:lnTo>
                <a:lnTo>
                  <a:pt x="0" y="21"/>
                </a:lnTo>
                <a:lnTo>
                  <a:pt x="2" y="17"/>
                </a:lnTo>
                <a:lnTo>
                  <a:pt x="4" y="15"/>
                </a:lnTo>
                <a:lnTo>
                  <a:pt x="7" y="11"/>
                </a:lnTo>
                <a:lnTo>
                  <a:pt x="9" y="9"/>
                </a:lnTo>
                <a:lnTo>
                  <a:pt x="13" y="8"/>
                </a:lnTo>
                <a:lnTo>
                  <a:pt x="15" y="8"/>
                </a:lnTo>
              </a:path>
            </a:pathLst>
          </a:custGeom>
          <a:noFill/>
          <a:ln w="1588">
            <a:solidFill>
              <a:srgbClr val="969696"/>
            </a:solidFill>
            <a:round/>
            <a:headEnd/>
            <a:tailEnd/>
          </a:ln>
        </p:spPr>
        <p:txBody>
          <a:bodyPr/>
          <a:lstStyle/>
          <a:p>
            <a:endParaRPr lang="el-GR"/>
          </a:p>
        </p:txBody>
      </p:sp>
      <p:sp>
        <p:nvSpPr>
          <p:cNvPr id="19607" name="Freeform 148"/>
          <p:cNvSpPr>
            <a:spLocks/>
          </p:cNvSpPr>
          <p:nvPr/>
        </p:nvSpPr>
        <p:spPr bwMode="auto">
          <a:xfrm>
            <a:off x="4293865" y="4289425"/>
            <a:ext cx="39688" cy="34925"/>
          </a:xfrm>
          <a:custGeom>
            <a:avLst/>
            <a:gdLst>
              <a:gd name="T0" fmla="*/ 0 w 66"/>
              <a:gd name="T1" fmla="*/ 25 h 51"/>
              <a:gd name="T2" fmla="*/ 4 w 66"/>
              <a:gd name="T3" fmla="*/ 23 h 51"/>
              <a:gd name="T4" fmla="*/ 8 w 66"/>
              <a:gd name="T5" fmla="*/ 21 h 51"/>
              <a:gd name="T6" fmla="*/ 12 w 66"/>
              <a:gd name="T7" fmla="*/ 19 h 51"/>
              <a:gd name="T8" fmla="*/ 14 w 66"/>
              <a:gd name="T9" fmla="*/ 17 h 51"/>
              <a:gd name="T10" fmla="*/ 18 w 66"/>
              <a:gd name="T11" fmla="*/ 13 h 51"/>
              <a:gd name="T12" fmla="*/ 20 w 66"/>
              <a:gd name="T13" fmla="*/ 9 h 51"/>
              <a:gd name="T14" fmla="*/ 23 w 66"/>
              <a:gd name="T15" fmla="*/ 3 h 51"/>
              <a:gd name="T16" fmla="*/ 27 w 66"/>
              <a:gd name="T17" fmla="*/ 0 h 51"/>
              <a:gd name="T18" fmla="*/ 31 w 66"/>
              <a:gd name="T19" fmla="*/ 7 h 51"/>
              <a:gd name="T20" fmla="*/ 37 w 66"/>
              <a:gd name="T21" fmla="*/ 11 h 51"/>
              <a:gd name="T22" fmla="*/ 43 w 66"/>
              <a:gd name="T23" fmla="*/ 15 h 51"/>
              <a:gd name="T24" fmla="*/ 48 w 66"/>
              <a:gd name="T25" fmla="*/ 19 h 51"/>
              <a:gd name="T26" fmla="*/ 54 w 66"/>
              <a:gd name="T27" fmla="*/ 21 h 51"/>
              <a:gd name="T28" fmla="*/ 58 w 66"/>
              <a:gd name="T29" fmla="*/ 25 h 51"/>
              <a:gd name="T30" fmla="*/ 62 w 66"/>
              <a:gd name="T31" fmla="*/ 28 h 51"/>
              <a:gd name="T32" fmla="*/ 66 w 66"/>
              <a:gd name="T33" fmla="*/ 32 h 51"/>
              <a:gd name="T34" fmla="*/ 62 w 66"/>
              <a:gd name="T35" fmla="*/ 36 h 51"/>
              <a:gd name="T36" fmla="*/ 62 w 66"/>
              <a:gd name="T37" fmla="*/ 42 h 51"/>
              <a:gd name="T38" fmla="*/ 56 w 66"/>
              <a:gd name="T39" fmla="*/ 42 h 51"/>
              <a:gd name="T40" fmla="*/ 50 w 66"/>
              <a:gd name="T41" fmla="*/ 46 h 51"/>
              <a:gd name="T42" fmla="*/ 45 w 66"/>
              <a:gd name="T43" fmla="*/ 48 h 51"/>
              <a:gd name="T44" fmla="*/ 39 w 66"/>
              <a:gd name="T45" fmla="*/ 50 h 51"/>
              <a:gd name="T46" fmla="*/ 33 w 66"/>
              <a:gd name="T47" fmla="*/ 50 h 51"/>
              <a:gd name="T48" fmla="*/ 27 w 66"/>
              <a:gd name="T49" fmla="*/ 51 h 51"/>
              <a:gd name="T50" fmla="*/ 22 w 66"/>
              <a:gd name="T51" fmla="*/ 50 h 51"/>
              <a:gd name="T52" fmla="*/ 18 w 66"/>
              <a:gd name="T53" fmla="*/ 48 h 51"/>
              <a:gd name="T54" fmla="*/ 14 w 66"/>
              <a:gd name="T55" fmla="*/ 42 h 51"/>
              <a:gd name="T56" fmla="*/ 10 w 66"/>
              <a:gd name="T57" fmla="*/ 36 h 51"/>
              <a:gd name="T58" fmla="*/ 6 w 66"/>
              <a:gd name="T59" fmla="*/ 32 h 51"/>
              <a:gd name="T60" fmla="*/ 2 w 66"/>
              <a:gd name="T61" fmla="*/ 28 h 51"/>
              <a:gd name="T62" fmla="*/ 0 w 66"/>
              <a:gd name="T63" fmla="*/ 25 h 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6"/>
              <a:gd name="T97" fmla="*/ 0 h 51"/>
              <a:gd name="T98" fmla="*/ 66 w 66"/>
              <a:gd name="T99" fmla="*/ 51 h 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6" h="51">
                <a:moveTo>
                  <a:pt x="0" y="25"/>
                </a:moveTo>
                <a:lnTo>
                  <a:pt x="4" y="23"/>
                </a:lnTo>
                <a:lnTo>
                  <a:pt x="8" y="21"/>
                </a:lnTo>
                <a:lnTo>
                  <a:pt x="12" y="19"/>
                </a:lnTo>
                <a:lnTo>
                  <a:pt x="14" y="17"/>
                </a:lnTo>
                <a:lnTo>
                  <a:pt x="18" y="13"/>
                </a:lnTo>
                <a:lnTo>
                  <a:pt x="20" y="9"/>
                </a:lnTo>
                <a:lnTo>
                  <a:pt x="23" y="3"/>
                </a:lnTo>
                <a:lnTo>
                  <a:pt x="27" y="0"/>
                </a:lnTo>
                <a:lnTo>
                  <a:pt x="31" y="7"/>
                </a:lnTo>
                <a:lnTo>
                  <a:pt x="37" y="11"/>
                </a:lnTo>
                <a:lnTo>
                  <a:pt x="43" y="15"/>
                </a:lnTo>
                <a:lnTo>
                  <a:pt x="48" y="19"/>
                </a:lnTo>
                <a:lnTo>
                  <a:pt x="54" y="21"/>
                </a:lnTo>
                <a:lnTo>
                  <a:pt x="58" y="25"/>
                </a:lnTo>
                <a:lnTo>
                  <a:pt x="62" y="28"/>
                </a:lnTo>
                <a:lnTo>
                  <a:pt x="66" y="32"/>
                </a:lnTo>
                <a:lnTo>
                  <a:pt x="62" y="36"/>
                </a:lnTo>
                <a:lnTo>
                  <a:pt x="62" y="42"/>
                </a:lnTo>
                <a:lnTo>
                  <a:pt x="56" y="42"/>
                </a:lnTo>
                <a:lnTo>
                  <a:pt x="50" y="46"/>
                </a:lnTo>
                <a:lnTo>
                  <a:pt x="45" y="48"/>
                </a:lnTo>
                <a:lnTo>
                  <a:pt x="39" y="50"/>
                </a:lnTo>
                <a:lnTo>
                  <a:pt x="33" y="50"/>
                </a:lnTo>
                <a:lnTo>
                  <a:pt x="27" y="51"/>
                </a:lnTo>
                <a:lnTo>
                  <a:pt x="22" y="50"/>
                </a:lnTo>
                <a:lnTo>
                  <a:pt x="18" y="48"/>
                </a:lnTo>
                <a:lnTo>
                  <a:pt x="14" y="42"/>
                </a:lnTo>
                <a:lnTo>
                  <a:pt x="10" y="36"/>
                </a:lnTo>
                <a:lnTo>
                  <a:pt x="6" y="32"/>
                </a:lnTo>
                <a:lnTo>
                  <a:pt x="2" y="28"/>
                </a:lnTo>
                <a:lnTo>
                  <a:pt x="0" y="25"/>
                </a:lnTo>
                <a:close/>
              </a:path>
            </a:pathLst>
          </a:custGeom>
          <a:noFill/>
          <a:ln w="9525">
            <a:solidFill>
              <a:srgbClr val="969696"/>
            </a:solidFill>
            <a:round/>
            <a:headEnd/>
            <a:tailEnd/>
          </a:ln>
        </p:spPr>
        <p:txBody>
          <a:bodyPr/>
          <a:lstStyle/>
          <a:p>
            <a:endParaRPr lang="el-GR"/>
          </a:p>
        </p:txBody>
      </p:sp>
      <p:sp>
        <p:nvSpPr>
          <p:cNvPr id="19608" name="Freeform 149"/>
          <p:cNvSpPr>
            <a:spLocks/>
          </p:cNvSpPr>
          <p:nvPr/>
        </p:nvSpPr>
        <p:spPr bwMode="auto">
          <a:xfrm>
            <a:off x="4293865" y="4289425"/>
            <a:ext cx="39688" cy="34925"/>
          </a:xfrm>
          <a:custGeom>
            <a:avLst/>
            <a:gdLst>
              <a:gd name="T0" fmla="*/ 0 w 66"/>
              <a:gd name="T1" fmla="*/ 25 h 51"/>
              <a:gd name="T2" fmla="*/ 4 w 66"/>
              <a:gd name="T3" fmla="*/ 23 h 51"/>
              <a:gd name="T4" fmla="*/ 8 w 66"/>
              <a:gd name="T5" fmla="*/ 21 h 51"/>
              <a:gd name="T6" fmla="*/ 12 w 66"/>
              <a:gd name="T7" fmla="*/ 19 h 51"/>
              <a:gd name="T8" fmla="*/ 14 w 66"/>
              <a:gd name="T9" fmla="*/ 17 h 51"/>
              <a:gd name="T10" fmla="*/ 18 w 66"/>
              <a:gd name="T11" fmla="*/ 13 h 51"/>
              <a:gd name="T12" fmla="*/ 20 w 66"/>
              <a:gd name="T13" fmla="*/ 9 h 51"/>
              <a:gd name="T14" fmla="*/ 23 w 66"/>
              <a:gd name="T15" fmla="*/ 3 h 51"/>
              <a:gd name="T16" fmla="*/ 27 w 66"/>
              <a:gd name="T17" fmla="*/ 0 h 51"/>
              <a:gd name="T18" fmla="*/ 31 w 66"/>
              <a:gd name="T19" fmla="*/ 7 h 51"/>
              <a:gd name="T20" fmla="*/ 37 w 66"/>
              <a:gd name="T21" fmla="*/ 11 h 51"/>
              <a:gd name="T22" fmla="*/ 43 w 66"/>
              <a:gd name="T23" fmla="*/ 15 h 51"/>
              <a:gd name="T24" fmla="*/ 48 w 66"/>
              <a:gd name="T25" fmla="*/ 19 h 51"/>
              <a:gd name="T26" fmla="*/ 54 w 66"/>
              <a:gd name="T27" fmla="*/ 21 h 51"/>
              <a:gd name="T28" fmla="*/ 58 w 66"/>
              <a:gd name="T29" fmla="*/ 25 h 51"/>
              <a:gd name="T30" fmla="*/ 62 w 66"/>
              <a:gd name="T31" fmla="*/ 28 h 51"/>
              <a:gd name="T32" fmla="*/ 66 w 66"/>
              <a:gd name="T33" fmla="*/ 32 h 51"/>
              <a:gd name="T34" fmla="*/ 62 w 66"/>
              <a:gd name="T35" fmla="*/ 36 h 51"/>
              <a:gd name="T36" fmla="*/ 62 w 66"/>
              <a:gd name="T37" fmla="*/ 42 h 51"/>
              <a:gd name="T38" fmla="*/ 56 w 66"/>
              <a:gd name="T39" fmla="*/ 42 h 51"/>
              <a:gd name="T40" fmla="*/ 50 w 66"/>
              <a:gd name="T41" fmla="*/ 46 h 51"/>
              <a:gd name="T42" fmla="*/ 45 w 66"/>
              <a:gd name="T43" fmla="*/ 48 h 51"/>
              <a:gd name="T44" fmla="*/ 39 w 66"/>
              <a:gd name="T45" fmla="*/ 50 h 51"/>
              <a:gd name="T46" fmla="*/ 33 w 66"/>
              <a:gd name="T47" fmla="*/ 50 h 51"/>
              <a:gd name="T48" fmla="*/ 27 w 66"/>
              <a:gd name="T49" fmla="*/ 51 h 51"/>
              <a:gd name="T50" fmla="*/ 22 w 66"/>
              <a:gd name="T51" fmla="*/ 50 h 51"/>
              <a:gd name="T52" fmla="*/ 18 w 66"/>
              <a:gd name="T53" fmla="*/ 48 h 51"/>
              <a:gd name="T54" fmla="*/ 14 w 66"/>
              <a:gd name="T55" fmla="*/ 42 h 51"/>
              <a:gd name="T56" fmla="*/ 10 w 66"/>
              <a:gd name="T57" fmla="*/ 36 h 51"/>
              <a:gd name="T58" fmla="*/ 6 w 66"/>
              <a:gd name="T59" fmla="*/ 32 h 51"/>
              <a:gd name="T60" fmla="*/ 2 w 66"/>
              <a:gd name="T61" fmla="*/ 28 h 51"/>
              <a:gd name="T62" fmla="*/ 0 w 66"/>
              <a:gd name="T63" fmla="*/ 25 h 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6"/>
              <a:gd name="T97" fmla="*/ 0 h 51"/>
              <a:gd name="T98" fmla="*/ 66 w 66"/>
              <a:gd name="T99" fmla="*/ 51 h 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6" h="51">
                <a:moveTo>
                  <a:pt x="0" y="25"/>
                </a:moveTo>
                <a:lnTo>
                  <a:pt x="4" y="23"/>
                </a:lnTo>
                <a:lnTo>
                  <a:pt x="8" y="21"/>
                </a:lnTo>
                <a:lnTo>
                  <a:pt x="12" y="19"/>
                </a:lnTo>
                <a:lnTo>
                  <a:pt x="14" y="17"/>
                </a:lnTo>
                <a:lnTo>
                  <a:pt x="18" y="13"/>
                </a:lnTo>
                <a:lnTo>
                  <a:pt x="20" y="9"/>
                </a:lnTo>
                <a:lnTo>
                  <a:pt x="23" y="3"/>
                </a:lnTo>
                <a:lnTo>
                  <a:pt x="27" y="0"/>
                </a:lnTo>
                <a:lnTo>
                  <a:pt x="31" y="7"/>
                </a:lnTo>
                <a:lnTo>
                  <a:pt x="37" y="11"/>
                </a:lnTo>
                <a:lnTo>
                  <a:pt x="43" y="15"/>
                </a:lnTo>
                <a:lnTo>
                  <a:pt x="48" y="19"/>
                </a:lnTo>
                <a:lnTo>
                  <a:pt x="54" y="21"/>
                </a:lnTo>
                <a:lnTo>
                  <a:pt x="58" y="25"/>
                </a:lnTo>
                <a:lnTo>
                  <a:pt x="62" y="28"/>
                </a:lnTo>
                <a:lnTo>
                  <a:pt x="66" y="32"/>
                </a:lnTo>
                <a:lnTo>
                  <a:pt x="62" y="36"/>
                </a:lnTo>
                <a:lnTo>
                  <a:pt x="62" y="42"/>
                </a:lnTo>
                <a:lnTo>
                  <a:pt x="56" y="42"/>
                </a:lnTo>
                <a:lnTo>
                  <a:pt x="50" y="46"/>
                </a:lnTo>
                <a:lnTo>
                  <a:pt x="45" y="48"/>
                </a:lnTo>
                <a:lnTo>
                  <a:pt x="39" y="50"/>
                </a:lnTo>
                <a:lnTo>
                  <a:pt x="33" y="50"/>
                </a:lnTo>
                <a:lnTo>
                  <a:pt x="27" y="51"/>
                </a:lnTo>
                <a:lnTo>
                  <a:pt x="22" y="50"/>
                </a:lnTo>
                <a:lnTo>
                  <a:pt x="18" y="48"/>
                </a:lnTo>
                <a:lnTo>
                  <a:pt x="14" y="42"/>
                </a:lnTo>
                <a:lnTo>
                  <a:pt x="10" y="36"/>
                </a:lnTo>
                <a:lnTo>
                  <a:pt x="6" y="32"/>
                </a:lnTo>
                <a:lnTo>
                  <a:pt x="2" y="28"/>
                </a:lnTo>
                <a:lnTo>
                  <a:pt x="0" y="25"/>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09" name="Freeform 150"/>
          <p:cNvSpPr>
            <a:spLocks/>
          </p:cNvSpPr>
          <p:nvPr/>
        </p:nvSpPr>
        <p:spPr bwMode="auto">
          <a:xfrm>
            <a:off x="4209728" y="4427538"/>
            <a:ext cx="38100" cy="14287"/>
          </a:xfrm>
          <a:custGeom>
            <a:avLst/>
            <a:gdLst>
              <a:gd name="T0" fmla="*/ 61 w 61"/>
              <a:gd name="T1" fmla="*/ 4 h 23"/>
              <a:gd name="T2" fmla="*/ 59 w 61"/>
              <a:gd name="T3" fmla="*/ 8 h 23"/>
              <a:gd name="T4" fmla="*/ 56 w 61"/>
              <a:gd name="T5" fmla="*/ 12 h 23"/>
              <a:gd name="T6" fmla="*/ 50 w 61"/>
              <a:gd name="T7" fmla="*/ 15 h 23"/>
              <a:gd name="T8" fmla="*/ 42 w 61"/>
              <a:gd name="T9" fmla="*/ 17 h 23"/>
              <a:gd name="T10" fmla="*/ 36 w 61"/>
              <a:gd name="T11" fmla="*/ 19 h 23"/>
              <a:gd name="T12" fmla="*/ 31 w 61"/>
              <a:gd name="T13" fmla="*/ 23 h 23"/>
              <a:gd name="T14" fmla="*/ 25 w 61"/>
              <a:gd name="T15" fmla="*/ 23 h 23"/>
              <a:gd name="T16" fmla="*/ 21 w 61"/>
              <a:gd name="T17" fmla="*/ 23 h 23"/>
              <a:gd name="T18" fmla="*/ 21 w 61"/>
              <a:gd name="T19" fmla="*/ 23 h 23"/>
              <a:gd name="T20" fmla="*/ 17 w 61"/>
              <a:gd name="T21" fmla="*/ 23 h 23"/>
              <a:gd name="T22" fmla="*/ 15 w 61"/>
              <a:gd name="T23" fmla="*/ 17 h 23"/>
              <a:gd name="T24" fmla="*/ 11 w 61"/>
              <a:gd name="T25" fmla="*/ 15 h 23"/>
              <a:gd name="T26" fmla="*/ 8 w 61"/>
              <a:gd name="T27" fmla="*/ 13 h 23"/>
              <a:gd name="T28" fmla="*/ 4 w 61"/>
              <a:gd name="T29" fmla="*/ 12 h 23"/>
              <a:gd name="T30" fmla="*/ 2 w 61"/>
              <a:gd name="T31" fmla="*/ 10 h 23"/>
              <a:gd name="T32" fmla="*/ 0 w 61"/>
              <a:gd name="T33" fmla="*/ 8 h 23"/>
              <a:gd name="T34" fmla="*/ 11 w 61"/>
              <a:gd name="T35" fmla="*/ 4 h 23"/>
              <a:gd name="T36" fmla="*/ 19 w 61"/>
              <a:gd name="T37" fmla="*/ 2 h 23"/>
              <a:gd name="T38" fmla="*/ 25 w 61"/>
              <a:gd name="T39" fmla="*/ 0 h 23"/>
              <a:gd name="T40" fmla="*/ 31 w 61"/>
              <a:gd name="T41" fmla="*/ 0 h 23"/>
              <a:gd name="T42" fmla="*/ 36 w 61"/>
              <a:gd name="T43" fmla="*/ 2 h 23"/>
              <a:gd name="T44" fmla="*/ 46 w 61"/>
              <a:gd name="T45" fmla="*/ 2 h 23"/>
              <a:gd name="T46" fmla="*/ 54 w 61"/>
              <a:gd name="T47" fmla="*/ 2 h 23"/>
              <a:gd name="T48" fmla="*/ 61 w 61"/>
              <a:gd name="T49" fmla="*/ 4 h 2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23"/>
              <a:gd name="T77" fmla="*/ 61 w 61"/>
              <a:gd name="T78" fmla="*/ 23 h 2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23">
                <a:moveTo>
                  <a:pt x="61" y="4"/>
                </a:moveTo>
                <a:lnTo>
                  <a:pt x="59" y="8"/>
                </a:lnTo>
                <a:lnTo>
                  <a:pt x="56" y="12"/>
                </a:lnTo>
                <a:lnTo>
                  <a:pt x="50" y="15"/>
                </a:lnTo>
                <a:lnTo>
                  <a:pt x="42" y="17"/>
                </a:lnTo>
                <a:lnTo>
                  <a:pt x="36" y="19"/>
                </a:lnTo>
                <a:lnTo>
                  <a:pt x="31" y="23"/>
                </a:lnTo>
                <a:lnTo>
                  <a:pt x="25" y="23"/>
                </a:lnTo>
                <a:lnTo>
                  <a:pt x="21" y="23"/>
                </a:lnTo>
                <a:lnTo>
                  <a:pt x="17" y="23"/>
                </a:lnTo>
                <a:lnTo>
                  <a:pt x="15" y="17"/>
                </a:lnTo>
                <a:lnTo>
                  <a:pt x="11" y="15"/>
                </a:lnTo>
                <a:lnTo>
                  <a:pt x="8" y="13"/>
                </a:lnTo>
                <a:lnTo>
                  <a:pt x="4" y="12"/>
                </a:lnTo>
                <a:lnTo>
                  <a:pt x="2" y="10"/>
                </a:lnTo>
                <a:lnTo>
                  <a:pt x="0" y="8"/>
                </a:lnTo>
                <a:lnTo>
                  <a:pt x="11" y="4"/>
                </a:lnTo>
                <a:lnTo>
                  <a:pt x="19" y="2"/>
                </a:lnTo>
                <a:lnTo>
                  <a:pt x="25" y="0"/>
                </a:lnTo>
                <a:lnTo>
                  <a:pt x="31" y="0"/>
                </a:lnTo>
                <a:lnTo>
                  <a:pt x="36" y="2"/>
                </a:lnTo>
                <a:lnTo>
                  <a:pt x="46" y="2"/>
                </a:lnTo>
                <a:lnTo>
                  <a:pt x="54" y="2"/>
                </a:lnTo>
                <a:lnTo>
                  <a:pt x="61" y="4"/>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610" name="Freeform 151"/>
          <p:cNvSpPr>
            <a:spLocks/>
          </p:cNvSpPr>
          <p:nvPr/>
        </p:nvSpPr>
        <p:spPr bwMode="auto">
          <a:xfrm>
            <a:off x="4209728" y="4427538"/>
            <a:ext cx="38100" cy="14287"/>
          </a:xfrm>
          <a:custGeom>
            <a:avLst/>
            <a:gdLst>
              <a:gd name="T0" fmla="*/ 61 w 61"/>
              <a:gd name="T1" fmla="*/ 4 h 23"/>
              <a:gd name="T2" fmla="*/ 59 w 61"/>
              <a:gd name="T3" fmla="*/ 8 h 23"/>
              <a:gd name="T4" fmla="*/ 56 w 61"/>
              <a:gd name="T5" fmla="*/ 12 h 23"/>
              <a:gd name="T6" fmla="*/ 50 w 61"/>
              <a:gd name="T7" fmla="*/ 15 h 23"/>
              <a:gd name="T8" fmla="*/ 42 w 61"/>
              <a:gd name="T9" fmla="*/ 17 h 23"/>
              <a:gd name="T10" fmla="*/ 36 w 61"/>
              <a:gd name="T11" fmla="*/ 19 h 23"/>
              <a:gd name="T12" fmla="*/ 31 w 61"/>
              <a:gd name="T13" fmla="*/ 23 h 23"/>
              <a:gd name="T14" fmla="*/ 25 w 61"/>
              <a:gd name="T15" fmla="*/ 23 h 23"/>
              <a:gd name="T16" fmla="*/ 21 w 61"/>
              <a:gd name="T17" fmla="*/ 23 h 23"/>
              <a:gd name="T18" fmla="*/ 21 w 61"/>
              <a:gd name="T19" fmla="*/ 23 h 23"/>
              <a:gd name="T20" fmla="*/ 17 w 61"/>
              <a:gd name="T21" fmla="*/ 23 h 23"/>
              <a:gd name="T22" fmla="*/ 15 w 61"/>
              <a:gd name="T23" fmla="*/ 17 h 23"/>
              <a:gd name="T24" fmla="*/ 11 w 61"/>
              <a:gd name="T25" fmla="*/ 15 h 23"/>
              <a:gd name="T26" fmla="*/ 8 w 61"/>
              <a:gd name="T27" fmla="*/ 13 h 23"/>
              <a:gd name="T28" fmla="*/ 4 w 61"/>
              <a:gd name="T29" fmla="*/ 12 h 23"/>
              <a:gd name="T30" fmla="*/ 2 w 61"/>
              <a:gd name="T31" fmla="*/ 10 h 23"/>
              <a:gd name="T32" fmla="*/ 0 w 61"/>
              <a:gd name="T33" fmla="*/ 8 h 23"/>
              <a:gd name="T34" fmla="*/ 11 w 61"/>
              <a:gd name="T35" fmla="*/ 4 h 23"/>
              <a:gd name="T36" fmla="*/ 19 w 61"/>
              <a:gd name="T37" fmla="*/ 2 h 23"/>
              <a:gd name="T38" fmla="*/ 25 w 61"/>
              <a:gd name="T39" fmla="*/ 0 h 23"/>
              <a:gd name="T40" fmla="*/ 31 w 61"/>
              <a:gd name="T41" fmla="*/ 0 h 23"/>
              <a:gd name="T42" fmla="*/ 36 w 61"/>
              <a:gd name="T43" fmla="*/ 2 h 23"/>
              <a:gd name="T44" fmla="*/ 46 w 61"/>
              <a:gd name="T45" fmla="*/ 2 h 23"/>
              <a:gd name="T46" fmla="*/ 54 w 61"/>
              <a:gd name="T47" fmla="*/ 2 h 23"/>
              <a:gd name="T48" fmla="*/ 61 w 61"/>
              <a:gd name="T49" fmla="*/ 4 h 2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23"/>
              <a:gd name="T77" fmla="*/ 61 w 61"/>
              <a:gd name="T78" fmla="*/ 23 h 2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23">
                <a:moveTo>
                  <a:pt x="61" y="4"/>
                </a:moveTo>
                <a:lnTo>
                  <a:pt x="59" y="8"/>
                </a:lnTo>
                <a:lnTo>
                  <a:pt x="56" y="12"/>
                </a:lnTo>
                <a:lnTo>
                  <a:pt x="50" y="15"/>
                </a:lnTo>
                <a:lnTo>
                  <a:pt x="42" y="17"/>
                </a:lnTo>
                <a:lnTo>
                  <a:pt x="36" y="19"/>
                </a:lnTo>
                <a:lnTo>
                  <a:pt x="31" y="23"/>
                </a:lnTo>
                <a:lnTo>
                  <a:pt x="25" y="23"/>
                </a:lnTo>
                <a:lnTo>
                  <a:pt x="21" y="23"/>
                </a:lnTo>
                <a:lnTo>
                  <a:pt x="17" y="23"/>
                </a:lnTo>
                <a:lnTo>
                  <a:pt x="15" y="17"/>
                </a:lnTo>
                <a:lnTo>
                  <a:pt x="11" y="15"/>
                </a:lnTo>
                <a:lnTo>
                  <a:pt x="8" y="13"/>
                </a:lnTo>
                <a:lnTo>
                  <a:pt x="4" y="12"/>
                </a:lnTo>
                <a:lnTo>
                  <a:pt x="2" y="10"/>
                </a:lnTo>
                <a:lnTo>
                  <a:pt x="0" y="8"/>
                </a:lnTo>
                <a:lnTo>
                  <a:pt x="11" y="4"/>
                </a:lnTo>
                <a:lnTo>
                  <a:pt x="19" y="2"/>
                </a:lnTo>
                <a:lnTo>
                  <a:pt x="25" y="0"/>
                </a:lnTo>
                <a:lnTo>
                  <a:pt x="31" y="0"/>
                </a:lnTo>
                <a:lnTo>
                  <a:pt x="36" y="2"/>
                </a:lnTo>
                <a:lnTo>
                  <a:pt x="46" y="2"/>
                </a:lnTo>
                <a:lnTo>
                  <a:pt x="54" y="2"/>
                </a:lnTo>
                <a:lnTo>
                  <a:pt x="61" y="4"/>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611" name="Freeform 152"/>
          <p:cNvSpPr>
            <a:spLocks/>
          </p:cNvSpPr>
          <p:nvPr/>
        </p:nvSpPr>
        <p:spPr bwMode="auto">
          <a:xfrm>
            <a:off x="4119240" y="4460875"/>
            <a:ext cx="34925" cy="31750"/>
          </a:xfrm>
          <a:custGeom>
            <a:avLst/>
            <a:gdLst>
              <a:gd name="T0" fmla="*/ 54 w 54"/>
              <a:gd name="T1" fmla="*/ 23 h 48"/>
              <a:gd name="T2" fmla="*/ 52 w 54"/>
              <a:gd name="T3" fmla="*/ 29 h 48"/>
              <a:gd name="T4" fmla="*/ 52 w 54"/>
              <a:gd name="T5" fmla="*/ 34 h 48"/>
              <a:gd name="T6" fmla="*/ 50 w 54"/>
              <a:gd name="T7" fmla="*/ 38 h 48"/>
              <a:gd name="T8" fmla="*/ 48 w 54"/>
              <a:gd name="T9" fmla="*/ 42 h 48"/>
              <a:gd name="T10" fmla="*/ 46 w 54"/>
              <a:gd name="T11" fmla="*/ 44 h 48"/>
              <a:gd name="T12" fmla="*/ 44 w 54"/>
              <a:gd name="T13" fmla="*/ 48 h 48"/>
              <a:gd name="T14" fmla="*/ 38 w 54"/>
              <a:gd name="T15" fmla="*/ 48 h 48"/>
              <a:gd name="T16" fmla="*/ 34 w 54"/>
              <a:gd name="T17" fmla="*/ 48 h 48"/>
              <a:gd name="T18" fmla="*/ 34 w 54"/>
              <a:gd name="T19" fmla="*/ 48 h 48"/>
              <a:gd name="T20" fmla="*/ 29 w 54"/>
              <a:gd name="T21" fmla="*/ 48 h 48"/>
              <a:gd name="T22" fmla="*/ 27 w 54"/>
              <a:gd name="T23" fmla="*/ 48 h 48"/>
              <a:gd name="T24" fmla="*/ 23 w 54"/>
              <a:gd name="T25" fmla="*/ 42 h 48"/>
              <a:gd name="T26" fmla="*/ 21 w 54"/>
              <a:gd name="T27" fmla="*/ 40 h 48"/>
              <a:gd name="T28" fmla="*/ 19 w 54"/>
              <a:gd name="T29" fmla="*/ 38 h 48"/>
              <a:gd name="T30" fmla="*/ 19 w 54"/>
              <a:gd name="T31" fmla="*/ 36 h 48"/>
              <a:gd name="T32" fmla="*/ 19 w 54"/>
              <a:gd name="T33" fmla="*/ 34 h 48"/>
              <a:gd name="T34" fmla="*/ 15 w 54"/>
              <a:gd name="T35" fmla="*/ 32 h 48"/>
              <a:gd name="T36" fmla="*/ 13 w 54"/>
              <a:gd name="T37" fmla="*/ 31 h 48"/>
              <a:gd name="T38" fmla="*/ 10 w 54"/>
              <a:gd name="T39" fmla="*/ 29 h 48"/>
              <a:gd name="T40" fmla="*/ 8 w 54"/>
              <a:gd name="T41" fmla="*/ 25 h 48"/>
              <a:gd name="T42" fmla="*/ 6 w 54"/>
              <a:gd name="T43" fmla="*/ 21 h 48"/>
              <a:gd name="T44" fmla="*/ 4 w 54"/>
              <a:gd name="T45" fmla="*/ 19 h 48"/>
              <a:gd name="T46" fmla="*/ 4 w 54"/>
              <a:gd name="T47" fmla="*/ 13 h 48"/>
              <a:gd name="T48" fmla="*/ 0 w 54"/>
              <a:gd name="T49" fmla="*/ 13 h 48"/>
              <a:gd name="T50" fmla="*/ 0 w 54"/>
              <a:gd name="T51" fmla="*/ 0 h 48"/>
              <a:gd name="T52" fmla="*/ 10 w 54"/>
              <a:gd name="T53" fmla="*/ 0 h 48"/>
              <a:gd name="T54" fmla="*/ 17 w 54"/>
              <a:gd name="T55" fmla="*/ 2 h 48"/>
              <a:gd name="T56" fmla="*/ 25 w 54"/>
              <a:gd name="T57" fmla="*/ 6 h 48"/>
              <a:gd name="T58" fmla="*/ 31 w 54"/>
              <a:gd name="T59" fmla="*/ 9 h 48"/>
              <a:gd name="T60" fmla="*/ 38 w 54"/>
              <a:gd name="T61" fmla="*/ 13 h 48"/>
              <a:gd name="T62" fmla="*/ 44 w 54"/>
              <a:gd name="T63" fmla="*/ 17 h 48"/>
              <a:gd name="T64" fmla="*/ 48 w 54"/>
              <a:gd name="T65" fmla="*/ 21 h 48"/>
              <a:gd name="T66" fmla="*/ 54 w 54"/>
              <a:gd name="T67" fmla="*/ 23 h 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4"/>
              <a:gd name="T103" fmla="*/ 0 h 48"/>
              <a:gd name="T104" fmla="*/ 54 w 54"/>
              <a:gd name="T105" fmla="*/ 48 h 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4" h="48">
                <a:moveTo>
                  <a:pt x="54" y="23"/>
                </a:moveTo>
                <a:lnTo>
                  <a:pt x="52" y="29"/>
                </a:lnTo>
                <a:lnTo>
                  <a:pt x="52" y="34"/>
                </a:lnTo>
                <a:lnTo>
                  <a:pt x="50" y="38"/>
                </a:lnTo>
                <a:lnTo>
                  <a:pt x="48" y="42"/>
                </a:lnTo>
                <a:lnTo>
                  <a:pt x="46" y="44"/>
                </a:lnTo>
                <a:lnTo>
                  <a:pt x="44" y="48"/>
                </a:lnTo>
                <a:lnTo>
                  <a:pt x="38" y="48"/>
                </a:lnTo>
                <a:lnTo>
                  <a:pt x="34" y="48"/>
                </a:lnTo>
                <a:lnTo>
                  <a:pt x="29" y="48"/>
                </a:lnTo>
                <a:lnTo>
                  <a:pt x="27" y="48"/>
                </a:lnTo>
                <a:lnTo>
                  <a:pt x="23" y="42"/>
                </a:lnTo>
                <a:lnTo>
                  <a:pt x="21" y="40"/>
                </a:lnTo>
                <a:lnTo>
                  <a:pt x="19" y="38"/>
                </a:lnTo>
                <a:lnTo>
                  <a:pt x="19" y="36"/>
                </a:lnTo>
                <a:lnTo>
                  <a:pt x="19" y="34"/>
                </a:lnTo>
                <a:lnTo>
                  <a:pt x="15" y="32"/>
                </a:lnTo>
                <a:lnTo>
                  <a:pt x="13" y="31"/>
                </a:lnTo>
                <a:lnTo>
                  <a:pt x="10" y="29"/>
                </a:lnTo>
                <a:lnTo>
                  <a:pt x="8" y="25"/>
                </a:lnTo>
                <a:lnTo>
                  <a:pt x="6" y="21"/>
                </a:lnTo>
                <a:lnTo>
                  <a:pt x="4" y="19"/>
                </a:lnTo>
                <a:lnTo>
                  <a:pt x="4" y="13"/>
                </a:lnTo>
                <a:lnTo>
                  <a:pt x="0" y="13"/>
                </a:lnTo>
                <a:lnTo>
                  <a:pt x="0" y="0"/>
                </a:lnTo>
                <a:lnTo>
                  <a:pt x="10" y="0"/>
                </a:lnTo>
                <a:lnTo>
                  <a:pt x="17" y="2"/>
                </a:lnTo>
                <a:lnTo>
                  <a:pt x="25" y="6"/>
                </a:lnTo>
                <a:lnTo>
                  <a:pt x="31" y="9"/>
                </a:lnTo>
                <a:lnTo>
                  <a:pt x="38" y="13"/>
                </a:lnTo>
                <a:lnTo>
                  <a:pt x="44" y="17"/>
                </a:lnTo>
                <a:lnTo>
                  <a:pt x="48" y="21"/>
                </a:lnTo>
                <a:lnTo>
                  <a:pt x="54" y="23"/>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612" name="Freeform 153"/>
          <p:cNvSpPr>
            <a:spLocks/>
          </p:cNvSpPr>
          <p:nvPr/>
        </p:nvSpPr>
        <p:spPr bwMode="auto">
          <a:xfrm>
            <a:off x="4119240" y="4460875"/>
            <a:ext cx="34925" cy="31750"/>
          </a:xfrm>
          <a:custGeom>
            <a:avLst/>
            <a:gdLst>
              <a:gd name="T0" fmla="*/ 54 w 54"/>
              <a:gd name="T1" fmla="*/ 23 h 48"/>
              <a:gd name="T2" fmla="*/ 52 w 54"/>
              <a:gd name="T3" fmla="*/ 29 h 48"/>
              <a:gd name="T4" fmla="*/ 52 w 54"/>
              <a:gd name="T5" fmla="*/ 34 h 48"/>
              <a:gd name="T6" fmla="*/ 50 w 54"/>
              <a:gd name="T7" fmla="*/ 38 h 48"/>
              <a:gd name="T8" fmla="*/ 48 w 54"/>
              <a:gd name="T9" fmla="*/ 42 h 48"/>
              <a:gd name="T10" fmla="*/ 46 w 54"/>
              <a:gd name="T11" fmla="*/ 44 h 48"/>
              <a:gd name="T12" fmla="*/ 44 w 54"/>
              <a:gd name="T13" fmla="*/ 48 h 48"/>
              <a:gd name="T14" fmla="*/ 38 w 54"/>
              <a:gd name="T15" fmla="*/ 48 h 48"/>
              <a:gd name="T16" fmla="*/ 34 w 54"/>
              <a:gd name="T17" fmla="*/ 48 h 48"/>
              <a:gd name="T18" fmla="*/ 34 w 54"/>
              <a:gd name="T19" fmla="*/ 48 h 48"/>
              <a:gd name="T20" fmla="*/ 29 w 54"/>
              <a:gd name="T21" fmla="*/ 48 h 48"/>
              <a:gd name="T22" fmla="*/ 27 w 54"/>
              <a:gd name="T23" fmla="*/ 48 h 48"/>
              <a:gd name="T24" fmla="*/ 23 w 54"/>
              <a:gd name="T25" fmla="*/ 42 h 48"/>
              <a:gd name="T26" fmla="*/ 21 w 54"/>
              <a:gd name="T27" fmla="*/ 40 h 48"/>
              <a:gd name="T28" fmla="*/ 19 w 54"/>
              <a:gd name="T29" fmla="*/ 38 h 48"/>
              <a:gd name="T30" fmla="*/ 19 w 54"/>
              <a:gd name="T31" fmla="*/ 36 h 48"/>
              <a:gd name="T32" fmla="*/ 19 w 54"/>
              <a:gd name="T33" fmla="*/ 34 h 48"/>
              <a:gd name="T34" fmla="*/ 15 w 54"/>
              <a:gd name="T35" fmla="*/ 32 h 48"/>
              <a:gd name="T36" fmla="*/ 13 w 54"/>
              <a:gd name="T37" fmla="*/ 31 h 48"/>
              <a:gd name="T38" fmla="*/ 10 w 54"/>
              <a:gd name="T39" fmla="*/ 29 h 48"/>
              <a:gd name="T40" fmla="*/ 8 w 54"/>
              <a:gd name="T41" fmla="*/ 25 h 48"/>
              <a:gd name="T42" fmla="*/ 6 w 54"/>
              <a:gd name="T43" fmla="*/ 21 h 48"/>
              <a:gd name="T44" fmla="*/ 4 w 54"/>
              <a:gd name="T45" fmla="*/ 19 h 48"/>
              <a:gd name="T46" fmla="*/ 4 w 54"/>
              <a:gd name="T47" fmla="*/ 13 h 48"/>
              <a:gd name="T48" fmla="*/ 0 w 54"/>
              <a:gd name="T49" fmla="*/ 13 h 48"/>
              <a:gd name="T50" fmla="*/ 0 w 54"/>
              <a:gd name="T51" fmla="*/ 0 h 48"/>
              <a:gd name="T52" fmla="*/ 10 w 54"/>
              <a:gd name="T53" fmla="*/ 0 h 48"/>
              <a:gd name="T54" fmla="*/ 17 w 54"/>
              <a:gd name="T55" fmla="*/ 2 h 48"/>
              <a:gd name="T56" fmla="*/ 25 w 54"/>
              <a:gd name="T57" fmla="*/ 6 h 48"/>
              <a:gd name="T58" fmla="*/ 31 w 54"/>
              <a:gd name="T59" fmla="*/ 9 h 48"/>
              <a:gd name="T60" fmla="*/ 38 w 54"/>
              <a:gd name="T61" fmla="*/ 13 h 48"/>
              <a:gd name="T62" fmla="*/ 44 w 54"/>
              <a:gd name="T63" fmla="*/ 17 h 48"/>
              <a:gd name="T64" fmla="*/ 48 w 54"/>
              <a:gd name="T65" fmla="*/ 21 h 48"/>
              <a:gd name="T66" fmla="*/ 54 w 54"/>
              <a:gd name="T67" fmla="*/ 23 h 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4"/>
              <a:gd name="T103" fmla="*/ 0 h 48"/>
              <a:gd name="T104" fmla="*/ 54 w 54"/>
              <a:gd name="T105" fmla="*/ 48 h 4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4" h="48">
                <a:moveTo>
                  <a:pt x="54" y="23"/>
                </a:moveTo>
                <a:lnTo>
                  <a:pt x="52" y="29"/>
                </a:lnTo>
                <a:lnTo>
                  <a:pt x="52" y="34"/>
                </a:lnTo>
                <a:lnTo>
                  <a:pt x="50" y="38"/>
                </a:lnTo>
                <a:lnTo>
                  <a:pt x="48" y="42"/>
                </a:lnTo>
                <a:lnTo>
                  <a:pt x="46" y="44"/>
                </a:lnTo>
                <a:lnTo>
                  <a:pt x="44" y="48"/>
                </a:lnTo>
                <a:lnTo>
                  <a:pt x="38" y="48"/>
                </a:lnTo>
                <a:lnTo>
                  <a:pt x="34" y="48"/>
                </a:lnTo>
                <a:lnTo>
                  <a:pt x="29" y="48"/>
                </a:lnTo>
                <a:lnTo>
                  <a:pt x="27" y="48"/>
                </a:lnTo>
                <a:lnTo>
                  <a:pt x="23" y="42"/>
                </a:lnTo>
                <a:lnTo>
                  <a:pt x="21" y="40"/>
                </a:lnTo>
                <a:lnTo>
                  <a:pt x="19" y="38"/>
                </a:lnTo>
                <a:lnTo>
                  <a:pt x="19" y="36"/>
                </a:lnTo>
                <a:lnTo>
                  <a:pt x="19" y="34"/>
                </a:lnTo>
                <a:lnTo>
                  <a:pt x="15" y="32"/>
                </a:lnTo>
                <a:lnTo>
                  <a:pt x="13" y="31"/>
                </a:lnTo>
                <a:lnTo>
                  <a:pt x="10" y="29"/>
                </a:lnTo>
                <a:lnTo>
                  <a:pt x="8" y="25"/>
                </a:lnTo>
                <a:lnTo>
                  <a:pt x="6" y="21"/>
                </a:lnTo>
                <a:lnTo>
                  <a:pt x="4" y="19"/>
                </a:lnTo>
                <a:lnTo>
                  <a:pt x="4" y="13"/>
                </a:lnTo>
                <a:lnTo>
                  <a:pt x="0" y="13"/>
                </a:lnTo>
                <a:lnTo>
                  <a:pt x="0" y="0"/>
                </a:lnTo>
                <a:lnTo>
                  <a:pt x="10" y="0"/>
                </a:lnTo>
                <a:lnTo>
                  <a:pt x="17" y="2"/>
                </a:lnTo>
                <a:lnTo>
                  <a:pt x="25" y="6"/>
                </a:lnTo>
                <a:lnTo>
                  <a:pt x="31" y="9"/>
                </a:lnTo>
                <a:lnTo>
                  <a:pt x="38" y="13"/>
                </a:lnTo>
                <a:lnTo>
                  <a:pt x="44" y="17"/>
                </a:lnTo>
                <a:lnTo>
                  <a:pt x="48" y="21"/>
                </a:lnTo>
                <a:lnTo>
                  <a:pt x="54" y="23"/>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613" name="Freeform 154"/>
          <p:cNvSpPr>
            <a:spLocks/>
          </p:cNvSpPr>
          <p:nvPr/>
        </p:nvSpPr>
        <p:spPr bwMode="auto">
          <a:xfrm>
            <a:off x="4157340" y="3773488"/>
            <a:ext cx="449263" cy="450850"/>
          </a:xfrm>
          <a:custGeom>
            <a:avLst/>
            <a:gdLst>
              <a:gd name="T0" fmla="*/ 37 w 715"/>
              <a:gd name="T1" fmla="*/ 369 h 680"/>
              <a:gd name="T2" fmla="*/ 27 w 715"/>
              <a:gd name="T3" fmla="*/ 348 h 680"/>
              <a:gd name="T4" fmla="*/ 6 w 715"/>
              <a:gd name="T5" fmla="*/ 303 h 680"/>
              <a:gd name="T6" fmla="*/ 8 w 715"/>
              <a:gd name="T7" fmla="*/ 288 h 680"/>
              <a:gd name="T8" fmla="*/ 23 w 715"/>
              <a:gd name="T9" fmla="*/ 288 h 680"/>
              <a:gd name="T10" fmla="*/ 45 w 715"/>
              <a:gd name="T11" fmla="*/ 265 h 680"/>
              <a:gd name="T12" fmla="*/ 35 w 715"/>
              <a:gd name="T13" fmla="*/ 227 h 680"/>
              <a:gd name="T14" fmla="*/ 10 w 715"/>
              <a:gd name="T15" fmla="*/ 192 h 680"/>
              <a:gd name="T16" fmla="*/ 66 w 715"/>
              <a:gd name="T17" fmla="*/ 177 h 680"/>
              <a:gd name="T18" fmla="*/ 116 w 715"/>
              <a:gd name="T19" fmla="*/ 144 h 680"/>
              <a:gd name="T20" fmla="*/ 169 w 715"/>
              <a:gd name="T21" fmla="*/ 87 h 680"/>
              <a:gd name="T22" fmla="*/ 196 w 715"/>
              <a:gd name="T23" fmla="*/ 92 h 680"/>
              <a:gd name="T24" fmla="*/ 208 w 715"/>
              <a:gd name="T25" fmla="*/ 129 h 680"/>
              <a:gd name="T26" fmla="*/ 229 w 715"/>
              <a:gd name="T27" fmla="*/ 131 h 680"/>
              <a:gd name="T28" fmla="*/ 258 w 715"/>
              <a:gd name="T29" fmla="*/ 96 h 680"/>
              <a:gd name="T30" fmla="*/ 281 w 715"/>
              <a:gd name="T31" fmla="*/ 79 h 680"/>
              <a:gd name="T32" fmla="*/ 329 w 715"/>
              <a:gd name="T33" fmla="*/ 100 h 680"/>
              <a:gd name="T34" fmla="*/ 382 w 715"/>
              <a:gd name="T35" fmla="*/ 106 h 680"/>
              <a:gd name="T36" fmla="*/ 417 w 715"/>
              <a:gd name="T37" fmla="*/ 52 h 680"/>
              <a:gd name="T38" fmla="*/ 442 w 715"/>
              <a:gd name="T39" fmla="*/ 2 h 680"/>
              <a:gd name="T40" fmla="*/ 480 w 715"/>
              <a:gd name="T41" fmla="*/ 8 h 680"/>
              <a:gd name="T42" fmla="*/ 609 w 715"/>
              <a:gd name="T43" fmla="*/ 67 h 680"/>
              <a:gd name="T44" fmla="*/ 695 w 715"/>
              <a:gd name="T45" fmla="*/ 142 h 680"/>
              <a:gd name="T46" fmla="*/ 690 w 715"/>
              <a:gd name="T47" fmla="*/ 165 h 680"/>
              <a:gd name="T48" fmla="*/ 682 w 715"/>
              <a:gd name="T49" fmla="*/ 181 h 680"/>
              <a:gd name="T50" fmla="*/ 686 w 715"/>
              <a:gd name="T51" fmla="*/ 194 h 680"/>
              <a:gd name="T52" fmla="*/ 661 w 715"/>
              <a:gd name="T53" fmla="*/ 206 h 680"/>
              <a:gd name="T54" fmla="*/ 636 w 715"/>
              <a:gd name="T55" fmla="*/ 231 h 680"/>
              <a:gd name="T56" fmla="*/ 643 w 715"/>
              <a:gd name="T57" fmla="*/ 259 h 680"/>
              <a:gd name="T58" fmla="*/ 649 w 715"/>
              <a:gd name="T59" fmla="*/ 278 h 680"/>
              <a:gd name="T60" fmla="*/ 649 w 715"/>
              <a:gd name="T61" fmla="*/ 302 h 680"/>
              <a:gd name="T62" fmla="*/ 661 w 715"/>
              <a:gd name="T63" fmla="*/ 315 h 680"/>
              <a:gd name="T64" fmla="*/ 665 w 715"/>
              <a:gd name="T65" fmla="*/ 330 h 680"/>
              <a:gd name="T66" fmla="*/ 647 w 715"/>
              <a:gd name="T67" fmla="*/ 357 h 680"/>
              <a:gd name="T68" fmla="*/ 647 w 715"/>
              <a:gd name="T69" fmla="*/ 378 h 680"/>
              <a:gd name="T70" fmla="*/ 647 w 715"/>
              <a:gd name="T71" fmla="*/ 390 h 680"/>
              <a:gd name="T72" fmla="*/ 672 w 715"/>
              <a:gd name="T73" fmla="*/ 442 h 680"/>
              <a:gd name="T74" fmla="*/ 684 w 715"/>
              <a:gd name="T75" fmla="*/ 492 h 680"/>
              <a:gd name="T76" fmla="*/ 709 w 715"/>
              <a:gd name="T77" fmla="*/ 534 h 680"/>
              <a:gd name="T78" fmla="*/ 699 w 715"/>
              <a:gd name="T79" fmla="*/ 595 h 680"/>
              <a:gd name="T80" fmla="*/ 690 w 715"/>
              <a:gd name="T81" fmla="*/ 657 h 680"/>
              <a:gd name="T82" fmla="*/ 649 w 715"/>
              <a:gd name="T83" fmla="*/ 678 h 680"/>
              <a:gd name="T84" fmla="*/ 613 w 715"/>
              <a:gd name="T85" fmla="*/ 676 h 680"/>
              <a:gd name="T86" fmla="*/ 592 w 715"/>
              <a:gd name="T87" fmla="*/ 634 h 680"/>
              <a:gd name="T88" fmla="*/ 590 w 715"/>
              <a:gd name="T89" fmla="*/ 595 h 680"/>
              <a:gd name="T90" fmla="*/ 526 w 715"/>
              <a:gd name="T91" fmla="*/ 528 h 680"/>
              <a:gd name="T92" fmla="*/ 492 w 715"/>
              <a:gd name="T93" fmla="*/ 522 h 680"/>
              <a:gd name="T94" fmla="*/ 476 w 715"/>
              <a:gd name="T95" fmla="*/ 530 h 680"/>
              <a:gd name="T96" fmla="*/ 448 w 715"/>
              <a:gd name="T97" fmla="*/ 511 h 680"/>
              <a:gd name="T98" fmla="*/ 427 w 715"/>
              <a:gd name="T99" fmla="*/ 457 h 680"/>
              <a:gd name="T100" fmla="*/ 361 w 715"/>
              <a:gd name="T101" fmla="*/ 388 h 680"/>
              <a:gd name="T102" fmla="*/ 304 w 715"/>
              <a:gd name="T103" fmla="*/ 346 h 680"/>
              <a:gd name="T104" fmla="*/ 331 w 715"/>
              <a:gd name="T105" fmla="*/ 326 h 680"/>
              <a:gd name="T106" fmla="*/ 323 w 715"/>
              <a:gd name="T107" fmla="*/ 302 h 680"/>
              <a:gd name="T108" fmla="*/ 263 w 715"/>
              <a:gd name="T109" fmla="*/ 311 h 680"/>
              <a:gd name="T110" fmla="*/ 208 w 715"/>
              <a:gd name="T111" fmla="*/ 346 h 680"/>
              <a:gd name="T112" fmla="*/ 160 w 715"/>
              <a:gd name="T113" fmla="*/ 365 h 680"/>
              <a:gd name="T114" fmla="*/ 91 w 715"/>
              <a:gd name="T115" fmla="*/ 376 h 680"/>
              <a:gd name="T116" fmla="*/ 66 w 715"/>
              <a:gd name="T117" fmla="*/ 384 h 6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15"/>
              <a:gd name="T178" fmla="*/ 0 h 680"/>
              <a:gd name="T179" fmla="*/ 715 w 715"/>
              <a:gd name="T180" fmla="*/ 680 h 68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15" h="680">
                <a:moveTo>
                  <a:pt x="48" y="396"/>
                </a:moveTo>
                <a:lnTo>
                  <a:pt x="45" y="388"/>
                </a:lnTo>
                <a:lnTo>
                  <a:pt x="43" y="380"/>
                </a:lnTo>
                <a:lnTo>
                  <a:pt x="39" y="374"/>
                </a:lnTo>
                <a:lnTo>
                  <a:pt x="37" y="369"/>
                </a:lnTo>
                <a:lnTo>
                  <a:pt x="35" y="365"/>
                </a:lnTo>
                <a:lnTo>
                  <a:pt x="33" y="359"/>
                </a:lnTo>
                <a:lnTo>
                  <a:pt x="33" y="357"/>
                </a:lnTo>
                <a:lnTo>
                  <a:pt x="31" y="357"/>
                </a:lnTo>
                <a:lnTo>
                  <a:pt x="27" y="348"/>
                </a:lnTo>
                <a:lnTo>
                  <a:pt x="23" y="338"/>
                </a:lnTo>
                <a:lnTo>
                  <a:pt x="18" y="330"/>
                </a:lnTo>
                <a:lnTo>
                  <a:pt x="14" y="319"/>
                </a:lnTo>
                <a:lnTo>
                  <a:pt x="10" y="311"/>
                </a:lnTo>
                <a:lnTo>
                  <a:pt x="6" y="303"/>
                </a:lnTo>
                <a:lnTo>
                  <a:pt x="2" y="296"/>
                </a:lnTo>
                <a:lnTo>
                  <a:pt x="0" y="288"/>
                </a:lnTo>
                <a:lnTo>
                  <a:pt x="2" y="288"/>
                </a:lnTo>
                <a:lnTo>
                  <a:pt x="6" y="288"/>
                </a:lnTo>
                <a:lnTo>
                  <a:pt x="8" y="288"/>
                </a:lnTo>
                <a:lnTo>
                  <a:pt x="10" y="288"/>
                </a:lnTo>
                <a:lnTo>
                  <a:pt x="14" y="288"/>
                </a:lnTo>
                <a:lnTo>
                  <a:pt x="18" y="288"/>
                </a:lnTo>
                <a:lnTo>
                  <a:pt x="23" y="288"/>
                </a:lnTo>
                <a:lnTo>
                  <a:pt x="29" y="284"/>
                </a:lnTo>
                <a:lnTo>
                  <a:pt x="35" y="280"/>
                </a:lnTo>
                <a:lnTo>
                  <a:pt x="39" y="277"/>
                </a:lnTo>
                <a:lnTo>
                  <a:pt x="41" y="271"/>
                </a:lnTo>
                <a:lnTo>
                  <a:pt x="45" y="265"/>
                </a:lnTo>
                <a:lnTo>
                  <a:pt x="45" y="259"/>
                </a:lnTo>
                <a:lnTo>
                  <a:pt x="46" y="254"/>
                </a:lnTo>
                <a:lnTo>
                  <a:pt x="45" y="244"/>
                </a:lnTo>
                <a:lnTo>
                  <a:pt x="41" y="234"/>
                </a:lnTo>
                <a:lnTo>
                  <a:pt x="35" y="227"/>
                </a:lnTo>
                <a:lnTo>
                  <a:pt x="29" y="219"/>
                </a:lnTo>
                <a:lnTo>
                  <a:pt x="23" y="211"/>
                </a:lnTo>
                <a:lnTo>
                  <a:pt x="18" y="204"/>
                </a:lnTo>
                <a:lnTo>
                  <a:pt x="14" y="198"/>
                </a:lnTo>
                <a:lnTo>
                  <a:pt x="10" y="192"/>
                </a:lnTo>
                <a:lnTo>
                  <a:pt x="23" y="190"/>
                </a:lnTo>
                <a:lnTo>
                  <a:pt x="33" y="188"/>
                </a:lnTo>
                <a:lnTo>
                  <a:pt x="43" y="184"/>
                </a:lnTo>
                <a:lnTo>
                  <a:pt x="56" y="183"/>
                </a:lnTo>
                <a:lnTo>
                  <a:pt x="66" y="177"/>
                </a:lnTo>
                <a:lnTo>
                  <a:pt x="75" y="173"/>
                </a:lnTo>
                <a:lnTo>
                  <a:pt x="85" y="167"/>
                </a:lnTo>
                <a:lnTo>
                  <a:pt x="96" y="163"/>
                </a:lnTo>
                <a:lnTo>
                  <a:pt x="106" y="156"/>
                </a:lnTo>
                <a:lnTo>
                  <a:pt x="116" y="144"/>
                </a:lnTo>
                <a:lnTo>
                  <a:pt x="125" y="131"/>
                </a:lnTo>
                <a:lnTo>
                  <a:pt x="137" y="117"/>
                </a:lnTo>
                <a:lnTo>
                  <a:pt x="148" y="106"/>
                </a:lnTo>
                <a:lnTo>
                  <a:pt x="158" y="96"/>
                </a:lnTo>
                <a:lnTo>
                  <a:pt x="169" y="87"/>
                </a:lnTo>
                <a:lnTo>
                  <a:pt x="181" y="85"/>
                </a:lnTo>
                <a:lnTo>
                  <a:pt x="187" y="85"/>
                </a:lnTo>
                <a:lnTo>
                  <a:pt x="190" y="87"/>
                </a:lnTo>
                <a:lnTo>
                  <a:pt x="194" y="88"/>
                </a:lnTo>
                <a:lnTo>
                  <a:pt x="196" y="92"/>
                </a:lnTo>
                <a:lnTo>
                  <a:pt x="198" y="100"/>
                </a:lnTo>
                <a:lnTo>
                  <a:pt x="200" y="110"/>
                </a:lnTo>
                <a:lnTo>
                  <a:pt x="204" y="119"/>
                </a:lnTo>
                <a:lnTo>
                  <a:pt x="206" y="127"/>
                </a:lnTo>
                <a:lnTo>
                  <a:pt x="208" y="129"/>
                </a:lnTo>
                <a:lnTo>
                  <a:pt x="210" y="131"/>
                </a:lnTo>
                <a:lnTo>
                  <a:pt x="213" y="135"/>
                </a:lnTo>
                <a:lnTo>
                  <a:pt x="217" y="135"/>
                </a:lnTo>
                <a:lnTo>
                  <a:pt x="225" y="135"/>
                </a:lnTo>
                <a:lnTo>
                  <a:pt x="229" y="131"/>
                </a:lnTo>
                <a:lnTo>
                  <a:pt x="235" y="129"/>
                </a:lnTo>
                <a:lnTo>
                  <a:pt x="238" y="125"/>
                </a:lnTo>
                <a:lnTo>
                  <a:pt x="246" y="117"/>
                </a:lnTo>
                <a:lnTo>
                  <a:pt x="252" y="108"/>
                </a:lnTo>
                <a:lnTo>
                  <a:pt x="258" y="96"/>
                </a:lnTo>
                <a:lnTo>
                  <a:pt x="261" y="87"/>
                </a:lnTo>
                <a:lnTo>
                  <a:pt x="265" y="85"/>
                </a:lnTo>
                <a:lnTo>
                  <a:pt x="269" y="81"/>
                </a:lnTo>
                <a:lnTo>
                  <a:pt x="273" y="79"/>
                </a:lnTo>
                <a:lnTo>
                  <a:pt x="281" y="79"/>
                </a:lnTo>
                <a:lnTo>
                  <a:pt x="288" y="81"/>
                </a:lnTo>
                <a:lnTo>
                  <a:pt x="298" y="83"/>
                </a:lnTo>
                <a:lnTo>
                  <a:pt x="308" y="88"/>
                </a:lnTo>
                <a:lnTo>
                  <a:pt x="319" y="92"/>
                </a:lnTo>
                <a:lnTo>
                  <a:pt x="329" y="100"/>
                </a:lnTo>
                <a:lnTo>
                  <a:pt x="340" y="104"/>
                </a:lnTo>
                <a:lnTo>
                  <a:pt x="350" y="108"/>
                </a:lnTo>
                <a:lnTo>
                  <a:pt x="363" y="108"/>
                </a:lnTo>
                <a:lnTo>
                  <a:pt x="373" y="108"/>
                </a:lnTo>
                <a:lnTo>
                  <a:pt x="382" y="106"/>
                </a:lnTo>
                <a:lnTo>
                  <a:pt x="392" y="100"/>
                </a:lnTo>
                <a:lnTo>
                  <a:pt x="398" y="96"/>
                </a:lnTo>
                <a:lnTo>
                  <a:pt x="407" y="85"/>
                </a:lnTo>
                <a:lnTo>
                  <a:pt x="413" y="69"/>
                </a:lnTo>
                <a:lnTo>
                  <a:pt x="417" y="52"/>
                </a:lnTo>
                <a:lnTo>
                  <a:pt x="421" y="35"/>
                </a:lnTo>
                <a:lnTo>
                  <a:pt x="423" y="15"/>
                </a:lnTo>
                <a:lnTo>
                  <a:pt x="427" y="0"/>
                </a:lnTo>
                <a:lnTo>
                  <a:pt x="436" y="0"/>
                </a:lnTo>
                <a:lnTo>
                  <a:pt x="442" y="2"/>
                </a:lnTo>
                <a:lnTo>
                  <a:pt x="450" y="2"/>
                </a:lnTo>
                <a:lnTo>
                  <a:pt x="457" y="2"/>
                </a:lnTo>
                <a:lnTo>
                  <a:pt x="465" y="4"/>
                </a:lnTo>
                <a:lnTo>
                  <a:pt x="473" y="6"/>
                </a:lnTo>
                <a:lnTo>
                  <a:pt x="480" y="8"/>
                </a:lnTo>
                <a:lnTo>
                  <a:pt x="488" y="10"/>
                </a:lnTo>
                <a:lnTo>
                  <a:pt x="511" y="17"/>
                </a:lnTo>
                <a:lnTo>
                  <a:pt x="542" y="31"/>
                </a:lnTo>
                <a:lnTo>
                  <a:pt x="574" y="46"/>
                </a:lnTo>
                <a:lnTo>
                  <a:pt x="609" y="67"/>
                </a:lnTo>
                <a:lnTo>
                  <a:pt x="643" y="87"/>
                </a:lnTo>
                <a:lnTo>
                  <a:pt x="670" y="110"/>
                </a:lnTo>
                <a:lnTo>
                  <a:pt x="682" y="121"/>
                </a:lnTo>
                <a:lnTo>
                  <a:pt x="690" y="131"/>
                </a:lnTo>
                <a:lnTo>
                  <a:pt x="695" y="142"/>
                </a:lnTo>
                <a:lnTo>
                  <a:pt x="695" y="152"/>
                </a:lnTo>
                <a:lnTo>
                  <a:pt x="695" y="156"/>
                </a:lnTo>
                <a:lnTo>
                  <a:pt x="695" y="159"/>
                </a:lnTo>
                <a:lnTo>
                  <a:pt x="691" y="161"/>
                </a:lnTo>
                <a:lnTo>
                  <a:pt x="690" y="165"/>
                </a:lnTo>
                <a:lnTo>
                  <a:pt x="686" y="167"/>
                </a:lnTo>
                <a:lnTo>
                  <a:pt x="684" y="173"/>
                </a:lnTo>
                <a:lnTo>
                  <a:pt x="682" y="173"/>
                </a:lnTo>
                <a:lnTo>
                  <a:pt x="682" y="177"/>
                </a:lnTo>
                <a:lnTo>
                  <a:pt x="682" y="181"/>
                </a:lnTo>
                <a:lnTo>
                  <a:pt x="682" y="184"/>
                </a:lnTo>
                <a:lnTo>
                  <a:pt x="684" y="186"/>
                </a:lnTo>
                <a:lnTo>
                  <a:pt x="684" y="190"/>
                </a:lnTo>
                <a:lnTo>
                  <a:pt x="684" y="192"/>
                </a:lnTo>
                <a:lnTo>
                  <a:pt x="686" y="194"/>
                </a:lnTo>
                <a:lnTo>
                  <a:pt x="686" y="198"/>
                </a:lnTo>
                <a:lnTo>
                  <a:pt x="688" y="200"/>
                </a:lnTo>
                <a:lnTo>
                  <a:pt x="680" y="202"/>
                </a:lnTo>
                <a:lnTo>
                  <a:pt x="670" y="204"/>
                </a:lnTo>
                <a:lnTo>
                  <a:pt x="661" y="206"/>
                </a:lnTo>
                <a:lnTo>
                  <a:pt x="653" y="207"/>
                </a:lnTo>
                <a:lnTo>
                  <a:pt x="645" y="211"/>
                </a:lnTo>
                <a:lnTo>
                  <a:pt x="642" y="215"/>
                </a:lnTo>
                <a:lnTo>
                  <a:pt x="638" y="223"/>
                </a:lnTo>
                <a:lnTo>
                  <a:pt x="636" y="231"/>
                </a:lnTo>
                <a:lnTo>
                  <a:pt x="636" y="236"/>
                </a:lnTo>
                <a:lnTo>
                  <a:pt x="638" y="242"/>
                </a:lnTo>
                <a:lnTo>
                  <a:pt x="640" y="250"/>
                </a:lnTo>
                <a:lnTo>
                  <a:pt x="642" y="254"/>
                </a:lnTo>
                <a:lnTo>
                  <a:pt x="643" y="259"/>
                </a:lnTo>
                <a:lnTo>
                  <a:pt x="645" y="263"/>
                </a:lnTo>
                <a:lnTo>
                  <a:pt x="647" y="267"/>
                </a:lnTo>
                <a:lnTo>
                  <a:pt x="647" y="271"/>
                </a:lnTo>
                <a:lnTo>
                  <a:pt x="647" y="275"/>
                </a:lnTo>
                <a:lnTo>
                  <a:pt x="649" y="278"/>
                </a:lnTo>
                <a:lnTo>
                  <a:pt x="649" y="282"/>
                </a:lnTo>
                <a:lnTo>
                  <a:pt x="651" y="288"/>
                </a:lnTo>
                <a:lnTo>
                  <a:pt x="651" y="292"/>
                </a:lnTo>
                <a:lnTo>
                  <a:pt x="651" y="298"/>
                </a:lnTo>
                <a:lnTo>
                  <a:pt x="649" y="302"/>
                </a:lnTo>
                <a:lnTo>
                  <a:pt x="647" y="305"/>
                </a:lnTo>
                <a:lnTo>
                  <a:pt x="649" y="309"/>
                </a:lnTo>
                <a:lnTo>
                  <a:pt x="653" y="311"/>
                </a:lnTo>
                <a:lnTo>
                  <a:pt x="657" y="313"/>
                </a:lnTo>
                <a:lnTo>
                  <a:pt x="661" y="315"/>
                </a:lnTo>
                <a:lnTo>
                  <a:pt x="661" y="317"/>
                </a:lnTo>
                <a:lnTo>
                  <a:pt x="665" y="319"/>
                </a:lnTo>
                <a:lnTo>
                  <a:pt x="668" y="323"/>
                </a:lnTo>
                <a:lnTo>
                  <a:pt x="670" y="326"/>
                </a:lnTo>
                <a:lnTo>
                  <a:pt x="665" y="330"/>
                </a:lnTo>
                <a:lnTo>
                  <a:pt x="657" y="336"/>
                </a:lnTo>
                <a:lnTo>
                  <a:pt x="653" y="340"/>
                </a:lnTo>
                <a:lnTo>
                  <a:pt x="651" y="346"/>
                </a:lnTo>
                <a:lnTo>
                  <a:pt x="649" y="351"/>
                </a:lnTo>
                <a:lnTo>
                  <a:pt x="647" y="357"/>
                </a:lnTo>
                <a:lnTo>
                  <a:pt x="647" y="365"/>
                </a:lnTo>
                <a:lnTo>
                  <a:pt x="647" y="373"/>
                </a:lnTo>
                <a:lnTo>
                  <a:pt x="647" y="374"/>
                </a:lnTo>
                <a:lnTo>
                  <a:pt x="647" y="376"/>
                </a:lnTo>
                <a:lnTo>
                  <a:pt x="647" y="378"/>
                </a:lnTo>
                <a:lnTo>
                  <a:pt x="647" y="380"/>
                </a:lnTo>
                <a:lnTo>
                  <a:pt x="647" y="382"/>
                </a:lnTo>
                <a:lnTo>
                  <a:pt x="647" y="384"/>
                </a:lnTo>
                <a:lnTo>
                  <a:pt x="647" y="388"/>
                </a:lnTo>
                <a:lnTo>
                  <a:pt x="647" y="390"/>
                </a:lnTo>
                <a:lnTo>
                  <a:pt x="649" y="394"/>
                </a:lnTo>
                <a:lnTo>
                  <a:pt x="653" y="403"/>
                </a:lnTo>
                <a:lnTo>
                  <a:pt x="657" y="417"/>
                </a:lnTo>
                <a:lnTo>
                  <a:pt x="667" y="430"/>
                </a:lnTo>
                <a:lnTo>
                  <a:pt x="672" y="442"/>
                </a:lnTo>
                <a:lnTo>
                  <a:pt x="676" y="455"/>
                </a:lnTo>
                <a:lnTo>
                  <a:pt x="680" y="465"/>
                </a:lnTo>
                <a:lnTo>
                  <a:pt x="682" y="469"/>
                </a:lnTo>
                <a:lnTo>
                  <a:pt x="682" y="480"/>
                </a:lnTo>
                <a:lnTo>
                  <a:pt x="684" y="492"/>
                </a:lnTo>
                <a:lnTo>
                  <a:pt x="688" y="501"/>
                </a:lnTo>
                <a:lnTo>
                  <a:pt x="691" y="511"/>
                </a:lnTo>
                <a:lnTo>
                  <a:pt x="695" y="522"/>
                </a:lnTo>
                <a:lnTo>
                  <a:pt x="703" y="528"/>
                </a:lnTo>
                <a:lnTo>
                  <a:pt x="709" y="534"/>
                </a:lnTo>
                <a:lnTo>
                  <a:pt x="715" y="538"/>
                </a:lnTo>
                <a:lnTo>
                  <a:pt x="711" y="553"/>
                </a:lnTo>
                <a:lnTo>
                  <a:pt x="707" y="568"/>
                </a:lnTo>
                <a:lnTo>
                  <a:pt x="703" y="580"/>
                </a:lnTo>
                <a:lnTo>
                  <a:pt x="699" y="595"/>
                </a:lnTo>
                <a:lnTo>
                  <a:pt x="695" y="607"/>
                </a:lnTo>
                <a:lnTo>
                  <a:pt x="691" y="620"/>
                </a:lnTo>
                <a:lnTo>
                  <a:pt x="691" y="634"/>
                </a:lnTo>
                <a:lnTo>
                  <a:pt x="690" y="649"/>
                </a:lnTo>
                <a:lnTo>
                  <a:pt x="690" y="657"/>
                </a:lnTo>
                <a:lnTo>
                  <a:pt x="684" y="662"/>
                </a:lnTo>
                <a:lnTo>
                  <a:pt x="678" y="668"/>
                </a:lnTo>
                <a:lnTo>
                  <a:pt x="670" y="674"/>
                </a:lnTo>
                <a:lnTo>
                  <a:pt x="661" y="676"/>
                </a:lnTo>
                <a:lnTo>
                  <a:pt x="649" y="678"/>
                </a:lnTo>
                <a:lnTo>
                  <a:pt x="640" y="680"/>
                </a:lnTo>
                <a:lnTo>
                  <a:pt x="630" y="680"/>
                </a:lnTo>
                <a:lnTo>
                  <a:pt x="626" y="680"/>
                </a:lnTo>
                <a:lnTo>
                  <a:pt x="619" y="678"/>
                </a:lnTo>
                <a:lnTo>
                  <a:pt x="613" y="676"/>
                </a:lnTo>
                <a:lnTo>
                  <a:pt x="605" y="668"/>
                </a:lnTo>
                <a:lnTo>
                  <a:pt x="597" y="661"/>
                </a:lnTo>
                <a:lnTo>
                  <a:pt x="594" y="649"/>
                </a:lnTo>
                <a:lnTo>
                  <a:pt x="592" y="643"/>
                </a:lnTo>
                <a:lnTo>
                  <a:pt x="592" y="634"/>
                </a:lnTo>
                <a:lnTo>
                  <a:pt x="592" y="626"/>
                </a:lnTo>
                <a:lnTo>
                  <a:pt x="594" y="616"/>
                </a:lnTo>
                <a:lnTo>
                  <a:pt x="594" y="609"/>
                </a:lnTo>
                <a:lnTo>
                  <a:pt x="592" y="601"/>
                </a:lnTo>
                <a:lnTo>
                  <a:pt x="590" y="595"/>
                </a:lnTo>
                <a:lnTo>
                  <a:pt x="584" y="586"/>
                </a:lnTo>
                <a:lnTo>
                  <a:pt x="572" y="570"/>
                </a:lnTo>
                <a:lnTo>
                  <a:pt x="559" y="553"/>
                </a:lnTo>
                <a:lnTo>
                  <a:pt x="542" y="540"/>
                </a:lnTo>
                <a:lnTo>
                  <a:pt x="526" y="528"/>
                </a:lnTo>
                <a:lnTo>
                  <a:pt x="511" y="518"/>
                </a:lnTo>
                <a:lnTo>
                  <a:pt x="500" y="511"/>
                </a:lnTo>
                <a:lnTo>
                  <a:pt x="498" y="515"/>
                </a:lnTo>
                <a:lnTo>
                  <a:pt x="494" y="518"/>
                </a:lnTo>
                <a:lnTo>
                  <a:pt x="492" y="522"/>
                </a:lnTo>
                <a:lnTo>
                  <a:pt x="490" y="522"/>
                </a:lnTo>
                <a:lnTo>
                  <a:pt x="488" y="526"/>
                </a:lnTo>
                <a:lnTo>
                  <a:pt x="484" y="528"/>
                </a:lnTo>
                <a:lnTo>
                  <a:pt x="480" y="528"/>
                </a:lnTo>
                <a:lnTo>
                  <a:pt x="476" y="530"/>
                </a:lnTo>
                <a:lnTo>
                  <a:pt x="469" y="528"/>
                </a:lnTo>
                <a:lnTo>
                  <a:pt x="465" y="528"/>
                </a:lnTo>
                <a:lnTo>
                  <a:pt x="457" y="522"/>
                </a:lnTo>
                <a:lnTo>
                  <a:pt x="453" y="518"/>
                </a:lnTo>
                <a:lnTo>
                  <a:pt x="448" y="511"/>
                </a:lnTo>
                <a:lnTo>
                  <a:pt x="442" y="501"/>
                </a:lnTo>
                <a:lnTo>
                  <a:pt x="438" y="490"/>
                </a:lnTo>
                <a:lnTo>
                  <a:pt x="434" y="476"/>
                </a:lnTo>
                <a:lnTo>
                  <a:pt x="430" y="465"/>
                </a:lnTo>
                <a:lnTo>
                  <a:pt x="427" y="457"/>
                </a:lnTo>
                <a:lnTo>
                  <a:pt x="423" y="449"/>
                </a:lnTo>
                <a:lnTo>
                  <a:pt x="413" y="436"/>
                </a:lnTo>
                <a:lnTo>
                  <a:pt x="400" y="422"/>
                </a:lnTo>
                <a:lnTo>
                  <a:pt x="380" y="403"/>
                </a:lnTo>
                <a:lnTo>
                  <a:pt x="361" y="388"/>
                </a:lnTo>
                <a:lnTo>
                  <a:pt x="340" y="373"/>
                </a:lnTo>
                <a:lnTo>
                  <a:pt x="323" y="359"/>
                </a:lnTo>
                <a:lnTo>
                  <a:pt x="308" y="351"/>
                </a:lnTo>
                <a:lnTo>
                  <a:pt x="304" y="350"/>
                </a:lnTo>
                <a:lnTo>
                  <a:pt x="304" y="346"/>
                </a:lnTo>
                <a:lnTo>
                  <a:pt x="308" y="342"/>
                </a:lnTo>
                <a:lnTo>
                  <a:pt x="315" y="340"/>
                </a:lnTo>
                <a:lnTo>
                  <a:pt x="321" y="336"/>
                </a:lnTo>
                <a:lnTo>
                  <a:pt x="327" y="330"/>
                </a:lnTo>
                <a:lnTo>
                  <a:pt x="331" y="326"/>
                </a:lnTo>
                <a:lnTo>
                  <a:pt x="331" y="319"/>
                </a:lnTo>
                <a:lnTo>
                  <a:pt x="334" y="313"/>
                </a:lnTo>
                <a:lnTo>
                  <a:pt x="333" y="307"/>
                </a:lnTo>
                <a:lnTo>
                  <a:pt x="329" y="303"/>
                </a:lnTo>
                <a:lnTo>
                  <a:pt x="323" y="302"/>
                </a:lnTo>
                <a:lnTo>
                  <a:pt x="311" y="302"/>
                </a:lnTo>
                <a:lnTo>
                  <a:pt x="302" y="302"/>
                </a:lnTo>
                <a:lnTo>
                  <a:pt x="290" y="305"/>
                </a:lnTo>
                <a:lnTo>
                  <a:pt x="281" y="309"/>
                </a:lnTo>
                <a:lnTo>
                  <a:pt x="263" y="311"/>
                </a:lnTo>
                <a:lnTo>
                  <a:pt x="252" y="317"/>
                </a:lnTo>
                <a:lnTo>
                  <a:pt x="238" y="323"/>
                </a:lnTo>
                <a:lnTo>
                  <a:pt x="227" y="330"/>
                </a:lnTo>
                <a:lnTo>
                  <a:pt x="217" y="338"/>
                </a:lnTo>
                <a:lnTo>
                  <a:pt x="208" y="346"/>
                </a:lnTo>
                <a:lnTo>
                  <a:pt x="196" y="353"/>
                </a:lnTo>
                <a:lnTo>
                  <a:pt x="189" y="359"/>
                </a:lnTo>
                <a:lnTo>
                  <a:pt x="185" y="361"/>
                </a:lnTo>
                <a:lnTo>
                  <a:pt x="175" y="365"/>
                </a:lnTo>
                <a:lnTo>
                  <a:pt x="160" y="365"/>
                </a:lnTo>
                <a:lnTo>
                  <a:pt x="142" y="369"/>
                </a:lnTo>
                <a:lnTo>
                  <a:pt x="125" y="369"/>
                </a:lnTo>
                <a:lnTo>
                  <a:pt x="110" y="373"/>
                </a:lnTo>
                <a:lnTo>
                  <a:pt x="98" y="374"/>
                </a:lnTo>
                <a:lnTo>
                  <a:pt x="91" y="376"/>
                </a:lnTo>
                <a:lnTo>
                  <a:pt x="83" y="376"/>
                </a:lnTo>
                <a:lnTo>
                  <a:pt x="77" y="376"/>
                </a:lnTo>
                <a:lnTo>
                  <a:pt x="73" y="378"/>
                </a:lnTo>
                <a:lnTo>
                  <a:pt x="70" y="380"/>
                </a:lnTo>
                <a:lnTo>
                  <a:pt x="66" y="384"/>
                </a:lnTo>
                <a:lnTo>
                  <a:pt x="60" y="386"/>
                </a:lnTo>
                <a:lnTo>
                  <a:pt x="56" y="390"/>
                </a:lnTo>
                <a:lnTo>
                  <a:pt x="48" y="392"/>
                </a:lnTo>
                <a:lnTo>
                  <a:pt x="48" y="396"/>
                </a:lnTo>
                <a:close/>
              </a:path>
            </a:pathLst>
          </a:custGeom>
          <a:noFill/>
          <a:ln w="9525">
            <a:solidFill>
              <a:srgbClr val="969696"/>
            </a:solidFill>
            <a:round/>
            <a:headEnd/>
            <a:tailEnd/>
          </a:ln>
        </p:spPr>
        <p:txBody>
          <a:bodyPr/>
          <a:lstStyle/>
          <a:p>
            <a:endParaRPr lang="el-GR"/>
          </a:p>
        </p:txBody>
      </p:sp>
      <p:sp>
        <p:nvSpPr>
          <p:cNvPr id="19614" name="Freeform 155"/>
          <p:cNvSpPr>
            <a:spLocks/>
          </p:cNvSpPr>
          <p:nvPr/>
        </p:nvSpPr>
        <p:spPr bwMode="auto">
          <a:xfrm>
            <a:off x="4157340" y="3773488"/>
            <a:ext cx="449263" cy="450850"/>
          </a:xfrm>
          <a:custGeom>
            <a:avLst/>
            <a:gdLst>
              <a:gd name="T0" fmla="*/ 37 w 715"/>
              <a:gd name="T1" fmla="*/ 369 h 680"/>
              <a:gd name="T2" fmla="*/ 27 w 715"/>
              <a:gd name="T3" fmla="*/ 348 h 680"/>
              <a:gd name="T4" fmla="*/ 6 w 715"/>
              <a:gd name="T5" fmla="*/ 303 h 680"/>
              <a:gd name="T6" fmla="*/ 8 w 715"/>
              <a:gd name="T7" fmla="*/ 288 h 680"/>
              <a:gd name="T8" fmla="*/ 23 w 715"/>
              <a:gd name="T9" fmla="*/ 288 h 680"/>
              <a:gd name="T10" fmla="*/ 45 w 715"/>
              <a:gd name="T11" fmla="*/ 265 h 680"/>
              <a:gd name="T12" fmla="*/ 35 w 715"/>
              <a:gd name="T13" fmla="*/ 227 h 680"/>
              <a:gd name="T14" fmla="*/ 10 w 715"/>
              <a:gd name="T15" fmla="*/ 192 h 680"/>
              <a:gd name="T16" fmla="*/ 66 w 715"/>
              <a:gd name="T17" fmla="*/ 177 h 680"/>
              <a:gd name="T18" fmla="*/ 116 w 715"/>
              <a:gd name="T19" fmla="*/ 144 h 680"/>
              <a:gd name="T20" fmla="*/ 169 w 715"/>
              <a:gd name="T21" fmla="*/ 87 h 680"/>
              <a:gd name="T22" fmla="*/ 196 w 715"/>
              <a:gd name="T23" fmla="*/ 92 h 680"/>
              <a:gd name="T24" fmla="*/ 208 w 715"/>
              <a:gd name="T25" fmla="*/ 129 h 680"/>
              <a:gd name="T26" fmla="*/ 229 w 715"/>
              <a:gd name="T27" fmla="*/ 131 h 680"/>
              <a:gd name="T28" fmla="*/ 258 w 715"/>
              <a:gd name="T29" fmla="*/ 96 h 680"/>
              <a:gd name="T30" fmla="*/ 281 w 715"/>
              <a:gd name="T31" fmla="*/ 79 h 680"/>
              <a:gd name="T32" fmla="*/ 329 w 715"/>
              <a:gd name="T33" fmla="*/ 100 h 680"/>
              <a:gd name="T34" fmla="*/ 382 w 715"/>
              <a:gd name="T35" fmla="*/ 106 h 680"/>
              <a:gd name="T36" fmla="*/ 417 w 715"/>
              <a:gd name="T37" fmla="*/ 52 h 680"/>
              <a:gd name="T38" fmla="*/ 442 w 715"/>
              <a:gd name="T39" fmla="*/ 2 h 680"/>
              <a:gd name="T40" fmla="*/ 480 w 715"/>
              <a:gd name="T41" fmla="*/ 8 h 680"/>
              <a:gd name="T42" fmla="*/ 609 w 715"/>
              <a:gd name="T43" fmla="*/ 67 h 680"/>
              <a:gd name="T44" fmla="*/ 695 w 715"/>
              <a:gd name="T45" fmla="*/ 142 h 680"/>
              <a:gd name="T46" fmla="*/ 690 w 715"/>
              <a:gd name="T47" fmla="*/ 165 h 680"/>
              <a:gd name="T48" fmla="*/ 682 w 715"/>
              <a:gd name="T49" fmla="*/ 181 h 680"/>
              <a:gd name="T50" fmla="*/ 686 w 715"/>
              <a:gd name="T51" fmla="*/ 194 h 680"/>
              <a:gd name="T52" fmla="*/ 661 w 715"/>
              <a:gd name="T53" fmla="*/ 206 h 680"/>
              <a:gd name="T54" fmla="*/ 636 w 715"/>
              <a:gd name="T55" fmla="*/ 231 h 680"/>
              <a:gd name="T56" fmla="*/ 643 w 715"/>
              <a:gd name="T57" fmla="*/ 259 h 680"/>
              <a:gd name="T58" fmla="*/ 649 w 715"/>
              <a:gd name="T59" fmla="*/ 278 h 680"/>
              <a:gd name="T60" fmla="*/ 649 w 715"/>
              <a:gd name="T61" fmla="*/ 302 h 680"/>
              <a:gd name="T62" fmla="*/ 661 w 715"/>
              <a:gd name="T63" fmla="*/ 315 h 680"/>
              <a:gd name="T64" fmla="*/ 665 w 715"/>
              <a:gd name="T65" fmla="*/ 330 h 680"/>
              <a:gd name="T66" fmla="*/ 647 w 715"/>
              <a:gd name="T67" fmla="*/ 357 h 680"/>
              <a:gd name="T68" fmla="*/ 647 w 715"/>
              <a:gd name="T69" fmla="*/ 378 h 680"/>
              <a:gd name="T70" fmla="*/ 647 w 715"/>
              <a:gd name="T71" fmla="*/ 390 h 680"/>
              <a:gd name="T72" fmla="*/ 672 w 715"/>
              <a:gd name="T73" fmla="*/ 442 h 680"/>
              <a:gd name="T74" fmla="*/ 684 w 715"/>
              <a:gd name="T75" fmla="*/ 492 h 680"/>
              <a:gd name="T76" fmla="*/ 709 w 715"/>
              <a:gd name="T77" fmla="*/ 534 h 680"/>
              <a:gd name="T78" fmla="*/ 699 w 715"/>
              <a:gd name="T79" fmla="*/ 595 h 680"/>
              <a:gd name="T80" fmla="*/ 690 w 715"/>
              <a:gd name="T81" fmla="*/ 657 h 680"/>
              <a:gd name="T82" fmla="*/ 649 w 715"/>
              <a:gd name="T83" fmla="*/ 678 h 680"/>
              <a:gd name="T84" fmla="*/ 613 w 715"/>
              <a:gd name="T85" fmla="*/ 676 h 680"/>
              <a:gd name="T86" fmla="*/ 592 w 715"/>
              <a:gd name="T87" fmla="*/ 634 h 680"/>
              <a:gd name="T88" fmla="*/ 590 w 715"/>
              <a:gd name="T89" fmla="*/ 595 h 680"/>
              <a:gd name="T90" fmla="*/ 526 w 715"/>
              <a:gd name="T91" fmla="*/ 528 h 680"/>
              <a:gd name="T92" fmla="*/ 492 w 715"/>
              <a:gd name="T93" fmla="*/ 522 h 680"/>
              <a:gd name="T94" fmla="*/ 476 w 715"/>
              <a:gd name="T95" fmla="*/ 530 h 680"/>
              <a:gd name="T96" fmla="*/ 448 w 715"/>
              <a:gd name="T97" fmla="*/ 511 h 680"/>
              <a:gd name="T98" fmla="*/ 427 w 715"/>
              <a:gd name="T99" fmla="*/ 457 h 680"/>
              <a:gd name="T100" fmla="*/ 361 w 715"/>
              <a:gd name="T101" fmla="*/ 388 h 680"/>
              <a:gd name="T102" fmla="*/ 304 w 715"/>
              <a:gd name="T103" fmla="*/ 346 h 680"/>
              <a:gd name="T104" fmla="*/ 331 w 715"/>
              <a:gd name="T105" fmla="*/ 326 h 680"/>
              <a:gd name="T106" fmla="*/ 323 w 715"/>
              <a:gd name="T107" fmla="*/ 302 h 680"/>
              <a:gd name="T108" fmla="*/ 263 w 715"/>
              <a:gd name="T109" fmla="*/ 311 h 680"/>
              <a:gd name="T110" fmla="*/ 208 w 715"/>
              <a:gd name="T111" fmla="*/ 346 h 680"/>
              <a:gd name="T112" fmla="*/ 160 w 715"/>
              <a:gd name="T113" fmla="*/ 365 h 680"/>
              <a:gd name="T114" fmla="*/ 91 w 715"/>
              <a:gd name="T115" fmla="*/ 376 h 680"/>
              <a:gd name="T116" fmla="*/ 66 w 715"/>
              <a:gd name="T117" fmla="*/ 384 h 6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15"/>
              <a:gd name="T178" fmla="*/ 0 h 680"/>
              <a:gd name="T179" fmla="*/ 715 w 715"/>
              <a:gd name="T180" fmla="*/ 680 h 68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15" h="680">
                <a:moveTo>
                  <a:pt x="48" y="396"/>
                </a:moveTo>
                <a:lnTo>
                  <a:pt x="45" y="388"/>
                </a:lnTo>
                <a:lnTo>
                  <a:pt x="43" y="380"/>
                </a:lnTo>
                <a:lnTo>
                  <a:pt x="39" y="374"/>
                </a:lnTo>
                <a:lnTo>
                  <a:pt x="37" y="369"/>
                </a:lnTo>
                <a:lnTo>
                  <a:pt x="35" y="365"/>
                </a:lnTo>
                <a:lnTo>
                  <a:pt x="33" y="359"/>
                </a:lnTo>
                <a:lnTo>
                  <a:pt x="33" y="357"/>
                </a:lnTo>
                <a:lnTo>
                  <a:pt x="31" y="357"/>
                </a:lnTo>
                <a:lnTo>
                  <a:pt x="27" y="348"/>
                </a:lnTo>
                <a:lnTo>
                  <a:pt x="23" y="338"/>
                </a:lnTo>
                <a:lnTo>
                  <a:pt x="18" y="330"/>
                </a:lnTo>
                <a:lnTo>
                  <a:pt x="14" y="319"/>
                </a:lnTo>
                <a:lnTo>
                  <a:pt x="10" y="311"/>
                </a:lnTo>
                <a:lnTo>
                  <a:pt x="6" y="303"/>
                </a:lnTo>
                <a:lnTo>
                  <a:pt x="2" y="296"/>
                </a:lnTo>
                <a:lnTo>
                  <a:pt x="0" y="288"/>
                </a:lnTo>
                <a:lnTo>
                  <a:pt x="2" y="288"/>
                </a:lnTo>
                <a:lnTo>
                  <a:pt x="6" y="288"/>
                </a:lnTo>
                <a:lnTo>
                  <a:pt x="8" y="288"/>
                </a:lnTo>
                <a:lnTo>
                  <a:pt x="10" y="288"/>
                </a:lnTo>
                <a:lnTo>
                  <a:pt x="14" y="288"/>
                </a:lnTo>
                <a:lnTo>
                  <a:pt x="18" y="288"/>
                </a:lnTo>
                <a:lnTo>
                  <a:pt x="23" y="288"/>
                </a:lnTo>
                <a:lnTo>
                  <a:pt x="29" y="284"/>
                </a:lnTo>
                <a:lnTo>
                  <a:pt x="35" y="280"/>
                </a:lnTo>
                <a:lnTo>
                  <a:pt x="39" y="277"/>
                </a:lnTo>
                <a:lnTo>
                  <a:pt x="41" y="271"/>
                </a:lnTo>
                <a:lnTo>
                  <a:pt x="45" y="265"/>
                </a:lnTo>
                <a:lnTo>
                  <a:pt x="45" y="259"/>
                </a:lnTo>
                <a:lnTo>
                  <a:pt x="46" y="254"/>
                </a:lnTo>
                <a:lnTo>
                  <a:pt x="45" y="244"/>
                </a:lnTo>
                <a:lnTo>
                  <a:pt x="41" y="234"/>
                </a:lnTo>
                <a:lnTo>
                  <a:pt x="35" y="227"/>
                </a:lnTo>
                <a:lnTo>
                  <a:pt x="29" y="219"/>
                </a:lnTo>
                <a:lnTo>
                  <a:pt x="23" y="211"/>
                </a:lnTo>
                <a:lnTo>
                  <a:pt x="18" y="204"/>
                </a:lnTo>
                <a:lnTo>
                  <a:pt x="14" y="198"/>
                </a:lnTo>
                <a:lnTo>
                  <a:pt x="10" y="192"/>
                </a:lnTo>
                <a:lnTo>
                  <a:pt x="23" y="190"/>
                </a:lnTo>
                <a:lnTo>
                  <a:pt x="33" y="188"/>
                </a:lnTo>
                <a:lnTo>
                  <a:pt x="43" y="184"/>
                </a:lnTo>
                <a:lnTo>
                  <a:pt x="56" y="183"/>
                </a:lnTo>
                <a:lnTo>
                  <a:pt x="66" y="177"/>
                </a:lnTo>
                <a:lnTo>
                  <a:pt x="75" y="173"/>
                </a:lnTo>
                <a:lnTo>
                  <a:pt x="85" y="167"/>
                </a:lnTo>
                <a:lnTo>
                  <a:pt x="96" y="163"/>
                </a:lnTo>
                <a:lnTo>
                  <a:pt x="106" y="156"/>
                </a:lnTo>
                <a:lnTo>
                  <a:pt x="116" y="144"/>
                </a:lnTo>
                <a:lnTo>
                  <a:pt x="125" y="131"/>
                </a:lnTo>
                <a:lnTo>
                  <a:pt x="137" y="117"/>
                </a:lnTo>
                <a:lnTo>
                  <a:pt x="148" y="106"/>
                </a:lnTo>
                <a:lnTo>
                  <a:pt x="158" y="96"/>
                </a:lnTo>
                <a:lnTo>
                  <a:pt x="169" y="87"/>
                </a:lnTo>
                <a:lnTo>
                  <a:pt x="181" y="85"/>
                </a:lnTo>
                <a:lnTo>
                  <a:pt x="187" y="85"/>
                </a:lnTo>
                <a:lnTo>
                  <a:pt x="190" y="87"/>
                </a:lnTo>
                <a:lnTo>
                  <a:pt x="194" y="88"/>
                </a:lnTo>
                <a:lnTo>
                  <a:pt x="196" y="92"/>
                </a:lnTo>
                <a:lnTo>
                  <a:pt x="198" y="100"/>
                </a:lnTo>
                <a:lnTo>
                  <a:pt x="200" y="110"/>
                </a:lnTo>
                <a:lnTo>
                  <a:pt x="204" y="119"/>
                </a:lnTo>
                <a:lnTo>
                  <a:pt x="206" y="127"/>
                </a:lnTo>
                <a:lnTo>
                  <a:pt x="208" y="129"/>
                </a:lnTo>
                <a:lnTo>
                  <a:pt x="210" y="131"/>
                </a:lnTo>
                <a:lnTo>
                  <a:pt x="213" y="135"/>
                </a:lnTo>
                <a:lnTo>
                  <a:pt x="217" y="135"/>
                </a:lnTo>
                <a:lnTo>
                  <a:pt x="225" y="135"/>
                </a:lnTo>
                <a:lnTo>
                  <a:pt x="229" y="131"/>
                </a:lnTo>
                <a:lnTo>
                  <a:pt x="235" y="129"/>
                </a:lnTo>
                <a:lnTo>
                  <a:pt x="238" y="125"/>
                </a:lnTo>
                <a:lnTo>
                  <a:pt x="246" y="117"/>
                </a:lnTo>
                <a:lnTo>
                  <a:pt x="252" y="108"/>
                </a:lnTo>
                <a:lnTo>
                  <a:pt x="258" y="96"/>
                </a:lnTo>
                <a:lnTo>
                  <a:pt x="261" y="87"/>
                </a:lnTo>
                <a:lnTo>
                  <a:pt x="265" y="85"/>
                </a:lnTo>
                <a:lnTo>
                  <a:pt x="269" y="81"/>
                </a:lnTo>
                <a:lnTo>
                  <a:pt x="273" y="79"/>
                </a:lnTo>
                <a:lnTo>
                  <a:pt x="281" y="79"/>
                </a:lnTo>
                <a:lnTo>
                  <a:pt x="288" y="81"/>
                </a:lnTo>
                <a:lnTo>
                  <a:pt x="298" y="83"/>
                </a:lnTo>
                <a:lnTo>
                  <a:pt x="308" y="88"/>
                </a:lnTo>
                <a:lnTo>
                  <a:pt x="319" y="92"/>
                </a:lnTo>
                <a:lnTo>
                  <a:pt x="329" y="100"/>
                </a:lnTo>
                <a:lnTo>
                  <a:pt x="340" y="104"/>
                </a:lnTo>
                <a:lnTo>
                  <a:pt x="350" y="108"/>
                </a:lnTo>
                <a:lnTo>
                  <a:pt x="363" y="108"/>
                </a:lnTo>
                <a:lnTo>
                  <a:pt x="373" y="108"/>
                </a:lnTo>
                <a:lnTo>
                  <a:pt x="382" y="106"/>
                </a:lnTo>
                <a:lnTo>
                  <a:pt x="392" y="100"/>
                </a:lnTo>
                <a:lnTo>
                  <a:pt x="398" y="96"/>
                </a:lnTo>
                <a:lnTo>
                  <a:pt x="407" y="85"/>
                </a:lnTo>
                <a:lnTo>
                  <a:pt x="413" y="69"/>
                </a:lnTo>
                <a:lnTo>
                  <a:pt x="417" y="52"/>
                </a:lnTo>
                <a:lnTo>
                  <a:pt x="421" y="35"/>
                </a:lnTo>
                <a:lnTo>
                  <a:pt x="423" y="15"/>
                </a:lnTo>
                <a:lnTo>
                  <a:pt x="427" y="0"/>
                </a:lnTo>
                <a:lnTo>
                  <a:pt x="436" y="0"/>
                </a:lnTo>
                <a:lnTo>
                  <a:pt x="442" y="2"/>
                </a:lnTo>
                <a:lnTo>
                  <a:pt x="450" y="2"/>
                </a:lnTo>
                <a:lnTo>
                  <a:pt x="457" y="2"/>
                </a:lnTo>
                <a:lnTo>
                  <a:pt x="465" y="4"/>
                </a:lnTo>
                <a:lnTo>
                  <a:pt x="473" y="6"/>
                </a:lnTo>
                <a:lnTo>
                  <a:pt x="480" y="8"/>
                </a:lnTo>
                <a:lnTo>
                  <a:pt x="488" y="10"/>
                </a:lnTo>
                <a:lnTo>
                  <a:pt x="511" y="17"/>
                </a:lnTo>
                <a:lnTo>
                  <a:pt x="542" y="31"/>
                </a:lnTo>
                <a:lnTo>
                  <a:pt x="574" y="46"/>
                </a:lnTo>
                <a:lnTo>
                  <a:pt x="609" y="67"/>
                </a:lnTo>
                <a:lnTo>
                  <a:pt x="643" y="87"/>
                </a:lnTo>
                <a:lnTo>
                  <a:pt x="670" y="110"/>
                </a:lnTo>
                <a:lnTo>
                  <a:pt x="682" y="121"/>
                </a:lnTo>
                <a:lnTo>
                  <a:pt x="690" y="131"/>
                </a:lnTo>
                <a:lnTo>
                  <a:pt x="695" y="142"/>
                </a:lnTo>
                <a:lnTo>
                  <a:pt x="695" y="152"/>
                </a:lnTo>
                <a:lnTo>
                  <a:pt x="695" y="156"/>
                </a:lnTo>
                <a:lnTo>
                  <a:pt x="695" y="159"/>
                </a:lnTo>
                <a:lnTo>
                  <a:pt x="691" y="161"/>
                </a:lnTo>
                <a:lnTo>
                  <a:pt x="690" y="165"/>
                </a:lnTo>
                <a:lnTo>
                  <a:pt x="686" y="167"/>
                </a:lnTo>
                <a:lnTo>
                  <a:pt x="684" y="173"/>
                </a:lnTo>
                <a:lnTo>
                  <a:pt x="682" y="173"/>
                </a:lnTo>
                <a:lnTo>
                  <a:pt x="682" y="177"/>
                </a:lnTo>
                <a:lnTo>
                  <a:pt x="682" y="181"/>
                </a:lnTo>
                <a:lnTo>
                  <a:pt x="682" y="184"/>
                </a:lnTo>
                <a:lnTo>
                  <a:pt x="684" y="186"/>
                </a:lnTo>
                <a:lnTo>
                  <a:pt x="684" y="190"/>
                </a:lnTo>
                <a:lnTo>
                  <a:pt x="684" y="192"/>
                </a:lnTo>
                <a:lnTo>
                  <a:pt x="686" y="194"/>
                </a:lnTo>
                <a:lnTo>
                  <a:pt x="686" y="198"/>
                </a:lnTo>
                <a:lnTo>
                  <a:pt x="688" y="200"/>
                </a:lnTo>
                <a:lnTo>
                  <a:pt x="680" y="202"/>
                </a:lnTo>
                <a:lnTo>
                  <a:pt x="670" y="204"/>
                </a:lnTo>
                <a:lnTo>
                  <a:pt x="661" y="206"/>
                </a:lnTo>
                <a:lnTo>
                  <a:pt x="653" y="207"/>
                </a:lnTo>
                <a:lnTo>
                  <a:pt x="645" y="211"/>
                </a:lnTo>
                <a:lnTo>
                  <a:pt x="642" y="215"/>
                </a:lnTo>
                <a:lnTo>
                  <a:pt x="638" y="223"/>
                </a:lnTo>
                <a:lnTo>
                  <a:pt x="636" y="231"/>
                </a:lnTo>
                <a:lnTo>
                  <a:pt x="636" y="236"/>
                </a:lnTo>
                <a:lnTo>
                  <a:pt x="638" y="242"/>
                </a:lnTo>
                <a:lnTo>
                  <a:pt x="640" y="250"/>
                </a:lnTo>
                <a:lnTo>
                  <a:pt x="642" y="254"/>
                </a:lnTo>
                <a:lnTo>
                  <a:pt x="643" y="259"/>
                </a:lnTo>
                <a:lnTo>
                  <a:pt x="645" y="263"/>
                </a:lnTo>
                <a:lnTo>
                  <a:pt x="647" y="267"/>
                </a:lnTo>
                <a:lnTo>
                  <a:pt x="647" y="271"/>
                </a:lnTo>
                <a:lnTo>
                  <a:pt x="647" y="275"/>
                </a:lnTo>
                <a:lnTo>
                  <a:pt x="649" y="278"/>
                </a:lnTo>
                <a:lnTo>
                  <a:pt x="649" y="282"/>
                </a:lnTo>
                <a:lnTo>
                  <a:pt x="651" y="288"/>
                </a:lnTo>
                <a:lnTo>
                  <a:pt x="651" y="292"/>
                </a:lnTo>
                <a:lnTo>
                  <a:pt x="651" y="298"/>
                </a:lnTo>
                <a:lnTo>
                  <a:pt x="649" y="302"/>
                </a:lnTo>
                <a:lnTo>
                  <a:pt x="647" y="305"/>
                </a:lnTo>
                <a:lnTo>
                  <a:pt x="649" y="309"/>
                </a:lnTo>
                <a:lnTo>
                  <a:pt x="653" y="311"/>
                </a:lnTo>
                <a:lnTo>
                  <a:pt x="657" y="313"/>
                </a:lnTo>
                <a:lnTo>
                  <a:pt x="661" y="315"/>
                </a:lnTo>
                <a:lnTo>
                  <a:pt x="661" y="317"/>
                </a:lnTo>
                <a:lnTo>
                  <a:pt x="665" y="319"/>
                </a:lnTo>
                <a:lnTo>
                  <a:pt x="668" y="323"/>
                </a:lnTo>
                <a:lnTo>
                  <a:pt x="670" y="326"/>
                </a:lnTo>
                <a:lnTo>
                  <a:pt x="665" y="330"/>
                </a:lnTo>
                <a:lnTo>
                  <a:pt x="657" y="336"/>
                </a:lnTo>
                <a:lnTo>
                  <a:pt x="653" y="340"/>
                </a:lnTo>
                <a:lnTo>
                  <a:pt x="651" y="346"/>
                </a:lnTo>
                <a:lnTo>
                  <a:pt x="649" y="351"/>
                </a:lnTo>
                <a:lnTo>
                  <a:pt x="647" y="357"/>
                </a:lnTo>
                <a:lnTo>
                  <a:pt x="647" y="365"/>
                </a:lnTo>
                <a:lnTo>
                  <a:pt x="647" y="373"/>
                </a:lnTo>
                <a:lnTo>
                  <a:pt x="647" y="374"/>
                </a:lnTo>
                <a:lnTo>
                  <a:pt x="647" y="376"/>
                </a:lnTo>
                <a:lnTo>
                  <a:pt x="647" y="378"/>
                </a:lnTo>
                <a:lnTo>
                  <a:pt x="647" y="380"/>
                </a:lnTo>
                <a:lnTo>
                  <a:pt x="647" y="382"/>
                </a:lnTo>
                <a:lnTo>
                  <a:pt x="647" y="384"/>
                </a:lnTo>
                <a:lnTo>
                  <a:pt x="647" y="388"/>
                </a:lnTo>
                <a:lnTo>
                  <a:pt x="647" y="390"/>
                </a:lnTo>
                <a:lnTo>
                  <a:pt x="649" y="394"/>
                </a:lnTo>
                <a:lnTo>
                  <a:pt x="653" y="403"/>
                </a:lnTo>
                <a:lnTo>
                  <a:pt x="657" y="417"/>
                </a:lnTo>
                <a:lnTo>
                  <a:pt x="667" y="430"/>
                </a:lnTo>
                <a:lnTo>
                  <a:pt x="672" y="442"/>
                </a:lnTo>
                <a:lnTo>
                  <a:pt x="676" y="455"/>
                </a:lnTo>
                <a:lnTo>
                  <a:pt x="680" y="465"/>
                </a:lnTo>
                <a:lnTo>
                  <a:pt x="682" y="469"/>
                </a:lnTo>
                <a:lnTo>
                  <a:pt x="682" y="480"/>
                </a:lnTo>
                <a:lnTo>
                  <a:pt x="684" y="492"/>
                </a:lnTo>
                <a:lnTo>
                  <a:pt x="688" y="501"/>
                </a:lnTo>
                <a:lnTo>
                  <a:pt x="691" y="511"/>
                </a:lnTo>
                <a:lnTo>
                  <a:pt x="695" y="522"/>
                </a:lnTo>
                <a:lnTo>
                  <a:pt x="703" y="528"/>
                </a:lnTo>
                <a:lnTo>
                  <a:pt x="709" y="534"/>
                </a:lnTo>
                <a:lnTo>
                  <a:pt x="715" y="538"/>
                </a:lnTo>
                <a:lnTo>
                  <a:pt x="711" y="553"/>
                </a:lnTo>
                <a:lnTo>
                  <a:pt x="707" y="568"/>
                </a:lnTo>
                <a:lnTo>
                  <a:pt x="703" y="580"/>
                </a:lnTo>
                <a:lnTo>
                  <a:pt x="699" y="595"/>
                </a:lnTo>
                <a:lnTo>
                  <a:pt x="695" y="607"/>
                </a:lnTo>
                <a:lnTo>
                  <a:pt x="691" y="620"/>
                </a:lnTo>
                <a:lnTo>
                  <a:pt x="691" y="634"/>
                </a:lnTo>
                <a:lnTo>
                  <a:pt x="690" y="649"/>
                </a:lnTo>
                <a:lnTo>
                  <a:pt x="690" y="657"/>
                </a:lnTo>
                <a:lnTo>
                  <a:pt x="684" y="662"/>
                </a:lnTo>
                <a:lnTo>
                  <a:pt x="678" y="668"/>
                </a:lnTo>
                <a:lnTo>
                  <a:pt x="670" y="674"/>
                </a:lnTo>
                <a:lnTo>
                  <a:pt x="661" y="676"/>
                </a:lnTo>
                <a:lnTo>
                  <a:pt x="649" y="678"/>
                </a:lnTo>
                <a:lnTo>
                  <a:pt x="640" y="680"/>
                </a:lnTo>
                <a:lnTo>
                  <a:pt x="630" y="680"/>
                </a:lnTo>
                <a:lnTo>
                  <a:pt x="626" y="680"/>
                </a:lnTo>
                <a:lnTo>
                  <a:pt x="619" y="678"/>
                </a:lnTo>
                <a:lnTo>
                  <a:pt x="613" y="676"/>
                </a:lnTo>
                <a:lnTo>
                  <a:pt x="605" y="668"/>
                </a:lnTo>
                <a:lnTo>
                  <a:pt x="597" y="661"/>
                </a:lnTo>
                <a:lnTo>
                  <a:pt x="594" y="649"/>
                </a:lnTo>
                <a:lnTo>
                  <a:pt x="592" y="643"/>
                </a:lnTo>
                <a:lnTo>
                  <a:pt x="592" y="634"/>
                </a:lnTo>
                <a:lnTo>
                  <a:pt x="592" y="626"/>
                </a:lnTo>
                <a:lnTo>
                  <a:pt x="594" y="616"/>
                </a:lnTo>
                <a:lnTo>
                  <a:pt x="594" y="609"/>
                </a:lnTo>
                <a:lnTo>
                  <a:pt x="592" y="601"/>
                </a:lnTo>
                <a:lnTo>
                  <a:pt x="590" y="595"/>
                </a:lnTo>
                <a:lnTo>
                  <a:pt x="584" y="586"/>
                </a:lnTo>
                <a:lnTo>
                  <a:pt x="572" y="570"/>
                </a:lnTo>
                <a:lnTo>
                  <a:pt x="559" y="553"/>
                </a:lnTo>
                <a:lnTo>
                  <a:pt x="542" y="540"/>
                </a:lnTo>
                <a:lnTo>
                  <a:pt x="526" y="528"/>
                </a:lnTo>
                <a:lnTo>
                  <a:pt x="511" y="518"/>
                </a:lnTo>
                <a:lnTo>
                  <a:pt x="500" y="511"/>
                </a:lnTo>
                <a:lnTo>
                  <a:pt x="498" y="515"/>
                </a:lnTo>
                <a:lnTo>
                  <a:pt x="494" y="518"/>
                </a:lnTo>
                <a:lnTo>
                  <a:pt x="492" y="522"/>
                </a:lnTo>
                <a:lnTo>
                  <a:pt x="490" y="522"/>
                </a:lnTo>
                <a:lnTo>
                  <a:pt x="488" y="526"/>
                </a:lnTo>
                <a:lnTo>
                  <a:pt x="484" y="528"/>
                </a:lnTo>
                <a:lnTo>
                  <a:pt x="480" y="528"/>
                </a:lnTo>
                <a:lnTo>
                  <a:pt x="476" y="530"/>
                </a:lnTo>
                <a:lnTo>
                  <a:pt x="469" y="528"/>
                </a:lnTo>
                <a:lnTo>
                  <a:pt x="465" y="528"/>
                </a:lnTo>
                <a:lnTo>
                  <a:pt x="457" y="522"/>
                </a:lnTo>
                <a:lnTo>
                  <a:pt x="453" y="518"/>
                </a:lnTo>
                <a:lnTo>
                  <a:pt x="448" y="511"/>
                </a:lnTo>
                <a:lnTo>
                  <a:pt x="442" y="501"/>
                </a:lnTo>
                <a:lnTo>
                  <a:pt x="438" y="490"/>
                </a:lnTo>
                <a:lnTo>
                  <a:pt x="434" y="476"/>
                </a:lnTo>
                <a:lnTo>
                  <a:pt x="430" y="465"/>
                </a:lnTo>
                <a:lnTo>
                  <a:pt x="427" y="457"/>
                </a:lnTo>
                <a:lnTo>
                  <a:pt x="423" y="449"/>
                </a:lnTo>
                <a:lnTo>
                  <a:pt x="413" y="436"/>
                </a:lnTo>
                <a:lnTo>
                  <a:pt x="400" y="422"/>
                </a:lnTo>
                <a:lnTo>
                  <a:pt x="380" y="403"/>
                </a:lnTo>
                <a:lnTo>
                  <a:pt x="361" y="388"/>
                </a:lnTo>
                <a:lnTo>
                  <a:pt x="340" y="373"/>
                </a:lnTo>
                <a:lnTo>
                  <a:pt x="323" y="359"/>
                </a:lnTo>
                <a:lnTo>
                  <a:pt x="308" y="351"/>
                </a:lnTo>
                <a:lnTo>
                  <a:pt x="304" y="350"/>
                </a:lnTo>
                <a:lnTo>
                  <a:pt x="304" y="346"/>
                </a:lnTo>
                <a:lnTo>
                  <a:pt x="308" y="342"/>
                </a:lnTo>
                <a:lnTo>
                  <a:pt x="315" y="340"/>
                </a:lnTo>
                <a:lnTo>
                  <a:pt x="321" y="336"/>
                </a:lnTo>
                <a:lnTo>
                  <a:pt x="327" y="330"/>
                </a:lnTo>
                <a:lnTo>
                  <a:pt x="331" y="326"/>
                </a:lnTo>
                <a:lnTo>
                  <a:pt x="331" y="319"/>
                </a:lnTo>
                <a:lnTo>
                  <a:pt x="334" y="313"/>
                </a:lnTo>
                <a:lnTo>
                  <a:pt x="333" y="307"/>
                </a:lnTo>
                <a:lnTo>
                  <a:pt x="329" y="303"/>
                </a:lnTo>
                <a:lnTo>
                  <a:pt x="323" y="302"/>
                </a:lnTo>
                <a:lnTo>
                  <a:pt x="311" y="302"/>
                </a:lnTo>
                <a:lnTo>
                  <a:pt x="302" y="302"/>
                </a:lnTo>
                <a:lnTo>
                  <a:pt x="290" y="305"/>
                </a:lnTo>
                <a:lnTo>
                  <a:pt x="281" y="309"/>
                </a:lnTo>
                <a:lnTo>
                  <a:pt x="263" y="311"/>
                </a:lnTo>
                <a:lnTo>
                  <a:pt x="252" y="317"/>
                </a:lnTo>
                <a:lnTo>
                  <a:pt x="238" y="323"/>
                </a:lnTo>
                <a:lnTo>
                  <a:pt x="227" y="330"/>
                </a:lnTo>
                <a:lnTo>
                  <a:pt x="217" y="338"/>
                </a:lnTo>
                <a:lnTo>
                  <a:pt x="208" y="346"/>
                </a:lnTo>
                <a:lnTo>
                  <a:pt x="196" y="353"/>
                </a:lnTo>
                <a:lnTo>
                  <a:pt x="189" y="359"/>
                </a:lnTo>
                <a:lnTo>
                  <a:pt x="185" y="361"/>
                </a:lnTo>
                <a:lnTo>
                  <a:pt x="175" y="365"/>
                </a:lnTo>
                <a:lnTo>
                  <a:pt x="160" y="365"/>
                </a:lnTo>
                <a:lnTo>
                  <a:pt x="142" y="369"/>
                </a:lnTo>
                <a:lnTo>
                  <a:pt x="125" y="369"/>
                </a:lnTo>
                <a:lnTo>
                  <a:pt x="110" y="373"/>
                </a:lnTo>
                <a:lnTo>
                  <a:pt x="98" y="374"/>
                </a:lnTo>
                <a:lnTo>
                  <a:pt x="91" y="376"/>
                </a:lnTo>
                <a:lnTo>
                  <a:pt x="83" y="376"/>
                </a:lnTo>
                <a:lnTo>
                  <a:pt x="77" y="376"/>
                </a:lnTo>
                <a:lnTo>
                  <a:pt x="73" y="378"/>
                </a:lnTo>
                <a:lnTo>
                  <a:pt x="70" y="380"/>
                </a:lnTo>
                <a:lnTo>
                  <a:pt x="66" y="384"/>
                </a:lnTo>
                <a:lnTo>
                  <a:pt x="60" y="386"/>
                </a:lnTo>
                <a:lnTo>
                  <a:pt x="56" y="390"/>
                </a:lnTo>
                <a:lnTo>
                  <a:pt x="48" y="392"/>
                </a:lnTo>
                <a:lnTo>
                  <a:pt x="48" y="39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15" name="Freeform 156"/>
          <p:cNvSpPr>
            <a:spLocks/>
          </p:cNvSpPr>
          <p:nvPr/>
        </p:nvSpPr>
        <p:spPr bwMode="auto">
          <a:xfrm>
            <a:off x="4612953" y="4157663"/>
            <a:ext cx="19050" cy="65087"/>
          </a:xfrm>
          <a:custGeom>
            <a:avLst/>
            <a:gdLst>
              <a:gd name="T0" fmla="*/ 31 w 31"/>
              <a:gd name="T1" fmla="*/ 0 h 100"/>
              <a:gd name="T2" fmla="*/ 29 w 31"/>
              <a:gd name="T3" fmla="*/ 12 h 100"/>
              <a:gd name="T4" fmla="*/ 27 w 31"/>
              <a:gd name="T5" fmla="*/ 27 h 100"/>
              <a:gd name="T6" fmla="*/ 27 w 31"/>
              <a:gd name="T7" fmla="*/ 40 h 100"/>
              <a:gd name="T8" fmla="*/ 25 w 31"/>
              <a:gd name="T9" fmla="*/ 56 h 100"/>
              <a:gd name="T10" fmla="*/ 23 w 31"/>
              <a:gd name="T11" fmla="*/ 67 h 100"/>
              <a:gd name="T12" fmla="*/ 19 w 31"/>
              <a:gd name="T13" fmla="*/ 79 h 100"/>
              <a:gd name="T14" fmla="*/ 12 w 31"/>
              <a:gd name="T15" fmla="*/ 90 h 100"/>
              <a:gd name="T16" fmla="*/ 0 w 31"/>
              <a:gd name="T17" fmla="*/ 100 h 100"/>
              <a:gd name="T18" fmla="*/ 2 w 31"/>
              <a:gd name="T19" fmla="*/ 83 h 100"/>
              <a:gd name="T20" fmla="*/ 4 w 31"/>
              <a:gd name="T21" fmla="*/ 69 h 100"/>
              <a:gd name="T22" fmla="*/ 8 w 31"/>
              <a:gd name="T23" fmla="*/ 52 h 100"/>
              <a:gd name="T24" fmla="*/ 8 w 31"/>
              <a:gd name="T25" fmla="*/ 38 h 100"/>
              <a:gd name="T26" fmla="*/ 12 w 31"/>
              <a:gd name="T27" fmla="*/ 27 h 100"/>
              <a:gd name="T28" fmla="*/ 17 w 31"/>
              <a:gd name="T29" fmla="*/ 13 h 100"/>
              <a:gd name="T30" fmla="*/ 23 w 31"/>
              <a:gd name="T31" fmla="*/ 6 h 100"/>
              <a:gd name="T32" fmla="*/ 31 w 31"/>
              <a:gd name="T33" fmla="*/ 0 h 1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100"/>
              <a:gd name="T53" fmla="*/ 31 w 31"/>
              <a:gd name="T54" fmla="*/ 100 h 1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100">
                <a:moveTo>
                  <a:pt x="31" y="0"/>
                </a:moveTo>
                <a:lnTo>
                  <a:pt x="29" y="12"/>
                </a:lnTo>
                <a:lnTo>
                  <a:pt x="27" y="27"/>
                </a:lnTo>
                <a:lnTo>
                  <a:pt x="27" y="40"/>
                </a:lnTo>
                <a:lnTo>
                  <a:pt x="25" y="56"/>
                </a:lnTo>
                <a:lnTo>
                  <a:pt x="23" y="67"/>
                </a:lnTo>
                <a:lnTo>
                  <a:pt x="19" y="79"/>
                </a:lnTo>
                <a:lnTo>
                  <a:pt x="12" y="90"/>
                </a:lnTo>
                <a:lnTo>
                  <a:pt x="0" y="100"/>
                </a:lnTo>
                <a:lnTo>
                  <a:pt x="2" y="83"/>
                </a:lnTo>
                <a:lnTo>
                  <a:pt x="4" y="69"/>
                </a:lnTo>
                <a:lnTo>
                  <a:pt x="8" y="52"/>
                </a:lnTo>
                <a:lnTo>
                  <a:pt x="8" y="38"/>
                </a:lnTo>
                <a:lnTo>
                  <a:pt x="12" y="27"/>
                </a:lnTo>
                <a:lnTo>
                  <a:pt x="17" y="13"/>
                </a:lnTo>
                <a:lnTo>
                  <a:pt x="23" y="6"/>
                </a:lnTo>
                <a:lnTo>
                  <a:pt x="31"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16" name="Freeform 157"/>
          <p:cNvSpPr>
            <a:spLocks/>
          </p:cNvSpPr>
          <p:nvPr/>
        </p:nvSpPr>
        <p:spPr bwMode="auto">
          <a:xfrm>
            <a:off x="4612953" y="4157663"/>
            <a:ext cx="19050" cy="65087"/>
          </a:xfrm>
          <a:custGeom>
            <a:avLst/>
            <a:gdLst>
              <a:gd name="T0" fmla="*/ 31 w 31"/>
              <a:gd name="T1" fmla="*/ 0 h 100"/>
              <a:gd name="T2" fmla="*/ 29 w 31"/>
              <a:gd name="T3" fmla="*/ 12 h 100"/>
              <a:gd name="T4" fmla="*/ 27 w 31"/>
              <a:gd name="T5" fmla="*/ 27 h 100"/>
              <a:gd name="T6" fmla="*/ 27 w 31"/>
              <a:gd name="T7" fmla="*/ 40 h 100"/>
              <a:gd name="T8" fmla="*/ 25 w 31"/>
              <a:gd name="T9" fmla="*/ 56 h 100"/>
              <a:gd name="T10" fmla="*/ 23 w 31"/>
              <a:gd name="T11" fmla="*/ 67 h 100"/>
              <a:gd name="T12" fmla="*/ 19 w 31"/>
              <a:gd name="T13" fmla="*/ 79 h 100"/>
              <a:gd name="T14" fmla="*/ 12 w 31"/>
              <a:gd name="T15" fmla="*/ 90 h 100"/>
              <a:gd name="T16" fmla="*/ 0 w 31"/>
              <a:gd name="T17" fmla="*/ 100 h 100"/>
              <a:gd name="T18" fmla="*/ 2 w 31"/>
              <a:gd name="T19" fmla="*/ 83 h 100"/>
              <a:gd name="T20" fmla="*/ 4 w 31"/>
              <a:gd name="T21" fmla="*/ 69 h 100"/>
              <a:gd name="T22" fmla="*/ 8 w 31"/>
              <a:gd name="T23" fmla="*/ 52 h 100"/>
              <a:gd name="T24" fmla="*/ 8 w 31"/>
              <a:gd name="T25" fmla="*/ 38 h 100"/>
              <a:gd name="T26" fmla="*/ 12 w 31"/>
              <a:gd name="T27" fmla="*/ 27 h 100"/>
              <a:gd name="T28" fmla="*/ 17 w 31"/>
              <a:gd name="T29" fmla="*/ 13 h 100"/>
              <a:gd name="T30" fmla="*/ 23 w 31"/>
              <a:gd name="T31" fmla="*/ 6 h 100"/>
              <a:gd name="T32" fmla="*/ 31 w 31"/>
              <a:gd name="T33" fmla="*/ 0 h 1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100"/>
              <a:gd name="T53" fmla="*/ 31 w 31"/>
              <a:gd name="T54" fmla="*/ 100 h 1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100">
                <a:moveTo>
                  <a:pt x="31" y="0"/>
                </a:moveTo>
                <a:lnTo>
                  <a:pt x="29" y="12"/>
                </a:lnTo>
                <a:lnTo>
                  <a:pt x="27" y="27"/>
                </a:lnTo>
                <a:lnTo>
                  <a:pt x="27" y="40"/>
                </a:lnTo>
                <a:lnTo>
                  <a:pt x="25" y="56"/>
                </a:lnTo>
                <a:lnTo>
                  <a:pt x="23" y="67"/>
                </a:lnTo>
                <a:lnTo>
                  <a:pt x="19" y="79"/>
                </a:lnTo>
                <a:lnTo>
                  <a:pt x="12" y="90"/>
                </a:lnTo>
                <a:lnTo>
                  <a:pt x="0" y="100"/>
                </a:lnTo>
                <a:lnTo>
                  <a:pt x="2" y="83"/>
                </a:lnTo>
                <a:lnTo>
                  <a:pt x="4" y="69"/>
                </a:lnTo>
                <a:lnTo>
                  <a:pt x="8" y="52"/>
                </a:lnTo>
                <a:lnTo>
                  <a:pt x="8" y="38"/>
                </a:lnTo>
                <a:lnTo>
                  <a:pt x="12" y="27"/>
                </a:lnTo>
                <a:lnTo>
                  <a:pt x="17" y="13"/>
                </a:lnTo>
                <a:lnTo>
                  <a:pt x="23" y="6"/>
                </a:lnTo>
                <a:lnTo>
                  <a:pt x="31"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17" name="Freeform 158"/>
          <p:cNvSpPr>
            <a:spLocks/>
          </p:cNvSpPr>
          <p:nvPr/>
        </p:nvSpPr>
        <p:spPr bwMode="auto">
          <a:xfrm>
            <a:off x="4271640" y="3998913"/>
            <a:ext cx="84138" cy="77787"/>
          </a:xfrm>
          <a:custGeom>
            <a:avLst/>
            <a:gdLst>
              <a:gd name="T0" fmla="*/ 29 w 132"/>
              <a:gd name="T1" fmla="*/ 59 h 117"/>
              <a:gd name="T2" fmla="*/ 36 w 132"/>
              <a:gd name="T3" fmla="*/ 59 h 117"/>
              <a:gd name="T4" fmla="*/ 44 w 132"/>
              <a:gd name="T5" fmla="*/ 59 h 117"/>
              <a:gd name="T6" fmla="*/ 52 w 132"/>
              <a:gd name="T7" fmla="*/ 59 h 117"/>
              <a:gd name="T8" fmla="*/ 59 w 132"/>
              <a:gd name="T9" fmla="*/ 54 h 117"/>
              <a:gd name="T10" fmla="*/ 61 w 132"/>
              <a:gd name="T11" fmla="*/ 48 h 117"/>
              <a:gd name="T12" fmla="*/ 65 w 132"/>
              <a:gd name="T13" fmla="*/ 44 h 117"/>
              <a:gd name="T14" fmla="*/ 69 w 132"/>
              <a:gd name="T15" fmla="*/ 42 h 117"/>
              <a:gd name="T16" fmla="*/ 65 w 132"/>
              <a:gd name="T17" fmla="*/ 40 h 117"/>
              <a:gd name="T18" fmla="*/ 52 w 132"/>
              <a:gd name="T19" fmla="*/ 38 h 117"/>
              <a:gd name="T20" fmla="*/ 40 w 132"/>
              <a:gd name="T21" fmla="*/ 38 h 117"/>
              <a:gd name="T22" fmla="*/ 32 w 132"/>
              <a:gd name="T23" fmla="*/ 38 h 117"/>
              <a:gd name="T24" fmla="*/ 34 w 132"/>
              <a:gd name="T25" fmla="*/ 13 h 117"/>
              <a:gd name="T26" fmla="*/ 46 w 132"/>
              <a:gd name="T27" fmla="*/ 6 h 117"/>
              <a:gd name="T28" fmla="*/ 59 w 132"/>
              <a:gd name="T29" fmla="*/ 8 h 117"/>
              <a:gd name="T30" fmla="*/ 65 w 132"/>
              <a:gd name="T31" fmla="*/ 10 h 117"/>
              <a:gd name="T32" fmla="*/ 75 w 132"/>
              <a:gd name="T33" fmla="*/ 10 h 117"/>
              <a:gd name="T34" fmla="*/ 78 w 132"/>
              <a:gd name="T35" fmla="*/ 8 h 117"/>
              <a:gd name="T36" fmla="*/ 80 w 132"/>
              <a:gd name="T37" fmla="*/ 2 h 117"/>
              <a:gd name="T38" fmla="*/ 90 w 132"/>
              <a:gd name="T39" fmla="*/ 0 h 117"/>
              <a:gd name="T40" fmla="*/ 107 w 132"/>
              <a:gd name="T41" fmla="*/ 8 h 117"/>
              <a:gd name="T42" fmla="*/ 115 w 132"/>
              <a:gd name="T43" fmla="*/ 25 h 117"/>
              <a:gd name="T44" fmla="*/ 123 w 132"/>
              <a:gd name="T45" fmla="*/ 44 h 117"/>
              <a:gd name="T46" fmla="*/ 132 w 132"/>
              <a:gd name="T47" fmla="*/ 56 h 117"/>
              <a:gd name="T48" fmla="*/ 107 w 132"/>
              <a:gd name="T49" fmla="*/ 63 h 117"/>
              <a:gd name="T50" fmla="*/ 100 w 132"/>
              <a:gd name="T51" fmla="*/ 81 h 117"/>
              <a:gd name="T52" fmla="*/ 86 w 132"/>
              <a:gd name="T53" fmla="*/ 88 h 117"/>
              <a:gd name="T54" fmla="*/ 71 w 132"/>
              <a:gd name="T55" fmla="*/ 94 h 117"/>
              <a:gd name="T56" fmla="*/ 55 w 132"/>
              <a:gd name="T57" fmla="*/ 98 h 117"/>
              <a:gd name="T58" fmla="*/ 48 w 132"/>
              <a:gd name="T59" fmla="*/ 106 h 117"/>
              <a:gd name="T60" fmla="*/ 42 w 132"/>
              <a:gd name="T61" fmla="*/ 111 h 117"/>
              <a:gd name="T62" fmla="*/ 34 w 132"/>
              <a:gd name="T63" fmla="*/ 115 h 117"/>
              <a:gd name="T64" fmla="*/ 25 w 132"/>
              <a:gd name="T65" fmla="*/ 115 h 117"/>
              <a:gd name="T66" fmla="*/ 13 w 132"/>
              <a:gd name="T67" fmla="*/ 109 h 117"/>
              <a:gd name="T68" fmla="*/ 6 w 132"/>
              <a:gd name="T69" fmla="*/ 96 h 117"/>
              <a:gd name="T70" fmla="*/ 2 w 132"/>
              <a:gd name="T71" fmla="*/ 86 h 117"/>
              <a:gd name="T72" fmla="*/ 21 w 132"/>
              <a:gd name="T73" fmla="*/ 58 h 1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2"/>
              <a:gd name="T112" fmla="*/ 0 h 117"/>
              <a:gd name="T113" fmla="*/ 132 w 132"/>
              <a:gd name="T114" fmla="*/ 117 h 11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2" h="117">
                <a:moveTo>
                  <a:pt x="21" y="58"/>
                </a:moveTo>
                <a:lnTo>
                  <a:pt x="29" y="59"/>
                </a:lnTo>
                <a:lnTo>
                  <a:pt x="32" y="59"/>
                </a:lnTo>
                <a:lnTo>
                  <a:pt x="36" y="59"/>
                </a:lnTo>
                <a:lnTo>
                  <a:pt x="40" y="59"/>
                </a:lnTo>
                <a:lnTo>
                  <a:pt x="44" y="59"/>
                </a:lnTo>
                <a:lnTo>
                  <a:pt x="48" y="59"/>
                </a:lnTo>
                <a:lnTo>
                  <a:pt x="52" y="59"/>
                </a:lnTo>
                <a:lnTo>
                  <a:pt x="59" y="58"/>
                </a:lnTo>
                <a:lnTo>
                  <a:pt x="59" y="54"/>
                </a:lnTo>
                <a:lnTo>
                  <a:pt x="59" y="50"/>
                </a:lnTo>
                <a:lnTo>
                  <a:pt x="61" y="48"/>
                </a:lnTo>
                <a:lnTo>
                  <a:pt x="63" y="46"/>
                </a:lnTo>
                <a:lnTo>
                  <a:pt x="65" y="44"/>
                </a:lnTo>
                <a:lnTo>
                  <a:pt x="65" y="42"/>
                </a:lnTo>
                <a:lnTo>
                  <a:pt x="69" y="42"/>
                </a:lnTo>
                <a:lnTo>
                  <a:pt x="71" y="40"/>
                </a:lnTo>
                <a:lnTo>
                  <a:pt x="65" y="40"/>
                </a:lnTo>
                <a:lnTo>
                  <a:pt x="59" y="40"/>
                </a:lnTo>
                <a:lnTo>
                  <a:pt x="52" y="38"/>
                </a:lnTo>
                <a:lnTo>
                  <a:pt x="46" y="38"/>
                </a:lnTo>
                <a:lnTo>
                  <a:pt x="40" y="38"/>
                </a:lnTo>
                <a:lnTo>
                  <a:pt x="36" y="38"/>
                </a:lnTo>
                <a:lnTo>
                  <a:pt x="32" y="38"/>
                </a:lnTo>
                <a:lnTo>
                  <a:pt x="32" y="25"/>
                </a:lnTo>
                <a:lnTo>
                  <a:pt x="34" y="13"/>
                </a:lnTo>
                <a:lnTo>
                  <a:pt x="40" y="8"/>
                </a:lnTo>
                <a:lnTo>
                  <a:pt x="46" y="6"/>
                </a:lnTo>
                <a:lnTo>
                  <a:pt x="52" y="6"/>
                </a:lnTo>
                <a:lnTo>
                  <a:pt x="59" y="8"/>
                </a:lnTo>
                <a:lnTo>
                  <a:pt x="63" y="8"/>
                </a:lnTo>
                <a:lnTo>
                  <a:pt x="65" y="10"/>
                </a:lnTo>
                <a:lnTo>
                  <a:pt x="71" y="10"/>
                </a:lnTo>
                <a:lnTo>
                  <a:pt x="75" y="10"/>
                </a:lnTo>
                <a:lnTo>
                  <a:pt x="77" y="10"/>
                </a:lnTo>
                <a:lnTo>
                  <a:pt x="78" y="8"/>
                </a:lnTo>
                <a:lnTo>
                  <a:pt x="78" y="4"/>
                </a:lnTo>
                <a:lnTo>
                  <a:pt x="80" y="2"/>
                </a:lnTo>
                <a:lnTo>
                  <a:pt x="84" y="2"/>
                </a:lnTo>
                <a:lnTo>
                  <a:pt x="90" y="0"/>
                </a:lnTo>
                <a:lnTo>
                  <a:pt x="100" y="2"/>
                </a:lnTo>
                <a:lnTo>
                  <a:pt x="107" y="8"/>
                </a:lnTo>
                <a:lnTo>
                  <a:pt x="111" y="15"/>
                </a:lnTo>
                <a:lnTo>
                  <a:pt x="115" y="25"/>
                </a:lnTo>
                <a:lnTo>
                  <a:pt x="119" y="36"/>
                </a:lnTo>
                <a:lnTo>
                  <a:pt x="123" y="44"/>
                </a:lnTo>
                <a:lnTo>
                  <a:pt x="125" y="52"/>
                </a:lnTo>
                <a:lnTo>
                  <a:pt x="132" y="56"/>
                </a:lnTo>
                <a:lnTo>
                  <a:pt x="111" y="56"/>
                </a:lnTo>
                <a:lnTo>
                  <a:pt x="107" y="63"/>
                </a:lnTo>
                <a:lnTo>
                  <a:pt x="103" y="73"/>
                </a:lnTo>
                <a:lnTo>
                  <a:pt x="100" y="81"/>
                </a:lnTo>
                <a:lnTo>
                  <a:pt x="94" y="84"/>
                </a:lnTo>
                <a:lnTo>
                  <a:pt x="86" y="88"/>
                </a:lnTo>
                <a:lnTo>
                  <a:pt x="78" y="90"/>
                </a:lnTo>
                <a:lnTo>
                  <a:pt x="71" y="94"/>
                </a:lnTo>
                <a:lnTo>
                  <a:pt x="61" y="96"/>
                </a:lnTo>
                <a:lnTo>
                  <a:pt x="55" y="98"/>
                </a:lnTo>
                <a:lnTo>
                  <a:pt x="52" y="102"/>
                </a:lnTo>
                <a:lnTo>
                  <a:pt x="48" y="106"/>
                </a:lnTo>
                <a:lnTo>
                  <a:pt x="44" y="106"/>
                </a:lnTo>
                <a:lnTo>
                  <a:pt x="42" y="111"/>
                </a:lnTo>
                <a:lnTo>
                  <a:pt x="38" y="113"/>
                </a:lnTo>
                <a:lnTo>
                  <a:pt x="34" y="115"/>
                </a:lnTo>
                <a:lnTo>
                  <a:pt x="29" y="117"/>
                </a:lnTo>
                <a:lnTo>
                  <a:pt x="25" y="115"/>
                </a:lnTo>
                <a:lnTo>
                  <a:pt x="21" y="113"/>
                </a:lnTo>
                <a:lnTo>
                  <a:pt x="13" y="109"/>
                </a:lnTo>
                <a:lnTo>
                  <a:pt x="9" y="102"/>
                </a:lnTo>
                <a:lnTo>
                  <a:pt x="6" y="96"/>
                </a:lnTo>
                <a:lnTo>
                  <a:pt x="4" y="92"/>
                </a:lnTo>
                <a:lnTo>
                  <a:pt x="2" y="86"/>
                </a:lnTo>
                <a:lnTo>
                  <a:pt x="0" y="84"/>
                </a:lnTo>
                <a:lnTo>
                  <a:pt x="21" y="58"/>
                </a:lnTo>
                <a:close/>
              </a:path>
            </a:pathLst>
          </a:custGeom>
          <a:noFill/>
          <a:ln w="9525">
            <a:solidFill>
              <a:srgbClr val="969696"/>
            </a:solidFill>
            <a:round/>
            <a:headEnd/>
            <a:tailEnd/>
          </a:ln>
        </p:spPr>
        <p:txBody>
          <a:bodyPr/>
          <a:lstStyle/>
          <a:p>
            <a:endParaRPr lang="el-GR"/>
          </a:p>
        </p:txBody>
      </p:sp>
      <p:sp>
        <p:nvSpPr>
          <p:cNvPr id="19618" name="Freeform 159"/>
          <p:cNvSpPr>
            <a:spLocks/>
          </p:cNvSpPr>
          <p:nvPr/>
        </p:nvSpPr>
        <p:spPr bwMode="auto">
          <a:xfrm>
            <a:off x="4271640" y="3998913"/>
            <a:ext cx="84138" cy="77787"/>
          </a:xfrm>
          <a:custGeom>
            <a:avLst/>
            <a:gdLst>
              <a:gd name="T0" fmla="*/ 29 w 132"/>
              <a:gd name="T1" fmla="*/ 59 h 117"/>
              <a:gd name="T2" fmla="*/ 36 w 132"/>
              <a:gd name="T3" fmla="*/ 59 h 117"/>
              <a:gd name="T4" fmla="*/ 44 w 132"/>
              <a:gd name="T5" fmla="*/ 59 h 117"/>
              <a:gd name="T6" fmla="*/ 52 w 132"/>
              <a:gd name="T7" fmla="*/ 59 h 117"/>
              <a:gd name="T8" fmla="*/ 59 w 132"/>
              <a:gd name="T9" fmla="*/ 54 h 117"/>
              <a:gd name="T10" fmla="*/ 61 w 132"/>
              <a:gd name="T11" fmla="*/ 48 h 117"/>
              <a:gd name="T12" fmla="*/ 65 w 132"/>
              <a:gd name="T13" fmla="*/ 44 h 117"/>
              <a:gd name="T14" fmla="*/ 69 w 132"/>
              <a:gd name="T15" fmla="*/ 42 h 117"/>
              <a:gd name="T16" fmla="*/ 65 w 132"/>
              <a:gd name="T17" fmla="*/ 40 h 117"/>
              <a:gd name="T18" fmla="*/ 52 w 132"/>
              <a:gd name="T19" fmla="*/ 38 h 117"/>
              <a:gd name="T20" fmla="*/ 40 w 132"/>
              <a:gd name="T21" fmla="*/ 38 h 117"/>
              <a:gd name="T22" fmla="*/ 32 w 132"/>
              <a:gd name="T23" fmla="*/ 38 h 117"/>
              <a:gd name="T24" fmla="*/ 34 w 132"/>
              <a:gd name="T25" fmla="*/ 13 h 117"/>
              <a:gd name="T26" fmla="*/ 46 w 132"/>
              <a:gd name="T27" fmla="*/ 6 h 117"/>
              <a:gd name="T28" fmla="*/ 59 w 132"/>
              <a:gd name="T29" fmla="*/ 8 h 117"/>
              <a:gd name="T30" fmla="*/ 65 w 132"/>
              <a:gd name="T31" fmla="*/ 10 h 117"/>
              <a:gd name="T32" fmla="*/ 75 w 132"/>
              <a:gd name="T33" fmla="*/ 10 h 117"/>
              <a:gd name="T34" fmla="*/ 78 w 132"/>
              <a:gd name="T35" fmla="*/ 8 h 117"/>
              <a:gd name="T36" fmla="*/ 80 w 132"/>
              <a:gd name="T37" fmla="*/ 2 h 117"/>
              <a:gd name="T38" fmla="*/ 90 w 132"/>
              <a:gd name="T39" fmla="*/ 0 h 117"/>
              <a:gd name="T40" fmla="*/ 107 w 132"/>
              <a:gd name="T41" fmla="*/ 8 h 117"/>
              <a:gd name="T42" fmla="*/ 115 w 132"/>
              <a:gd name="T43" fmla="*/ 25 h 117"/>
              <a:gd name="T44" fmla="*/ 123 w 132"/>
              <a:gd name="T45" fmla="*/ 44 h 117"/>
              <a:gd name="T46" fmla="*/ 132 w 132"/>
              <a:gd name="T47" fmla="*/ 56 h 117"/>
              <a:gd name="T48" fmla="*/ 107 w 132"/>
              <a:gd name="T49" fmla="*/ 63 h 117"/>
              <a:gd name="T50" fmla="*/ 100 w 132"/>
              <a:gd name="T51" fmla="*/ 81 h 117"/>
              <a:gd name="T52" fmla="*/ 86 w 132"/>
              <a:gd name="T53" fmla="*/ 88 h 117"/>
              <a:gd name="T54" fmla="*/ 71 w 132"/>
              <a:gd name="T55" fmla="*/ 94 h 117"/>
              <a:gd name="T56" fmla="*/ 55 w 132"/>
              <a:gd name="T57" fmla="*/ 98 h 117"/>
              <a:gd name="T58" fmla="*/ 48 w 132"/>
              <a:gd name="T59" fmla="*/ 106 h 117"/>
              <a:gd name="T60" fmla="*/ 42 w 132"/>
              <a:gd name="T61" fmla="*/ 111 h 117"/>
              <a:gd name="T62" fmla="*/ 34 w 132"/>
              <a:gd name="T63" fmla="*/ 115 h 117"/>
              <a:gd name="T64" fmla="*/ 25 w 132"/>
              <a:gd name="T65" fmla="*/ 115 h 117"/>
              <a:gd name="T66" fmla="*/ 13 w 132"/>
              <a:gd name="T67" fmla="*/ 109 h 117"/>
              <a:gd name="T68" fmla="*/ 6 w 132"/>
              <a:gd name="T69" fmla="*/ 96 h 117"/>
              <a:gd name="T70" fmla="*/ 2 w 132"/>
              <a:gd name="T71" fmla="*/ 86 h 117"/>
              <a:gd name="T72" fmla="*/ 21 w 132"/>
              <a:gd name="T73" fmla="*/ 58 h 1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2"/>
              <a:gd name="T112" fmla="*/ 0 h 117"/>
              <a:gd name="T113" fmla="*/ 132 w 132"/>
              <a:gd name="T114" fmla="*/ 117 h 11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2" h="117">
                <a:moveTo>
                  <a:pt x="21" y="58"/>
                </a:moveTo>
                <a:lnTo>
                  <a:pt x="29" y="59"/>
                </a:lnTo>
                <a:lnTo>
                  <a:pt x="32" y="59"/>
                </a:lnTo>
                <a:lnTo>
                  <a:pt x="36" y="59"/>
                </a:lnTo>
                <a:lnTo>
                  <a:pt x="40" y="59"/>
                </a:lnTo>
                <a:lnTo>
                  <a:pt x="44" y="59"/>
                </a:lnTo>
                <a:lnTo>
                  <a:pt x="48" y="59"/>
                </a:lnTo>
                <a:lnTo>
                  <a:pt x="52" y="59"/>
                </a:lnTo>
                <a:lnTo>
                  <a:pt x="59" y="58"/>
                </a:lnTo>
                <a:lnTo>
                  <a:pt x="59" y="54"/>
                </a:lnTo>
                <a:lnTo>
                  <a:pt x="59" y="50"/>
                </a:lnTo>
                <a:lnTo>
                  <a:pt x="61" y="48"/>
                </a:lnTo>
                <a:lnTo>
                  <a:pt x="63" y="46"/>
                </a:lnTo>
                <a:lnTo>
                  <a:pt x="65" y="44"/>
                </a:lnTo>
                <a:lnTo>
                  <a:pt x="65" y="42"/>
                </a:lnTo>
                <a:lnTo>
                  <a:pt x="69" y="42"/>
                </a:lnTo>
                <a:lnTo>
                  <a:pt x="71" y="40"/>
                </a:lnTo>
                <a:lnTo>
                  <a:pt x="65" y="40"/>
                </a:lnTo>
                <a:lnTo>
                  <a:pt x="59" y="40"/>
                </a:lnTo>
                <a:lnTo>
                  <a:pt x="52" y="38"/>
                </a:lnTo>
                <a:lnTo>
                  <a:pt x="46" y="38"/>
                </a:lnTo>
                <a:lnTo>
                  <a:pt x="40" y="38"/>
                </a:lnTo>
                <a:lnTo>
                  <a:pt x="36" y="38"/>
                </a:lnTo>
                <a:lnTo>
                  <a:pt x="32" y="38"/>
                </a:lnTo>
                <a:lnTo>
                  <a:pt x="32" y="25"/>
                </a:lnTo>
                <a:lnTo>
                  <a:pt x="34" y="13"/>
                </a:lnTo>
                <a:lnTo>
                  <a:pt x="40" y="8"/>
                </a:lnTo>
                <a:lnTo>
                  <a:pt x="46" y="6"/>
                </a:lnTo>
                <a:lnTo>
                  <a:pt x="52" y="6"/>
                </a:lnTo>
                <a:lnTo>
                  <a:pt x="59" y="8"/>
                </a:lnTo>
                <a:lnTo>
                  <a:pt x="63" y="8"/>
                </a:lnTo>
                <a:lnTo>
                  <a:pt x="65" y="10"/>
                </a:lnTo>
                <a:lnTo>
                  <a:pt x="71" y="10"/>
                </a:lnTo>
                <a:lnTo>
                  <a:pt x="75" y="10"/>
                </a:lnTo>
                <a:lnTo>
                  <a:pt x="77" y="10"/>
                </a:lnTo>
                <a:lnTo>
                  <a:pt x="78" y="8"/>
                </a:lnTo>
                <a:lnTo>
                  <a:pt x="78" y="4"/>
                </a:lnTo>
                <a:lnTo>
                  <a:pt x="80" y="2"/>
                </a:lnTo>
                <a:lnTo>
                  <a:pt x="84" y="2"/>
                </a:lnTo>
                <a:lnTo>
                  <a:pt x="90" y="0"/>
                </a:lnTo>
                <a:lnTo>
                  <a:pt x="100" y="2"/>
                </a:lnTo>
                <a:lnTo>
                  <a:pt x="107" y="8"/>
                </a:lnTo>
                <a:lnTo>
                  <a:pt x="111" y="15"/>
                </a:lnTo>
                <a:lnTo>
                  <a:pt x="115" y="25"/>
                </a:lnTo>
                <a:lnTo>
                  <a:pt x="119" y="36"/>
                </a:lnTo>
                <a:lnTo>
                  <a:pt x="123" y="44"/>
                </a:lnTo>
                <a:lnTo>
                  <a:pt x="125" y="52"/>
                </a:lnTo>
                <a:lnTo>
                  <a:pt x="132" y="56"/>
                </a:lnTo>
                <a:lnTo>
                  <a:pt x="111" y="56"/>
                </a:lnTo>
                <a:lnTo>
                  <a:pt x="107" y="63"/>
                </a:lnTo>
                <a:lnTo>
                  <a:pt x="103" y="73"/>
                </a:lnTo>
                <a:lnTo>
                  <a:pt x="100" y="81"/>
                </a:lnTo>
                <a:lnTo>
                  <a:pt x="94" y="84"/>
                </a:lnTo>
                <a:lnTo>
                  <a:pt x="86" y="88"/>
                </a:lnTo>
                <a:lnTo>
                  <a:pt x="78" y="90"/>
                </a:lnTo>
                <a:lnTo>
                  <a:pt x="71" y="94"/>
                </a:lnTo>
                <a:lnTo>
                  <a:pt x="61" y="96"/>
                </a:lnTo>
                <a:lnTo>
                  <a:pt x="55" y="98"/>
                </a:lnTo>
                <a:lnTo>
                  <a:pt x="52" y="102"/>
                </a:lnTo>
                <a:lnTo>
                  <a:pt x="48" y="106"/>
                </a:lnTo>
                <a:lnTo>
                  <a:pt x="44" y="106"/>
                </a:lnTo>
                <a:lnTo>
                  <a:pt x="42" y="111"/>
                </a:lnTo>
                <a:lnTo>
                  <a:pt x="38" y="113"/>
                </a:lnTo>
                <a:lnTo>
                  <a:pt x="34" y="115"/>
                </a:lnTo>
                <a:lnTo>
                  <a:pt x="29" y="117"/>
                </a:lnTo>
                <a:lnTo>
                  <a:pt x="25" y="115"/>
                </a:lnTo>
                <a:lnTo>
                  <a:pt x="21" y="113"/>
                </a:lnTo>
                <a:lnTo>
                  <a:pt x="13" y="109"/>
                </a:lnTo>
                <a:lnTo>
                  <a:pt x="9" y="102"/>
                </a:lnTo>
                <a:lnTo>
                  <a:pt x="6" y="96"/>
                </a:lnTo>
                <a:lnTo>
                  <a:pt x="4" y="92"/>
                </a:lnTo>
                <a:lnTo>
                  <a:pt x="2" y="86"/>
                </a:lnTo>
                <a:lnTo>
                  <a:pt x="0" y="84"/>
                </a:lnTo>
                <a:lnTo>
                  <a:pt x="21" y="58"/>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19" name="Freeform 160"/>
          <p:cNvSpPr>
            <a:spLocks/>
          </p:cNvSpPr>
          <p:nvPr/>
        </p:nvSpPr>
        <p:spPr bwMode="auto">
          <a:xfrm>
            <a:off x="4204965" y="4235450"/>
            <a:ext cx="120650" cy="127000"/>
          </a:xfrm>
          <a:custGeom>
            <a:avLst/>
            <a:gdLst>
              <a:gd name="T0" fmla="*/ 175 w 192"/>
              <a:gd name="T1" fmla="*/ 181 h 190"/>
              <a:gd name="T2" fmla="*/ 121 w 192"/>
              <a:gd name="T3" fmla="*/ 159 h 190"/>
              <a:gd name="T4" fmla="*/ 64 w 192"/>
              <a:gd name="T5" fmla="*/ 129 h 190"/>
              <a:gd name="T6" fmla="*/ 25 w 192"/>
              <a:gd name="T7" fmla="*/ 100 h 190"/>
              <a:gd name="T8" fmla="*/ 6 w 192"/>
              <a:gd name="T9" fmla="*/ 77 h 190"/>
              <a:gd name="T10" fmla="*/ 8 w 192"/>
              <a:gd name="T11" fmla="*/ 67 h 190"/>
              <a:gd name="T12" fmla="*/ 23 w 192"/>
              <a:gd name="T13" fmla="*/ 75 h 190"/>
              <a:gd name="T14" fmla="*/ 35 w 192"/>
              <a:gd name="T15" fmla="*/ 86 h 190"/>
              <a:gd name="T16" fmla="*/ 48 w 192"/>
              <a:gd name="T17" fmla="*/ 94 h 190"/>
              <a:gd name="T18" fmla="*/ 64 w 192"/>
              <a:gd name="T19" fmla="*/ 96 h 190"/>
              <a:gd name="T20" fmla="*/ 69 w 192"/>
              <a:gd name="T21" fmla="*/ 92 h 190"/>
              <a:gd name="T22" fmla="*/ 75 w 192"/>
              <a:gd name="T23" fmla="*/ 86 h 190"/>
              <a:gd name="T24" fmla="*/ 79 w 192"/>
              <a:gd name="T25" fmla="*/ 81 h 190"/>
              <a:gd name="T26" fmla="*/ 77 w 192"/>
              <a:gd name="T27" fmla="*/ 69 h 190"/>
              <a:gd name="T28" fmla="*/ 67 w 192"/>
              <a:gd name="T29" fmla="*/ 56 h 190"/>
              <a:gd name="T30" fmla="*/ 54 w 192"/>
              <a:gd name="T31" fmla="*/ 44 h 190"/>
              <a:gd name="T32" fmla="*/ 43 w 192"/>
              <a:gd name="T33" fmla="*/ 33 h 190"/>
              <a:gd name="T34" fmla="*/ 41 w 192"/>
              <a:gd name="T35" fmla="*/ 21 h 190"/>
              <a:gd name="T36" fmla="*/ 44 w 192"/>
              <a:gd name="T37" fmla="*/ 14 h 190"/>
              <a:gd name="T38" fmla="*/ 48 w 192"/>
              <a:gd name="T39" fmla="*/ 4 h 190"/>
              <a:gd name="T40" fmla="*/ 56 w 192"/>
              <a:gd name="T41" fmla="*/ 0 h 190"/>
              <a:gd name="T42" fmla="*/ 64 w 192"/>
              <a:gd name="T43" fmla="*/ 0 h 190"/>
              <a:gd name="T44" fmla="*/ 71 w 192"/>
              <a:gd name="T45" fmla="*/ 4 h 190"/>
              <a:gd name="T46" fmla="*/ 81 w 192"/>
              <a:gd name="T47" fmla="*/ 6 h 190"/>
              <a:gd name="T48" fmla="*/ 87 w 192"/>
              <a:gd name="T49" fmla="*/ 8 h 190"/>
              <a:gd name="T50" fmla="*/ 94 w 192"/>
              <a:gd name="T51" fmla="*/ 10 h 190"/>
              <a:gd name="T52" fmla="*/ 100 w 192"/>
              <a:gd name="T53" fmla="*/ 17 h 190"/>
              <a:gd name="T54" fmla="*/ 104 w 192"/>
              <a:gd name="T55" fmla="*/ 25 h 190"/>
              <a:gd name="T56" fmla="*/ 106 w 192"/>
              <a:gd name="T57" fmla="*/ 37 h 190"/>
              <a:gd name="T58" fmla="*/ 104 w 192"/>
              <a:gd name="T59" fmla="*/ 56 h 190"/>
              <a:gd name="T60" fmla="*/ 98 w 192"/>
              <a:gd name="T61" fmla="*/ 62 h 190"/>
              <a:gd name="T62" fmla="*/ 94 w 192"/>
              <a:gd name="T63" fmla="*/ 67 h 190"/>
              <a:gd name="T64" fmla="*/ 92 w 192"/>
              <a:gd name="T65" fmla="*/ 77 h 190"/>
              <a:gd name="T66" fmla="*/ 92 w 192"/>
              <a:gd name="T67" fmla="*/ 86 h 190"/>
              <a:gd name="T68" fmla="*/ 94 w 192"/>
              <a:gd name="T69" fmla="*/ 92 h 190"/>
              <a:gd name="T70" fmla="*/ 98 w 192"/>
              <a:gd name="T71" fmla="*/ 98 h 190"/>
              <a:gd name="T72" fmla="*/ 102 w 192"/>
              <a:gd name="T73" fmla="*/ 98 h 190"/>
              <a:gd name="T74" fmla="*/ 106 w 192"/>
              <a:gd name="T75" fmla="*/ 113 h 190"/>
              <a:gd name="T76" fmla="*/ 114 w 192"/>
              <a:gd name="T77" fmla="*/ 121 h 190"/>
              <a:gd name="T78" fmla="*/ 129 w 192"/>
              <a:gd name="T79" fmla="*/ 125 h 190"/>
              <a:gd name="T80" fmla="*/ 146 w 192"/>
              <a:gd name="T81" fmla="*/ 131 h 190"/>
              <a:gd name="T82" fmla="*/ 158 w 192"/>
              <a:gd name="T83" fmla="*/ 138 h 190"/>
              <a:gd name="T84" fmla="*/ 173 w 192"/>
              <a:gd name="T85" fmla="*/ 156 h 190"/>
              <a:gd name="T86" fmla="*/ 186 w 192"/>
              <a:gd name="T87" fmla="*/ 175 h 190"/>
              <a:gd name="T88" fmla="*/ 192 w 192"/>
              <a:gd name="T89" fmla="*/ 190 h 1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2"/>
              <a:gd name="T136" fmla="*/ 0 h 190"/>
              <a:gd name="T137" fmla="*/ 192 w 192"/>
              <a:gd name="T138" fmla="*/ 190 h 19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2" h="190">
                <a:moveTo>
                  <a:pt x="192" y="190"/>
                </a:moveTo>
                <a:lnTo>
                  <a:pt x="175" y="181"/>
                </a:lnTo>
                <a:lnTo>
                  <a:pt x="150" y="171"/>
                </a:lnTo>
                <a:lnTo>
                  <a:pt x="121" y="159"/>
                </a:lnTo>
                <a:lnTo>
                  <a:pt x="94" y="144"/>
                </a:lnTo>
                <a:lnTo>
                  <a:pt x="64" y="129"/>
                </a:lnTo>
                <a:lnTo>
                  <a:pt x="37" y="110"/>
                </a:lnTo>
                <a:lnTo>
                  <a:pt x="25" y="100"/>
                </a:lnTo>
                <a:lnTo>
                  <a:pt x="16" y="90"/>
                </a:lnTo>
                <a:lnTo>
                  <a:pt x="6" y="77"/>
                </a:lnTo>
                <a:lnTo>
                  <a:pt x="0" y="63"/>
                </a:lnTo>
                <a:lnTo>
                  <a:pt x="8" y="67"/>
                </a:lnTo>
                <a:lnTo>
                  <a:pt x="16" y="71"/>
                </a:lnTo>
                <a:lnTo>
                  <a:pt x="23" y="75"/>
                </a:lnTo>
                <a:lnTo>
                  <a:pt x="29" y="81"/>
                </a:lnTo>
                <a:lnTo>
                  <a:pt x="35" y="86"/>
                </a:lnTo>
                <a:lnTo>
                  <a:pt x="41" y="92"/>
                </a:lnTo>
                <a:lnTo>
                  <a:pt x="48" y="94"/>
                </a:lnTo>
                <a:lnTo>
                  <a:pt x="60" y="96"/>
                </a:lnTo>
                <a:lnTo>
                  <a:pt x="64" y="96"/>
                </a:lnTo>
                <a:lnTo>
                  <a:pt x="67" y="94"/>
                </a:lnTo>
                <a:lnTo>
                  <a:pt x="69" y="92"/>
                </a:lnTo>
                <a:lnTo>
                  <a:pt x="73" y="90"/>
                </a:lnTo>
                <a:lnTo>
                  <a:pt x="75" y="86"/>
                </a:lnTo>
                <a:lnTo>
                  <a:pt x="77" y="83"/>
                </a:lnTo>
                <a:lnTo>
                  <a:pt x="79" y="81"/>
                </a:lnTo>
                <a:lnTo>
                  <a:pt x="79" y="77"/>
                </a:lnTo>
                <a:lnTo>
                  <a:pt x="77" y="69"/>
                </a:lnTo>
                <a:lnTo>
                  <a:pt x="73" y="62"/>
                </a:lnTo>
                <a:lnTo>
                  <a:pt x="67" y="56"/>
                </a:lnTo>
                <a:lnTo>
                  <a:pt x="60" y="52"/>
                </a:lnTo>
                <a:lnTo>
                  <a:pt x="54" y="44"/>
                </a:lnTo>
                <a:lnTo>
                  <a:pt x="46" y="40"/>
                </a:lnTo>
                <a:lnTo>
                  <a:pt x="43" y="33"/>
                </a:lnTo>
                <a:lnTo>
                  <a:pt x="41" y="25"/>
                </a:lnTo>
                <a:lnTo>
                  <a:pt x="41" y="21"/>
                </a:lnTo>
                <a:lnTo>
                  <a:pt x="43" y="17"/>
                </a:lnTo>
                <a:lnTo>
                  <a:pt x="44" y="14"/>
                </a:lnTo>
                <a:lnTo>
                  <a:pt x="46" y="8"/>
                </a:lnTo>
                <a:lnTo>
                  <a:pt x="48" y="4"/>
                </a:lnTo>
                <a:lnTo>
                  <a:pt x="54" y="2"/>
                </a:lnTo>
                <a:lnTo>
                  <a:pt x="56" y="0"/>
                </a:lnTo>
                <a:lnTo>
                  <a:pt x="60" y="0"/>
                </a:lnTo>
                <a:lnTo>
                  <a:pt x="64" y="0"/>
                </a:lnTo>
                <a:lnTo>
                  <a:pt x="67" y="2"/>
                </a:lnTo>
                <a:lnTo>
                  <a:pt x="71" y="4"/>
                </a:lnTo>
                <a:lnTo>
                  <a:pt x="77" y="4"/>
                </a:lnTo>
                <a:lnTo>
                  <a:pt x="81" y="6"/>
                </a:lnTo>
                <a:lnTo>
                  <a:pt x="85" y="8"/>
                </a:lnTo>
                <a:lnTo>
                  <a:pt x="87" y="8"/>
                </a:lnTo>
                <a:lnTo>
                  <a:pt x="92" y="8"/>
                </a:lnTo>
                <a:lnTo>
                  <a:pt x="94" y="10"/>
                </a:lnTo>
                <a:lnTo>
                  <a:pt x="98" y="14"/>
                </a:lnTo>
                <a:lnTo>
                  <a:pt x="100" y="17"/>
                </a:lnTo>
                <a:lnTo>
                  <a:pt x="102" y="21"/>
                </a:lnTo>
                <a:lnTo>
                  <a:pt x="104" y="25"/>
                </a:lnTo>
                <a:lnTo>
                  <a:pt x="104" y="31"/>
                </a:lnTo>
                <a:lnTo>
                  <a:pt x="106" y="37"/>
                </a:lnTo>
                <a:lnTo>
                  <a:pt x="104" y="48"/>
                </a:lnTo>
                <a:lnTo>
                  <a:pt x="104" y="56"/>
                </a:lnTo>
                <a:lnTo>
                  <a:pt x="100" y="60"/>
                </a:lnTo>
                <a:lnTo>
                  <a:pt x="98" y="62"/>
                </a:lnTo>
                <a:lnTo>
                  <a:pt x="96" y="63"/>
                </a:lnTo>
                <a:lnTo>
                  <a:pt x="94" y="67"/>
                </a:lnTo>
                <a:lnTo>
                  <a:pt x="92" y="71"/>
                </a:lnTo>
                <a:lnTo>
                  <a:pt x="92" y="77"/>
                </a:lnTo>
                <a:lnTo>
                  <a:pt x="92" y="81"/>
                </a:lnTo>
                <a:lnTo>
                  <a:pt x="92" y="86"/>
                </a:lnTo>
                <a:lnTo>
                  <a:pt x="94" y="90"/>
                </a:lnTo>
                <a:lnTo>
                  <a:pt x="94" y="92"/>
                </a:lnTo>
                <a:lnTo>
                  <a:pt x="96" y="96"/>
                </a:lnTo>
                <a:lnTo>
                  <a:pt x="98" y="98"/>
                </a:lnTo>
                <a:lnTo>
                  <a:pt x="100" y="98"/>
                </a:lnTo>
                <a:lnTo>
                  <a:pt x="102" y="98"/>
                </a:lnTo>
                <a:lnTo>
                  <a:pt x="104" y="108"/>
                </a:lnTo>
                <a:lnTo>
                  <a:pt x="106" y="113"/>
                </a:lnTo>
                <a:lnTo>
                  <a:pt x="110" y="119"/>
                </a:lnTo>
                <a:lnTo>
                  <a:pt x="114" y="121"/>
                </a:lnTo>
                <a:lnTo>
                  <a:pt x="119" y="125"/>
                </a:lnTo>
                <a:lnTo>
                  <a:pt x="129" y="125"/>
                </a:lnTo>
                <a:lnTo>
                  <a:pt x="137" y="129"/>
                </a:lnTo>
                <a:lnTo>
                  <a:pt x="146" y="131"/>
                </a:lnTo>
                <a:lnTo>
                  <a:pt x="150" y="134"/>
                </a:lnTo>
                <a:lnTo>
                  <a:pt x="158" y="138"/>
                </a:lnTo>
                <a:lnTo>
                  <a:pt x="167" y="146"/>
                </a:lnTo>
                <a:lnTo>
                  <a:pt x="173" y="156"/>
                </a:lnTo>
                <a:lnTo>
                  <a:pt x="181" y="163"/>
                </a:lnTo>
                <a:lnTo>
                  <a:pt x="186" y="175"/>
                </a:lnTo>
                <a:lnTo>
                  <a:pt x="190" y="184"/>
                </a:lnTo>
                <a:lnTo>
                  <a:pt x="192" y="190"/>
                </a:lnTo>
                <a:close/>
              </a:path>
            </a:pathLst>
          </a:custGeom>
          <a:noFill/>
          <a:ln w="9525">
            <a:solidFill>
              <a:srgbClr val="969696"/>
            </a:solidFill>
            <a:round/>
            <a:headEnd/>
            <a:tailEnd/>
          </a:ln>
        </p:spPr>
        <p:txBody>
          <a:bodyPr/>
          <a:lstStyle/>
          <a:p>
            <a:endParaRPr lang="el-GR"/>
          </a:p>
        </p:txBody>
      </p:sp>
      <p:sp>
        <p:nvSpPr>
          <p:cNvPr id="19620" name="Freeform 161"/>
          <p:cNvSpPr>
            <a:spLocks/>
          </p:cNvSpPr>
          <p:nvPr/>
        </p:nvSpPr>
        <p:spPr bwMode="auto">
          <a:xfrm>
            <a:off x="4204965" y="4235450"/>
            <a:ext cx="120650" cy="127000"/>
          </a:xfrm>
          <a:custGeom>
            <a:avLst/>
            <a:gdLst>
              <a:gd name="T0" fmla="*/ 175 w 192"/>
              <a:gd name="T1" fmla="*/ 181 h 190"/>
              <a:gd name="T2" fmla="*/ 121 w 192"/>
              <a:gd name="T3" fmla="*/ 159 h 190"/>
              <a:gd name="T4" fmla="*/ 64 w 192"/>
              <a:gd name="T5" fmla="*/ 129 h 190"/>
              <a:gd name="T6" fmla="*/ 25 w 192"/>
              <a:gd name="T7" fmla="*/ 100 h 190"/>
              <a:gd name="T8" fmla="*/ 6 w 192"/>
              <a:gd name="T9" fmla="*/ 77 h 190"/>
              <a:gd name="T10" fmla="*/ 8 w 192"/>
              <a:gd name="T11" fmla="*/ 67 h 190"/>
              <a:gd name="T12" fmla="*/ 23 w 192"/>
              <a:gd name="T13" fmla="*/ 75 h 190"/>
              <a:gd name="T14" fmla="*/ 35 w 192"/>
              <a:gd name="T15" fmla="*/ 86 h 190"/>
              <a:gd name="T16" fmla="*/ 48 w 192"/>
              <a:gd name="T17" fmla="*/ 94 h 190"/>
              <a:gd name="T18" fmla="*/ 64 w 192"/>
              <a:gd name="T19" fmla="*/ 96 h 190"/>
              <a:gd name="T20" fmla="*/ 69 w 192"/>
              <a:gd name="T21" fmla="*/ 92 h 190"/>
              <a:gd name="T22" fmla="*/ 75 w 192"/>
              <a:gd name="T23" fmla="*/ 86 h 190"/>
              <a:gd name="T24" fmla="*/ 79 w 192"/>
              <a:gd name="T25" fmla="*/ 81 h 190"/>
              <a:gd name="T26" fmla="*/ 77 w 192"/>
              <a:gd name="T27" fmla="*/ 69 h 190"/>
              <a:gd name="T28" fmla="*/ 67 w 192"/>
              <a:gd name="T29" fmla="*/ 56 h 190"/>
              <a:gd name="T30" fmla="*/ 54 w 192"/>
              <a:gd name="T31" fmla="*/ 44 h 190"/>
              <a:gd name="T32" fmla="*/ 43 w 192"/>
              <a:gd name="T33" fmla="*/ 33 h 190"/>
              <a:gd name="T34" fmla="*/ 41 w 192"/>
              <a:gd name="T35" fmla="*/ 21 h 190"/>
              <a:gd name="T36" fmla="*/ 44 w 192"/>
              <a:gd name="T37" fmla="*/ 14 h 190"/>
              <a:gd name="T38" fmla="*/ 48 w 192"/>
              <a:gd name="T39" fmla="*/ 4 h 190"/>
              <a:gd name="T40" fmla="*/ 56 w 192"/>
              <a:gd name="T41" fmla="*/ 0 h 190"/>
              <a:gd name="T42" fmla="*/ 64 w 192"/>
              <a:gd name="T43" fmla="*/ 0 h 190"/>
              <a:gd name="T44" fmla="*/ 71 w 192"/>
              <a:gd name="T45" fmla="*/ 4 h 190"/>
              <a:gd name="T46" fmla="*/ 81 w 192"/>
              <a:gd name="T47" fmla="*/ 6 h 190"/>
              <a:gd name="T48" fmla="*/ 87 w 192"/>
              <a:gd name="T49" fmla="*/ 8 h 190"/>
              <a:gd name="T50" fmla="*/ 94 w 192"/>
              <a:gd name="T51" fmla="*/ 10 h 190"/>
              <a:gd name="T52" fmla="*/ 100 w 192"/>
              <a:gd name="T53" fmla="*/ 17 h 190"/>
              <a:gd name="T54" fmla="*/ 104 w 192"/>
              <a:gd name="T55" fmla="*/ 25 h 190"/>
              <a:gd name="T56" fmla="*/ 106 w 192"/>
              <a:gd name="T57" fmla="*/ 37 h 190"/>
              <a:gd name="T58" fmla="*/ 104 w 192"/>
              <a:gd name="T59" fmla="*/ 56 h 190"/>
              <a:gd name="T60" fmla="*/ 98 w 192"/>
              <a:gd name="T61" fmla="*/ 62 h 190"/>
              <a:gd name="T62" fmla="*/ 94 w 192"/>
              <a:gd name="T63" fmla="*/ 67 h 190"/>
              <a:gd name="T64" fmla="*/ 92 w 192"/>
              <a:gd name="T65" fmla="*/ 77 h 190"/>
              <a:gd name="T66" fmla="*/ 92 w 192"/>
              <a:gd name="T67" fmla="*/ 86 h 190"/>
              <a:gd name="T68" fmla="*/ 94 w 192"/>
              <a:gd name="T69" fmla="*/ 92 h 190"/>
              <a:gd name="T70" fmla="*/ 98 w 192"/>
              <a:gd name="T71" fmla="*/ 98 h 190"/>
              <a:gd name="T72" fmla="*/ 102 w 192"/>
              <a:gd name="T73" fmla="*/ 98 h 190"/>
              <a:gd name="T74" fmla="*/ 106 w 192"/>
              <a:gd name="T75" fmla="*/ 113 h 190"/>
              <a:gd name="T76" fmla="*/ 114 w 192"/>
              <a:gd name="T77" fmla="*/ 121 h 190"/>
              <a:gd name="T78" fmla="*/ 129 w 192"/>
              <a:gd name="T79" fmla="*/ 125 h 190"/>
              <a:gd name="T80" fmla="*/ 146 w 192"/>
              <a:gd name="T81" fmla="*/ 131 h 190"/>
              <a:gd name="T82" fmla="*/ 158 w 192"/>
              <a:gd name="T83" fmla="*/ 138 h 190"/>
              <a:gd name="T84" fmla="*/ 173 w 192"/>
              <a:gd name="T85" fmla="*/ 156 h 190"/>
              <a:gd name="T86" fmla="*/ 186 w 192"/>
              <a:gd name="T87" fmla="*/ 175 h 190"/>
              <a:gd name="T88" fmla="*/ 192 w 192"/>
              <a:gd name="T89" fmla="*/ 190 h 1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2"/>
              <a:gd name="T136" fmla="*/ 0 h 190"/>
              <a:gd name="T137" fmla="*/ 192 w 192"/>
              <a:gd name="T138" fmla="*/ 190 h 19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2" h="190">
                <a:moveTo>
                  <a:pt x="192" y="190"/>
                </a:moveTo>
                <a:lnTo>
                  <a:pt x="175" y="181"/>
                </a:lnTo>
                <a:lnTo>
                  <a:pt x="150" y="171"/>
                </a:lnTo>
                <a:lnTo>
                  <a:pt x="121" y="159"/>
                </a:lnTo>
                <a:lnTo>
                  <a:pt x="94" y="144"/>
                </a:lnTo>
                <a:lnTo>
                  <a:pt x="64" y="129"/>
                </a:lnTo>
                <a:lnTo>
                  <a:pt x="37" y="110"/>
                </a:lnTo>
                <a:lnTo>
                  <a:pt x="25" y="100"/>
                </a:lnTo>
                <a:lnTo>
                  <a:pt x="16" y="90"/>
                </a:lnTo>
                <a:lnTo>
                  <a:pt x="6" y="77"/>
                </a:lnTo>
                <a:lnTo>
                  <a:pt x="0" y="63"/>
                </a:lnTo>
                <a:lnTo>
                  <a:pt x="8" y="67"/>
                </a:lnTo>
                <a:lnTo>
                  <a:pt x="16" y="71"/>
                </a:lnTo>
                <a:lnTo>
                  <a:pt x="23" y="75"/>
                </a:lnTo>
                <a:lnTo>
                  <a:pt x="29" y="81"/>
                </a:lnTo>
                <a:lnTo>
                  <a:pt x="35" y="86"/>
                </a:lnTo>
                <a:lnTo>
                  <a:pt x="41" y="92"/>
                </a:lnTo>
                <a:lnTo>
                  <a:pt x="48" y="94"/>
                </a:lnTo>
                <a:lnTo>
                  <a:pt x="60" y="96"/>
                </a:lnTo>
                <a:lnTo>
                  <a:pt x="64" y="96"/>
                </a:lnTo>
                <a:lnTo>
                  <a:pt x="67" y="94"/>
                </a:lnTo>
                <a:lnTo>
                  <a:pt x="69" y="92"/>
                </a:lnTo>
                <a:lnTo>
                  <a:pt x="73" y="90"/>
                </a:lnTo>
                <a:lnTo>
                  <a:pt x="75" y="86"/>
                </a:lnTo>
                <a:lnTo>
                  <a:pt x="77" y="83"/>
                </a:lnTo>
                <a:lnTo>
                  <a:pt x="79" y="81"/>
                </a:lnTo>
                <a:lnTo>
                  <a:pt x="79" y="77"/>
                </a:lnTo>
                <a:lnTo>
                  <a:pt x="77" y="69"/>
                </a:lnTo>
                <a:lnTo>
                  <a:pt x="73" y="62"/>
                </a:lnTo>
                <a:lnTo>
                  <a:pt x="67" y="56"/>
                </a:lnTo>
                <a:lnTo>
                  <a:pt x="60" y="52"/>
                </a:lnTo>
                <a:lnTo>
                  <a:pt x="54" y="44"/>
                </a:lnTo>
                <a:lnTo>
                  <a:pt x="46" y="40"/>
                </a:lnTo>
                <a:lnTo>
                  <a:pt x="43" y="33"/>
                </a:lnTo>
                <a:lnTo>
                  <a:pt x="41" y="25"/>
                </a:lnTo>
                <a:lnTo>
                  <a:pt x="41" y="21"/>
                </a:lnTo>
                <a:lnTo>
                  <a:pt x="43" y="17"/>
                </a:lnTo>
                <a:lnTo>
                  <a:pt x="44" y="14"/>
                </a:lnTo>
                <a:lnTo>
                  <a:pt x="46" y="8"/>
                </a:lnTo>
                <a:lnTo>
                  <a:pt x="48" y="4"/>
                </a:lnTo>
                <a:lnTo>
                  <a:pt x="54" y="2"/>
                </a:lnTo>
                <a:lnTo>
                  <a:pt x="56" y="0"/>
                </a:lnTo>
                <a:lnTo>
                  <a:pt x="60" y="0"/>
                </a:lnTo>
                <a:lnTo>
                  <a:pt x="64" y="0"/>
                </a:lnTo>
                <a:lnTo>
                  <a:pt x="67" y="2"/>
                </a:lnTo>
                <a:lnTo>
                  <a:pt x="71" y="4"/>
                </a:lnTo>
                <a:lnTo>
                  <a:pt x="77" y="4"/>
                </a:lnTo>
                <a:lnTo>
                  <a:pt x="81" y="6"/>
                </a:lnTo>
                <a:lnTo>
                  <a:pt x="85" y="8"/>
                </a:lnTo>
                <a:lnTo>
                  <a:pt x="87" y="8"/>
                </a:lnTo>
                <a:lnTo>
                  <a:pt x="92" y="8"/>
                </a:lnTo>
                <a:lnTo>
                  <a:pt x="94" y="10"/>
                </a:lnTo>
                <a:lnTo>
                  <a:pt x="98" y="14"/>
                </a:lnTo>
                <a:lnTo>
                  <a:pt x="100" y="17"/>
                </a:lnTo>
                <a:lnTo>
                  <a:pt x="102" y="21"/>
                </a:lnTo>
                <a:lnTo>
                  <a:pt x="104" y="25"/>
                </a:lnTo>
                <a:lnTo>
                  <a:pt x="104" y="31"/>
                </a:lnTo>
                <a:lnTo>
                  <a:pt x="106" y="37"/>
                </a:lnTo>
                <a:lnTo>
                  <a:pt x="104" y="48"/>
                </a:lnTo>
                <a:lnTo>
                  <a:pt x="104" y="56"/>
                </a:lnTo>
                <a:lnTo>
                  <a:pt x="100" y="60"/>
                </a:lnTo>
                <a:lnTo>
                  <a:pt x="98" y="62"/>
                </a:lnTo>
                <a:lnTo>
                  <a:pt x="96" y="63"/>
                </a:lnTo>
                <a:lnTo>
                  <a:pt x="94" y="67"/>
                </a:lnTo>
                <a:lnTo>
                  <a:pt x="92" y="71"/>
                </a:lnTo>
                <a:lnTo>
                  <a:pt x="92" y="77"/>
                </a:lnTo>
                <a:lnTo>
                  <a:pt x="92" y="81"/>
                </a:lnTo>
                <a:lnTo>
                  <a:pt x="92" y="86"/>
                </a:lnTo>
                <a:lnTo>
                  <a:pt x="94" y="90"/>
                </a:lnTo>
                <a:lnTo>
                  <a:pt x="94" y="92"/>
                </a:lnTo>
                <a:lnTo>
                  <a:pt x="96" y="96"/>
                </a:lnTo>
                <a:lnTo>
                  <a:pt x="98" y="98"/>
                </a:lnTo>
                <a:lnTo>
                  <a:pt x="100" y="98"/>
                </a:lnTo>
                <a:lnTo>
                  <a:pt x="102" y="98"/>
                </a:lnTo>
                <a:lnTo>
                  <a:pt x="104" y="108"/>
                </a:lnTo>
                <a:lnTo>
                  <a:pt x="106" y="113"/>
                </a:lnTo>
                <a:lnTo>
                  <a:pt x="110" y="119"/>
                </a:lnTo>
                <a:lnTo>
                  <a:pt x="114" y="121"/>
                </a:lnTo>
                <a:lnTo>
                  <a:pt x="119" y="125"/>
                </a:lnTo>
                <a:lnTo>
                  <a:pt x="129" y="125"/>
                </a:lnTo>
                <a:lnTo>
                  <a:pt x="137" y="129"/>
                </a:lnTo>
                <a:lnTo>
                  <a:pt x="146" y="131"/>
                </a:lnTo>
                <a:lnTo>
                  <a:pt x="150" y="134"/>
                </a:lnTo>
                <a:lnTo>
                  <a:pt x="158" y="138"/>
                </a:lnTo>
                <a:lnTo>
                  <a:pt x="167" y="146"/>
                </a:lnTo>
                <a:lnTo>
                  <a:pt x="173" y="156"/>
                </a:lnTo>
                <a:lnTo>
                  <a:pt x="181" y="163"/>
                </a:lnTo>
                <a:lnTo>
                  <a:pt x="186" y="175"/>
                </a:lnTo>
                <a:lnTo>
                  <a:pt x="190" y="184"/>
                </a:lnTo>
                <a:lnTo>
                  <a:pt x="192" y="19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21" name="Freeform 162"/>
          <p:cNvSpPr>
            <a:spLocks/>
          </p:cNvSpPr>
          <p:nvPr/>
        </p:nvSpPr>
        <p:spPr bwMode="auto">
          <a:xfrm>
            <a:off x="4016053" y="5045075"/>
            <a:ext cx="96837" cy="160338"/>
          </a:xfrm>
          <a:custGeom>
            <a:avLst/>
            <a:gdLst>
              <a:gd name="T0" fmla="*/ 61 w 155"/>
              <a:gd name="T1" fmla="*/ 227 h 240"/>
              <a:gd name="T2" fmla="*/ 59 w 155"/>
              <a:gd name="T3" fmla="*/ 219 h 240"/>
              <a:gd name="T4" fmla="*/ 56 w 155"/>
              <a:gd name="T5" fmla="*/ 215 h 240"/>
              <a:gd name="T6" fmla="*/ 36 w 155"/>
              <a:gd name="T7" fmla="*/ 204 h 240"/>
              <a:gd name="T8" fmla="*/ 19 w 155"/>
              <a:gd name="T9" fmla="*/ 186 h 240"/>
              <a:gd name="T10" fmla="*/ 13 w 155"/>
              <a:gd name="T11" fmla="*/ 173 h 240"/>
              <a:gd name="T12" fmla="*/ 9 w 155"/>
              <a:gd name="T13" fmla="*/ 152 h 240"/>
              <a:gd name="T14" fmla="*/ 13 w 155"/>
              <a:gd name="T15" fmla="*/ 140 h 240"/>
              <a:gd name="T16" fmla="*/ 17 w 155"/>
              <a:gd name="T17" fmla="*/ 129 h 240"/>
              <a:gd name="T18" fmla="*/ 19 w 155"/>
              <a:gd name="T19" fmla="*/ 115 h 240"/>
              <a:gd name="T20" fmla="*/ 21 w 155"/>
              <a:gd name="T21" fmla="*/ 102 h 240"/>
              <a:gd name="T22" fmla="*/ 17 w 155"/>
              <a:gd name="T23" fmla="*/ 85 h 240"/>
              <a:gd name="T24" fmla="*/ 9 w 155"/>
              <a:gd name="T25" fmla="*/ 71 h 240"/>
              <a:gd name="T26" fmla="*/ 2 w 155"/>
              <a:gd name="T27" fmla="*/ 63 h 240"/>
              <a:gd name="T28" fmla="*/ 0 w 155"/>
              <a:gd name="T29" fmla="*/ 54 h 240"/>
              <a:gd name="T30" fmla="*/ 4 w 155"/>
              <a:gd name="T31" fmla="*/ 42 h 240"/>
              <a:gd name="T32" fmla="*/ 17 w 155"/>
              <a:gd name="T33" fmla="*/ 23 h 240"/>
              <a:gd name="T34" fmla="*/ 29 w 155"/>
              <a:gd name="T35" fmla="*/ 8 h 240"/>
              <a:gd name="T36" fmla="*/ 34 w 155"/>
              <a:gd name="T37" fmla="*/ 0 h 240"/>
              <a:gd name="T38" fmla="*/ 48 w 155"/>
              <a:gd name="T39" fmla="*/ 4 h 240"/>
              <a:gd name="T40" fmla="*/ 56 w 155"/>
              <a:gd name="T41" fmla="*/ 15 h 240"/>
              <a:gd name="T42" fmla="*/ 63 w 155"/>
              <a:gd name="T43" fmla="*/ 25 h 240"/>
              <a:gd name="T44" fmla="*/ 73 w 155"/>
              <a:gd name="T45" fmla="*/ 29 h 240"/>
              <a:gd name="T46" fmla="*/ 81 w 155"/>
              <a:gd name="T47" fmla="*/ 56 h 240"/>
              <a:gd name="T48" fmla="*/ 98 w 155"/>
              <a:gd name="T49" fmla="*/ 73 h 240"/>
              <a:gd name="T50" fmla="*/ 115 w 155"/>
              <a:gd name="T51" fmla="*/ 85 h 240"/>
              <a:gd name="T52" fmla="*/ 125 w 155"/>
              <a:gd name="T53" fmla="*/ 88 h 240"/>
              <a:gd name="T54" fmla="*/ 129 w 155"/>
              <a:gd name="T55" fmla="*/ 102 h 240"/>
              <a:gd name="T56" fmla="*/ 136 w 155"/>
              <a:gd name="T57" fmla="*/ 110 h 240"/>
              <a:gd name="T58" fmla="*/ 146 w 155"/>
              <a:gd name="T59" fmla="*/ 113 h 240"/>
              <a:gd name="T60" fmla="*/ 155 w 155"/>
              <a:gd name="T61" fmla="*/ 119 h 240"/>
              <a:gd name="T62" fmla="*/ 155 w 155"/>
              <a:gd name="T63" fmla="*/ 123 h 240"/>
              <a:gd name="T64" fmla="*/ 155 w 155"/>
              <a:gd name="T65" fmla="*/ 127 h 240"/>
              <a:gd name="T66" fmla="*/ 155 w 155"/>
              <a:gd name="T67" fmla="*/ 131 h 240"/>
              <a:gd name="T68" fmla="*/ 153 w 155"/>
              <a:gd name="T69" fmla="*/ 138 h 240"/>
              <a:gd name="T70" fmla="*/ 146 w 155"/>
              <a:gd name="T71" fmla="*/ 150 h 240"/>
              <a:gd name="T72" fmla="*/ 134 w 155"/>
              <a:gd name="T73" fmla="*/ 161 h 240"/>
              <a:gd name="T74" fmla="*/ 125 w 155"/>
              <a:gd name="T75" fmla="*/ 177 h 240"/>
              <a:gd name="T76" fmla="*/ 125 w 155"/>
              <a:gd name="T77" fmla="*/ 240 h 240"/>
              <a:gd name="T78" fmla="*/ 117 w 155"/>
              <a:gd name="T79" fmla="*/ 238 h 240"/>
              <a:gd name="T80" fmla="*/ 107 w 155"/>
              <a:gd name="T81" fmla="*/ 234 h 240"/>
              <a:gd name="T82" fmla="*/ 100 w 155"/>
              <a:gd name="T83" fmla="*/ 229 h 240"/>
              <a:gd name="T84" fmla="*/ 96 w 155"/>
              <a:gd name="T85" fmla="*/ 225 h 24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5"/>
              <a:gd name="T130" fmla="*/ 0 h 240"/>
              <a:gd name="T131" fmla="*/ 155 w 155"/>
              <a:gd name="T132" fmla="*/ 240 h 24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5" h="240">
                <a:moveTo>
                  <a:pt x="96" y="225"/>
                </a:moveTo>
                <a:lnTo>
                  <a:pt x="61" y="227"/>
                </a:lnTo>
                <a:lnTo>
                  <a:pt x="61" y="223"/>
                </a:lnTo>
                <a:lnTo>
                  <a:pt x="59" y="219"/>
                </a:lnTo>
                <a:lnTo>
                  <a:pt x="57" y="217"/>
                </a:lnTo>
                <a:lnTo>
                  <a:pt x="56" y="215"/>
                </a:lnTo>
                <a:lnTo>
                  <a:pt x="48" y="209"/>
                </a:lnTo>
                <a:lnTo>
                  <a:pt x="36" y="204"/>
                </a:lnTo>
                <a:lnTo>
                  <a:pt x="27" y="196"/>
                </a:lnTo>
                <a:lnTo>
                  <a:pt x="19" y="186"/>
                </a:lnTo>
                <a:lnTo>
                  <a:pt x="13" y="179"/>
                </a:lnTo>
                <a:lnTo>
                  <a:pt x="13" y="173"/>
                </a:lnTo>
                <a:lnTo>
                  <a:pt x="9" y="161"/>
                </a:lnTo>
                <a:lnTo>
                  <a:pt x="9" y="152"/>
                </a:lnTo>
                <a:lnTo>
                  <a:pt x="13" y="146"/>
                </a:lnTo>
                <a:lnTo>
                  <a:pt x="13" y="140"/>
                </a:lnTo>
                <a:lnTo>
                  <a:pt x="13" y="135"/>
                </a:lnTo>
                <a:lnTo>
                  <a:pt x="17" y="129"/>
                </a:lnTo>
                <a:lnTo>
                  <a:pt x="17" y="123"/>
                </a:lnTo>
                <a:lnTo>
                  <a:pt x="19" y="115"/>
                </a:lnTo>
                <a:lnTo>
                  <a:pt x="19" y="110"/>
                </a:lnTo>
                <a:lnTo>
                  <a:pt x="21" y="102"/>
                </a:lnTo>
                <a:lnTo>
                  <a:pt x="19" y="92"/>
                </a:lnTo>
                <a:lnTo>
                  <a:pt x="17" y="85"/>
                </a:lnTo>
                <a:lnTo>
                  <a:pt x="13" y="77"/>
                </a:lnTo>
                <a:lnTo>
                  <a:pt x="9" y="71"/>
                </a:lnTo>
                <a:lnTo>
                  <a:pt x="6" y="67"/>
                </a:lnTo>
                <a:lnTo>
                  <a:pt x="2" y="63"/>
                </a:lnTo>
                <a:lnTo>
                  <a:pt x="0" y="58"/>
                </a:lnTo>
                <a:lnTo>
                  <a:pt x="0" y="54"/>
                </a:lnTo>
                <a:lnTo>
                  <a:pt x="0" y="50"/>
                </a:lnTo>
                <a:lnTo>
                  <a:pt x="4" y="42"/>
                </a:lnTo>
                <a:lnTo>
                  <a:pt x="9" y="33"/>
                </a:lnTo>
                <a:lnTo>
                  <a:pt x="17" y="23"/>
                </a:lnTo>
                <a:lnTo>
                  <a:pt x="23" y="15"/>
                </a:lnTo>
                <a:lnTo>
                  <a:pt x="29" y="8"/>
                </a:lnTo>
                <a:lnTo>
                  <a:pt x="33" y="4"/>
                </a:lnTo>
                <a:lnTo>
                  <a:pt x="34" y="0"/>
                </a:lnTo>
                <a:lnTo>
                  <a:pt x="42" y="4"/>
                </a:lnTo>
                <a:lnTo>
                  <a:pt x="48" y="4"/>
                </a:lnTo>
                <a:lnTo>
                  <a:pt x="52" y="8"/>
                </a:lnTo>
                <a:lnTo>
                  <a:pt x="56" y="15"/>
                </a:lnTo>
                <a:lnTo>
                  <a:pt x="59" y="19"/>
                </a:lnTo>
                <a:lnTo>
                  <a:pt x="63" y="25"/>
                </a:lnTo>
                <a:lnTo>
                  <a:pt x="67" y="27"/>
                </a:lnTo>
                <a:lnTo>
                  <a:pt x="73" y="29"/>
                </a:lnTo>
                <a:lnTo>
                  <a:pt x="75" y="42"/>
                </a:lnTo>
                <a:lnTo>
                  <a:pt x="81" y="56"/>
                </a:lnTo>
                <a:lnTo>
                  <a:pt x="90" y="65"/>
                </a:lnTo>
                <a:lnTo>
                  <a:pt x="98" y="73"/>
                </a:lnTo>
                <a:lnTo>
                  <a:pt x="107" y="81"/>
                </a:lnTo>
                <a:lnTo>
                  <a:pt x="115" y="85"/>
                </a:lnTo>
                <a:lnTo>
                  <a:pt x="121" y="85"/>
                </a:lnTo>
                <a:lnTo>
                  <a:pt x="125" y="88"/>
                </a:lnTo>
                <a:lnTo>
                  <a:pt x="125" y="96"/>
                </a:lnTo>
                <a:lnTo>
                  <a:pt x="129" y="102"/>
                </a:lnTo>
                <a:lnTo>
                  <a:pt x="129" y="106"/>
                </a:lnTo>
                <a:lnTo>
                  <a:pt x="136" y="110"/>
                </a:lnTo>
                <a:lnTo>
                  <a:pt x="140" y="111"/>
                </a:lnTo>
                <a:lnTo>
                  <a:pt x="146" y="113"/>
                </a:lnTo>
                <a:lnTo>
                  <a:pt x="150" y="115"/>
                </a:lnTo>
                <a:lnTo>
                  <a:pt x="155" y="119"/>
                </a:lnTo>
                <a:lnTo>
                  <a:pt x="155" y="123"/>
                </a:lnTo>
                <a:lnTo>
                  <a:pt x="155" y="127"/>
                </a:lnTo>
                <a:lnTo>
                  <a:pt x="155" y="129"/>
                </a:lnTo>
                <a:lnTo>
                  <a:pt x="155" y="131"/>
                </a:lnTo>
                <a:lnTo>
                  <a:pt x="155" y="133"/>
                </a:lnTo>
                <a:lnTo>
                  <a:pt x="153" y="138"/>
                </a:lnTo>
                <a:lnTo>
                  <a:pt x="152" y="144"/>
                </a:lnTo>
                <a:lnTo>
                  <a:pt x="146" y="150"/>
                </a:lnTo>
                <a:lnTo>
                  <a:pt x="140" y="158"/>
                </a:lnTo>
                <a:lnTo>
                  <a:pt x="134" y="161"/>
                </a:lnTo>
                <a:lnTo>
                  <a:pt x="129" y="169"/>
                </a:lnTo>
                <a:lnTo>
                  <a:pt x="125" y="177"/>
                </a:lnTo>
                <a:lnTo>
                  <a:pt x="125" y="186"/>
                </a:lnTo>
                <a:lnTo>
                  <a:pt x="125" y="240"/>
                </a:lnTo>
                <a:lnTo>
                  <a:pt x="121" y="240"/>
                </a:lnTo>
                <a:lnTo>
                  <a:pt x="117" y="238"/>
                </a:lnTo>
                <a:lnTo>
                  <a:pt x="111" y="234"/>
                </a:lnTo>
                <a:lnTo>
                  <a:pt x="107" y="234"/>
                </a:lnTo>
                <a:lnTo>
                  <a:pt x="104" y="231"/>
                </a:lnTo>
                <a:lnTo>
                  <a:pt x="100" y="229"/>
                </a:lnTo>
                <a:lnTo>
                  <a:pt x="98" y="227"/>
                </a:lnTo>
                <a:lnTo>
                  <a:pt x="96" y="225"/>
                </a:lnTo>
                <a:close/>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22" name="Freeform 163"/>
          <p:cNvSpPr>
            <a:spLocks/>
          </p:cNvSpPr>
          <p:nvPr/>
        </p:nvSpPr>
        <p:spPr bwMode="auto">
          <a:xfrm>
            <a:off x="4016053" y="5045075"/>
            <a:ext cx="96837" cy="160338"/>
          </a:xfrm>
          <a:custGeom>
            <a:avLst/>
            <a:gdLst>
              <a:gd name="T0" fmla="*/ 61 w 155"/>
              <a:gd name="T1" fmla="*/ 227 h 240"/>
              <a:gd name="T2" fmla="*/ 59 w 155"/>
              <a:gd name="T3" fmla="*/ 219 h 240"/>
              <a:gd name="T4" fmla="*/ 56 w 155"/>
              <a:gd name="T5" fmla="*/ 215 h 240"/>
              <a:gd name="T6" fmla="*/ 36 w 155"/>
              <a:gd name="T7" fmla="*/ 204 h 240"/>
              <a:gd name="T8" fmla="*/ 19 w 155"/>
              <a:gd name="T9" fmla="*/ 186 h 240"/>
              <a:gd name="T10" fmla="*/ 13 w 155"/>
              <a:gd name="T11" fmla="*/ 173 h 240"/>
              <a:gd name="T12" fmla="*/ 9 w 155"/>
              <a:gd name="T13" fmla="*/ 152 h 240"/>
              <a:gd name="T14" fmla="*/ 13 w 155"/>
              <a:gd name="T15" fmla="*/ 140 h 240"/>
              <a:gd name="T16" fmla="*/ 17 w 155"/>
              <a:gd name="T17" fmla="*/ 129 h 240"/>
              <a:gd name="T18" fmla="*/ 19 w 155"/>
              <a:gd name="T19" fmla="*/ 115 h 240"/>
              <a:gd name="T20" fmla="*/ 21 w 155"/>
              <a:gd name="T21" fmla="*/ 102 h 240"/>
              <a:gd name="T22" fmla="*/ 17 w 155"/>
              <a:gd name="T23" fmla="*/ 85 h 240"/>
              <a:gd name="T24" fmla="*/ 9 w 155"/>
              <a:gd name="T25" fmla="*/ 71 h 240"/>
              <a:gd name="T26" fmla="*/ 2 w 155"/>
              <a:gd name="T27" fmla="*/ 63 h 240"/>
              <a:gd name="T28" fmla="*/ 0 w 155"/>
              <a:gd name="T29" fmla="*/ 54 h 240"/>
              <a:gd name="T30" fmla="*/ 4 w 155"/>
              <a:gd name="T31" fmla="*/ 42 h 240"/>
              <a:gd name="T32" fmla="*/ 17 w 155"/>
              <a:gd name="T33" fmla="*/ 23 h 240"/>
              <a:gd name="T34" fmla="*/ 29 w 155"/>
              <a:gd name="T35" fmla="*/ 8 h 240"/>
              <a:gd name="T36" fmla="*/ 34 w 155"/>
              <a:gd name="T37" fmla="*/ 0 h 240"/>
              <a:gd name="T38" fmla="*/ 48 w 155"/>
              <a:gd name="T39" fmla="*/ 4 h 240"/>
              <a:gd name="T40" fmla="*/ 56 w 155"/>
              <a:gd name="T41" fmla="*/ 15 h 240"/>
              <a:gd name="T42" fmla="*/ 63 w 155"/>
              <a:gd name="T43" fmla="*/ 25 h 240"/>
              <a:gd name="T44" fmla="*/ 73 w 155"/>
              <a:gd name="T45" fmla="*/ 29 h 240"/>
              <a:gd name="T46" fmla="*/ 81 w 155"/>
              <a:gd name="T47" fmla="*/ 56 h 240"/>
              <a:gd name="T48" fmla="*/ 98 w 155"/>
              <a:gd name="T49" fmla="*/ 73 h 240"/>
              <a:gd name="T50" fmla="*/ 115 w 155"/>
              <a:gd name="T51" fmla="*/ 85 h 240"/>
              <a:gd name="T52" fmla="*/ 125 w 155"/>
              <a:gd name="T53" fmla="*/ 88 h 240"/>
              <a:gd name="T54" fmla="*/ 129 w 155"/>
              <a:gd name="T55" fmla="*/ 102 h 240"/>
              <a:gd name="T56" fmla="*/ 136 w 155"/>
              <a:gd name="T57" fmla="*/ 110 h 240"/>
              <a:gd name="T58" fmla="*/ 146 w 155"/>
              <a:gd name="T59" fmla="*/ 113 h 240"/>
              <a:gd name="T60" fmla="*/ 155 w 155"/>
              <a:gd name="T61" fmla="*/ 119 h 240"/>
              <a:gd name="T62" fmla="*/ 155 w 155"/>
              <a:gd name="T63" fmla="*/ 123 h 240"/>
              <a:gd name="T64" fmla="*/ 155 w 155"/>
              <a:gd name="T65" fmla="*/ 127 h 240"/>
              <a:gd name="T66" fmla="*/ 155 w 155"/>
              <a:gd name="T67" fmla="*/ 131 h 240"/>
              <a:gd name="T68" fmla="*/ 153 w 155"/>
              <a:gd name="T69" fmla="*/ 138 h 240"/>
              <a:gd name="T70" fmla="*/ 146 w 155"/>
              <a:gd name="T71" fmla="*/ 150 h 240"/>
              <a:gd name="T72" fmla="*/ 134 w 155"/>
              <a:gd name="T73" fmla="*/ 161 h 240"/>
              <a:gd name="T74" fmla="*/ 125 w 155"/>
              <a:gd name="T75" fmla="*/ 177 h 240"/>
              <a:gd name="T76" fmla="*/ 125 w 155"/>
              <a:gd name="T77" fmla="*/ 240 h 240"/>
              <a:gd name="T78" fmla="*/ 117 w 155"/>
              <a:gd name="T79" fmla="*/ 238 h 240"/>
              <a:gd name="T80" fmla="*/ 107 w 155"/>
              <a:gd name="T81" fmla="*/ 234 h 240"/>
              <a:gd name="T82" fmla="*/ 100 w 155"/>
              <a:gd name="T83" fmla="*/ 229 h 240"/>
              <a:gd name="T84" fmla="*/ 96 w 155"/>
              <a:gd name="T85" fmla="*/ 225 h 24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55"/>
              <a:gd name="T130" fmla="*/ 0 h 240"/>
              <a:gd name="T131" fmla="*/ 155 w 155"/>
              <a:gd name="T132" fmla="*/ 240 h 24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55" h="240">
                <a:moveTo>
                  <a:pt x="96" y="225"/>
                </a:moveTo>
                <a:lnTo>
                  <a:pt x="61" y="227"/>
                </a:lnTo>
                <a:lnTo>
                  <a:pt x="61" y="223"/>
                </a:lnTo>
                <a:lnTo>
                  <a:pt x="59" y="219"/>
                </a:lnTo>
                <a:lnTo>
                  <a:pt x="57" y="217"/>
                </a:lnTo>
                <a:lnTo>
                  <a:pt x="56" y="215"/>
                </a:lnTo>
                <a:lnTo>
                  <a:pt x="48" y="209"/>
                </a:lnTo>
                <a:lnTo>
                  <a:pt x="36" y="204"/>
                </a:lnTo>
                <a:lnTo>
                  <a:pt x="27" y="196"/>
                </a:lnTo>
                <a:lnTo>
                  <a:pt x="19" y="186"/>
                </a:lnTo>
                <a:lnTo>
                  <a:pt x="13" y="179"/>
                </a:lnTo>
                <a:lnTo>
                  <a:pt x="13" y="173"/>
                </a:lnTo>
                <a:lnTo>
                  <a:pt x="9" y="161"/>
                </a:lnTo>
                <a:lnTo>
                  <a:pt x="9" y="152"/>
                </a:lnTo>
                <a:lnTo>
                  <a:pt x="13" y="146"/>
                </a:lnTo>
                <a:lnTo>
                  <a:pt x="13" y="140"/>
                </a:lnTo>
                <a:lnTo>
                  <a:pt x="13" y="135"/>
                </a:lnTo>
                <a:lnTo>
                  <a:pt x="17" y="129"/>
                </a:lnTo>
                <a:lnTo>
                  <a:pt x="17" y="123"/>
                </a:lnTo>
                <a:lnTo>
                  <a:pt x="19" y="115"/>
                </a:lnTo>
                <a:lnTo>
                  <a:pt x="19" y="110"/>
                </a:lnTo>
                <a:lnTo>
                  <a:pt x="21" y="102"/>
                </a:lnTo>
                <a:lnTo>
                  <a:pt x="19" y="92"/>
                </a:lnTo>
                <a:lnTo>
                  <a:pt x="17" y="85"/>
                </a:lnTo>
                <a:lnTo>
                  <a:pt x="13" y="77"/>
                </a:lnTo>
                <a:lnTo>
                  <a:pt x="9" y="71"/>
                </a:lnTo>
                <a:lnTo>
                  <a:pt x="6" y="67"/>
                </a:lnTo>
                <a:lnTo>
                  <a:pt x="2" y="63"/>
                </a:lnTo>
                <a:lnTo>
                  <a:pt x="0" y="58"/>
                </a:lnTo>
                <a:lnTo>
                  <a:pt x="0" y="54"/>
                </a:lnTo>
                <a:lnTo>
                  <a:pt x="0" y="50"/>
                </a:lnTo>
                <a:lnTo>
                  <a:pt x="4" y="42"/>
                </a:lnTo>
                <a:lnTo>
                  <a:pt x="9" y="33"/>
                </a:lnTo>
                <a:lnTo>
                  <a:pt x="17" y="23"/>
                </a:lnTo>
                <a:lnTo>
                  <a:pt x="23" y="15"/>
                </a:lnTo>
                <a:lnTo>
                  <a:pt x="29" y="8"/>
                </a:lnTo>
                <a:lnTo>
                  <a:pt x="33" y="4"/>
                </a:lnTo>
                <a:lnTo>
                  <a:pt x="34" y="0"/>
                </a:lnTo>
                <a:lnTo>
                  <a:pt x="42" y="4"/>
                </a:lnTo>
                <a:lnTo>
                  <a:pt x="48" y="4"/>
                </a:lnTo>
                <a:lnTo>
                  <a:pt x="52" y="8"/>
                </a:lnTo>
                <a:lnTo>
                  <a:pt x="56" y="15"/>
                </a:lnTo>
                <a:lnTo>
                  <a:pt x="59" y="19"/>
                </a:lnTo>
                <a:lnTo>
                  <a:pt x="63" y="25"/>
                </a:lnTo>
                <a:lnTo>
                  <a:pt x="67" y="27"/>
                </a:lnTo>
                <a:lnTo>
                  <a:pt x="73" y="29"/>
                </a:lnTo>
                <a:lnTo>
                  <a:pt x="75" y="42"/>
                </a:lnTo>
                <a:lnTo>
                  <a:pt x="81" y="56"/>
                </a:lnTo>
                <a:lnTo>
                  <a:pt x="90" y="65"/>
                </a:lnTo>
                <a:lnTo>
                  <a:pt x="98" y="73"/>
                </a:lnTo>
                <a:lnTo>
                  <a:pt x="107" y="81"/>
                </a:lnTo>
                <a:lnTo>
                  <a:pt x="115" y="85"/>
                </a:lnTo>
                <a:lnTo>
                  <a:pt x="121" y="85"/>
                </a:lnTo>
                <a:lnTo>
                  <a:pt x="125" y="88"/>
                </a:lnTo>
                <a:lnTo>
                  <a:pt x="125" y="96"/>
                </a:lnTo>
                <a:lnTo>
                  <a:pt x="129" y="102"/>
                </a:lnTo>
                <a:lnTo>
                  <a:pt x="129" y="106"/>
                </a:lnTo>
                <a:lnTo>
                  <a:pt x="136" y="110"/>
                </a:lnTo>
                <a:lnTo>
                  <a:pt x="140" y="111"/>
                </a:lnTo>
                <a:lnTo>
                  <a:pt x="146" y="113"/>
                </a:lnTo>
                <a:lnTo>
                  <a:pt x="150" y="115"/>
                </a:lnTo>
                <a:lnTo>
                  <a:pt x="155" y="119"/>
                </a:lnTo>
                <a:lnTo>
                  <a:pt x="155" y="123"/>
                </a:lnTo>
                <a:lnTo>
                  <a:pt x="155" y="127"/>
                </a:lnTo>
                <a:lnTo>
                  <a:pt x="155" y="129"/>
                </a:lnTo>
                <a:lnTo>
                  <a:pt x="155" y="131"/>
                </a:lnTo>
                <a:lnTo>
                  <a:pt x="155" y="133"/>
                </a:lnTo>
                <a:lnTo>
                  <a:pt x="153" y="138"/>
                </a:lnTo>
                <a:lnTo>
                  <a:pt x="152" y="144"/>
                </a:lnTo>
                <a:lnTo>
                  <a:pt x="146" y="150"/>
                </a:lnTo>
                <a:lnTo>
                  <a:pt x="140" y="158"/>
                </a:lnTo>
                <a:lnTo>
                  <a:pt x="134" y="161"/>
                </a:lnTo>
                <a:lnTo>
                  <a:pt x="129" y="169"/>
                </a:lnTo>
                <a:lnTo>
                  <a:pt x="125" y="177"/>
                </a:lnTo>
                <a:lnTo>
                  <a:pt x="125" y="186"/>
                </a:lnTo>
                <a:lnTo>
                  <a:pt x="125" y="240"/>
                </a:lnTo>
                <a:lnTo>
                  <a:pt x="121" y="240"/>
                </a:lnTo>
                <a:lnTo>
                  <a:pt x="117" y="238"/>
                </a:lnTo>
                <a:lnTo>
                  <a:pt x="111" y="234"/>
                </a:lnTo>
                <a:lnTo>
                  <a:pt x="107" y="234"/>
                </a:lnTo>
                <a:lnTo>
                  <a:pt x="104" y="231"/>
                </a:lnTo>
                <a:lnTo>
                  <a:pt x="100" y="229"/>
                </a:lnTo>
                <a:lnTo>
                  <a:pt x="98" y="227"/>
                </a:lnTo>
                <a:lnTo>
                  <a:pt x="96" y="225"/>
                </a:lnTo>
              </a:path>
            </a:pathLst>
          </a:custGeom>
          <a:noFill/>
          <a:ln w="1588">
            <a:solidFill>
              <a:srgbClr val="969696"/>
            </a:solidFill>
            <a:round/>
            <a:headEnd/>
            <a:tailEnd/>
          </a:ln>
        </p:spPr>
        <p:txBody>
          <a:bodyPr/>
          <a:lstStyle/>
          <a:p>
            <a:endParaRPr lang="el-GR"/>
          </a:p>
        </p:txBody>
      </p:sp>
      <p:sp>
        <p:nvSpPr>
          <p:cNvPr id="19623" name="Freeform 164"/>
          <p:cNvSpPr>
            <a:spLocks/>
          </p:cNvSpPr>
          <p:nvPr/>
        </p:nvSpPr>
        <p:spPr bwMode="auto">
          <a:xfrm>
            <a:off x="4233540" y="4179888"/>
            <a:ext cx="20638" cy="30162"/>
          </a:xfrm>
          <a:custGeom>
            <a:avLst/>
            <a:gdLst>
              <a:gd name="T0" fmla="*/ 16 w 33"/>
              <a:gd name="T1" fmla="*/ 0 h 46"/>
              <a:gd name="T2" fmla="*/ 18 w 33"/>
              <a:gd name="T3" fmla="*/ 0 h 46"/>
              <a:gd name="T4" fmla="*/ 20 w 33"/>
              <a:gd name="T5" fmla="*/ 0 h 46"/>
              <a:gd name="T6" fmla="*/ 21 w 33"/>
              <a:gd name="T7" fmla="*/ 0 h 46"/>
              <a:gd name="T8" fmla="*/ 23 w 33"/>
              <a:gd name="T9" fmla="*/ 0 h 46"/>
              <a:gd name="T10" fmla="*/ 27 w 33"/>
              <a:gd name="T11" fmla="*/ 0 h 46"/>
              <a:gd name="T12" fmla="*/ 29 w 33"/>
              <a:gd name="T13" fmla="*/ 0 h 46"/>
              <a:gd name="T14" fmla="*/ 31 w 33"/>
              <a:gd name="T15" fmla="*/ 0 h 46"/>
              <a:gd name="T16" fmla="*/ 33 w 33"/>
              <a:gd name="T17" fmla="*/ 0 h 46"/>
              <a:gd name="T18" fmla="*/ 33 w 33"/>
              <a:gd name="T19" fmla="*/ 1 h 46"/>
              <a:gd name="T20" fmla="*/ 33 w 33"/>
              <a:gd name="T21" fmla="*/ 3 h 46"/>
              <a:gd name="T22" fmla="*/ 33 w 33"/>
              <a:gd name="T23" fmla="*/ 5 h 46"/>
              <a:gd name="T24" fmla="*/ 33 w 33"/>
              <a:gd name="T25" fmla="*/ 7 h 46"/>
              <a:gd name="T26" fmla="*/ 33 w 33"/>
              <a:gd name="T27" fmla="*/ 9 h 46"/>
              <a:gd name="T28" fmla="*/ 33 w 33"/>
              <a:gd name="T29" fmla="*/ 11 h 46"/>
              <a:gd name="T30" fmla="*/ 33 w 33"/>
              <a:gd name="T31" fmla="*/ 13 h 46"/>
              <a:gd name="T32" fmla="*/ 31 w 33"/>
              <a:gd name="T33" fmla="*/ 17 h 46"/>
              <a:gd name="T34" fmla="*/ 31 w 33"/>
              <a:gd name="T35" fmla="*/ 21 h 46"/>
              <a:gd name="T36" fmla="*/ 29 w 33"/>
              <a:gd name="T37" fmla="*/ 25 h 46"/>
              <a:gd name="T38" fmla="*/ 25 w 33"/>
              <a:gd name="T39" fmla="*/ 28 h 46"/>
              <a:gd name="T40" fmla="*/ 23 w 33"/>
              <a:gd name="T41" fmla="*/ 30 h 46"/>
              <a:gd name="T42" fmla="*/ 20 w 33"/>
              <a:gd name="T43" fmla="*/ 32 h 46"/>
              <a:gd name="T44" fmla="*/ 16 w 33"/>
              <a:gd name="T45" fmla="*/ 32 h 46"/>
              <a:gd name="T46" fmla="*/ 16 w 33"/>
              <a:gd name="T47" fmla="*/ 34 h 46"/>
              <a:gd name="T48" fmla="*/ 16 w 33"/>
              <a:gd name="T49" fmla="*/ 36 h 46"/>
              <a:gd name="T50" fmla="*/ 16 w 33"/>
              <a:gd name="T51" fmla="*/ 38 h 46"/>
              <a:gd name="T52" fmla="*/ 16 w 33"/>
              <a:gd name="T53" fmla="*/ 40 h 46"/>
              <a:gd name="T54" fmla="*/ 16 w 33"/>
              <a:gd name="T55" fmla="*/ 42 h 46"/>
              <a:gd name="T56" fmla="*/ 16 w 33"/>
              <a:gd name="T57" fmla="*/ 44 h 46"/>
              <a:gd name="T58" fmla="*/ 16 w 33"/>
              <a:gd name="T59" fmla="*/ 46 h 46"/>
              <a:gd name="T60" fmla="*/ 12 w 33"/>
              <a:gd name="T61" fmla="*/ 46 h 46"/>
              <a:gd name="T62" fmla="*/ 8 w 33"/>
              <a:gd name="T63" fmla="*/ 46 h 46"/>
              <a:gd name="T64" fmla="*/ 4 w 33"/>
              <a:gd name="T65" fmla="*/ 44 h 46"/>
              <a:gd name="T66" fmla="*/ 2 w 33"/>
              <a:gd name="T67" fmla="*/ 42 h 46"/>
              <a:gd name="T68" fmla="*/ 0 w 33"/>
              <a:gd name="T69" fmla="*/ 40 h 46"/>
              <a:gd name="T70" fmla="*/ 0 w 33"/>
              <a:gd name="T71" fmla="*/ 38 h 46"/>
              <a:gd name="T72" fmla="*/ 0 w 33"/>
              <a:gd name="T73" fmla="*/ 36 h 46"/>
              <a:gd name="T74" fmla="*/ 0 w 33"/>
              <a:gd name="T75" fmla="*/ 32 h 46"/>
              <a:gd name="T76" fmla="*/ 16 w 33"/>
              <a:gd name="T77" fmla="*/ 0 h 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3"/>
              <a:gd name="T118" fmla="*/ 0 h 46"/>
              <a:gd name="T119" fmla="*/ 33 w 33"/>
              <a:gd name="T120" fmla="*/ 46 h 4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3" h="46">
                <a:moveTo>
                  <a:pt x="16" y="0"/>
                </a:moveTo>
                <a:lnTo>
                  <a:pt x="18" y="0"/>
                </a:lnTo>
                <a:lnTo>
                  <a:pt x="20" y="0"/>
                </a:lnTo>
                <a:lnTo>
                  <a:pt x="21" y="0"/>
                </a:lnTo>
                <a:lnTo>
                  <a:pt x="23" y="0"/>
                </a:lnTo>
                <a:lnTo>
                  <a:pt x="27" y="0"/>
                </a:lnTo>
                <a:lnTo>
                  <a:pt x="29" y="0"/>
                </a:lnTo>
                <a:lnTo>
                  <a:pt x="31" y="0"/>
                </a:lnTo>
                <a:lnTo>
                  <a:pt x="33" y="0"/>
                </a:lnTo>
                <a:lnTo>
                  <a:pt x="33" y="1"/>
                </a:lnTo>
                <a:lnTo>
                  <a:pt x="33" y="3"/>
                </a:lnTo>
                <a:lnTo>
                  <a:pt x="33" y="5"/>
                </a:lnTo>
                <a:lnTo>
                  <a:pt x="33" y="7"/>
                </a:lnTo>
                <a:lnTo>
                  <a:pt x="33" y="9"/>
                </a:lnTo>
                <a:lnTo>
                  <a:pt x="33" y="11"/>
                </a:lnTo>
                <a:lnTo>
                  <a:pt x="33" y="13"/>
                </a:lnTo>
                <a:lnTo>
                  <a:pt x="31" y="17"/>
                </a:lnTo>
                <a:lnTo>
                  <a:pt x="31" y="21"/>
                </a:lnTo>
                <a:lnTo>
                  <a:pt x="29" y="25"/>
                </a:lnTo>
                <a:lnTo>
                  <a:pt x="25" y="28"/>
                </a:lnTo>
                <a:lnTo>
                  <a:pt x="23" y="30"/>
                </a:lnTo>
                <a:lnTo>
                  <a:pt x="20" y="32"/>
                </a:lnTo>
                <a:lnTo>
                  <a:pt x="16" y="32"/>
                </a:lnTo>
                <a:lnTo>
                  <a:pt x="16" y="34"/>
                </a:lnTo>
                <a:lnTo>
                  <a:pt x="16" y="36"/>
                </a:lnTo>
                <a:lnTo>
                  <a:pt x="16" y="38"/>
                </a:lnTo>
                <a:lnTo>
                  <a:pt x="16" y="40"/>
                </a:lnTo>
                <a:lnTo>
                  <a:pt x="16" y="42"/>
                </a:lnTo>
                <a:lnTo>
                  <a:pt x="16" y="44"/>
                </a:lnTo>
                <a:lnTo>
                  <a:pt x="16" y="46"/>
                </a:lnTo>
                <a:lnTo>
                  <a:pt x="12" y="46"/>
                </a:lnTo>
                <a:lnTo>
                  <a:pt x="8" y="46"/>
                </a:lnTo>
                <a:lnTo>
                  <a:pt x="4" y="44"/>
                </a:lnTo>
                <a:lnTo>
                  <a:pt x="2" y="42"/>
                </a:lnTo>
                <a:lnTo>
                  <a:pt x="0" y="40"/>
                </a:lnTo>
                <a:lnTo>
                  <a:pt x="0" y="38"/>
                </a:lnTo>
                <a:lnTo>
                  <a:pt x="0" y="36"/>
                </a:lnTo>
                <a:lnTo>
                  <a:pt x="0" y="32"/>
                </a:lnTo>
                <a:lnTo>
                  <a:pt x="16" y="0"/>
                </a:lnTo>
                <a:close/>
              </a:path>
            </a:pathLst>
          </a:custGeom>
          <a:solidFill>
            <a:schemeClr val="accent1">
              <a:lumMod val="40000"/>
              <a:lumOff val="60000"/>
            </a:schemeClr>
          </a:solidFill>
          <a:ln w="9525">
            <a:solidFill>
              <a:srgbClr val="969696"/>
            </a:solidFill>
            <a:round/>
            <a:headEnd/>
            <a:tailEnd/>
          </a:ln>
        </p:spPr>
        <p:txBody>
          <a:bodyPr/>
          <a:lstStyle/>
          <a:p>
            <a:endParaRPr lang="el-GR"/>
          </a:p>
        </p:txBody>
      </p:sp>
      <p:sp>
        <p:nvSpPr>
          <p:cNvPr id="19624" name="Freeform 165"/>
          <p:cNvSpPr>
            <a:spLocks/>
          </p:cNvSpPr>
          <p:nvPr/>
        </p:nvSpPr>
        <p:spPr bwMode="auto">
          <a:xfrm>
            <a:off x="4233540" y="4179888"/>
            <a:ext cx="20638" cy="30162"/>
          </a:xfrm>
          <a:custGeom>
            <a:avLst/>
            <a:gdLst>
              <a:gd name="T0" fmla="*/ 16 w 33"/>
              <a:gd name="T1" fmla="*/ 0 h 46"/>
              <a:gd name="T2" fmla="*/ 18 w 33"/>
              <a:gd name="T3" fmla="*/ 0 h 46"/>
              <a:gd name="T4" fmla="*/ 20 w 33"/>
              <a:gd name="T5" fmla="*/ 0 h 46"/>
              <a:gd name="T6" fmla="*/ 21 w 33"/>
              <a:gd name="T7" fmla="*/ 0 h 46"/>
              <a:gd name="T8" fmla="*/ 23 w 33"/>
              <a:gd name="T9" fmla="*/ 0 h 46"/>
              <a:gd name="T10" fmla="*/ 27 w 33"/>
              <a:gd name="T11" fmla="*/ 0 h 46"/>
              <a:gd name="T12" fmla="*/ 29 w 33"/>
              <a:gd name="T13" fmla="*/ 0 h 46"/>
              <a:gd name="T14" fmla="*/ 31 w 33"/>
              <a:gd name="T15" fmla="*/ 0 h 46"/>
              <a:gd name="T16" fmla="*/ 33 w 33"/>
              <a:gd name="T17" fmla="*/ 0 h 46"/>
              <a:gd name="T18" fmla="*/ 33 w 33"/>
              <a:gd name="T19" fmla="*/ 1 h 46"/>
              <a:gd name="T20" fmla="*/ 33 w 33"/>
              <a:gd name="T21" fmla="*/ 3 h 46"/>
              <a:gd name="T22" fmla="*/ 33 w 33"/>
              <a:gd name="T23" fmla="*/ 5 h 46"/>
              <a:gd name="T24" fmla="*/ 33 w 33"/>
              <a:gd name="T25" fmla="*/ 7 h 46"/>
              <a:gd name="T26" fmla="*/ 33 w 33"/>
              <a:gd name="T27" fmla="*/ 9 h 46"/>
              <a:gd name="T28" fmla="*/ 33 w 33"/>
              <a:gd name="T29" fmla="*/ 11 h 46"/>
              <a:gd name="T30" fmla="*/ 33 w 33"/>
              <a:gd name="T31" fmla="*/ 13 h 46"/>
              <a:gd name="T32" fmla="*/ 31 w 33"/>
              <a:gd name="T33" fmla="*/ 17 h 46"/>
              <a:gd name="T34" fmla="*/ 31 w 33"/>
              <a:gd name="T35" fmla="*/ 21 h 46"/>
              <a:gd name="T36" fmla="*/ 29 w 33"/>
              <a:gd name="T37" fmla="*/ 25 h 46"/>
              <a:gd name="T38" fmla="*/ 25 w 33"/>
              <a:gd name="T39" fmla="*/ 28 h 46"/>
              <a:gd name="T40" fmla="*/ 23 w 33"/>
              <a:gd name="T41" fmla="*/ 30 h 46"/>
              <a:gd name="T42" fmla="*/ 20 w 33"/>
              <a:gd name="T43" fmla="*/ 32 h 46"/>
              <a:gd name="T44" fmla="*/ 16 w 33"/>
              <a:gd name="T45" fmla="*/ 32 h 46"/>
              <a:gd name="T46" fmla="*/ 16 w 33"/>
              <a:gd name="T47" fmla="*/ 34 h 46"/>
              <a:gd name="T48" fmla="*/ 16 w 33"/>
              <a:gd name="T49" fmla="*/ 36 h 46"/>
              <a:gd name="T50" fmla="*/ 16 w 33"/>
              <a:gd name="T51" fmla="*/ 38 h 46"/>
              <a:gd name="T52" fmla="*/ 16 w 33"/>
              <a:gd name="T53" fmla="*/ 40 h 46"/>
              <a:gd name="T54" fmla="*/ 16 w 33"/>
              <a:gd name="T55" fmla="*/ 42 h 46"/>
              <a:gd name="T56" fmla="*/ 16 w 33"/>
              <a:gd name="T57" fmla="*/ 44 h 46"/>
              <a:gd name="T58" fmla="*/ 16 w 33"/>
              <a:gd name="T59" fmla="*/ 46 h 46"/>
              <a:gd name="T60" fmla="*/ 12 w 33"/>
              <a:gd name="T61" fmla="*/ 46 h 46"/>
              <a:gd name="T62" fmla="*/ 8 w 33"/>
              <a:gd name="T63" fmla="*/ 46 h 46"/>
              <a:gd name="T64" fmla="*/ 4 w 33"/>
              <a:gd name="T65" fmla="*/ 44 h 46"/>
              <a:gd name="T66" fmla="*/ 2 w 33"/>
              <a:gd name="T67" fmla="*/ 42 h 46"/>
              <a:gd name="T68" fmla="*/ 0 w 33"/>
              <a:gd name="T69" fmla="*/ 40 h 46"/>
              <a:gd name="T70" fmla="*/ 0 w 33"/>
              <a:gd name="T71" fmla="*/ 38 h 46"/>
              <a:gd name="T72" fmla="*/ 0 w 33"/>
              <a:gd name="T73" fmla="*/ 36 h 46"/>
              <a:gd name="T74" fmla="*/ 0 w 33"/>
              <a:gd name="T75" fmla="*/ 32 h 46"/>
              <a:gd name="T76" fmla="*/ 16 w 33"/>
              <a:gd name="T77" fmla="*/ 0 h 4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3"/>
              <a:gd name="T118" fmla="*/ 0 h 46"/>
              <a:gd name="T119" fmla="*/ 33 w 33"/>
              <a:gd name="T120" fmla="*/ 46 h 4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3" h="46">
                <a:moveTo>
                  <a:pt x="16" y="0"/>
                </a:moveTo>
                <a:lnTo>
                  <a:pt x="18" y="0"/>
                </a:lnTo>
                <a:lnTo>
                  <a:pt x="20" y="0"/>
                </a:lnTo>
                <a:lnTo>
                  <a:pt x="21" y="0"/>
                </a:lnTo>
                <a:lnTo>
                  <a:pt x="23" y="0"/>
                </a:lnTo>
                <a:lnTo>
                  <a:pt x="27" y="0"/>
                </a:lnTo>
                <a:lnTo>
                  <a:pt x="29" y="0"/>
                </a:lnTo>
                <a:lnTo>
                  <a:pt x="31" y="0"/>
                </a:lnTo>
                <a:lnTo>
                  <a:pt x="33" y="0"/>
                </a:lnTo>
                <a:lnTo>
                  <a:pt x="33" y="1"/>
                </a:lnTo>
                <a:lnTo>
                  <a:pt x="33" y="3"/>
                </a:lnTo>
                <a:lnTo>
                  <a:pt x="33" y="5"/>
                </a:lnTo>
                <a:lnTo>
                  <a:pt x="33" y="7"/>
                </a:lnTo>
                <a:lnTo>
                  <a:pt x="33" y="9"/>
                </a:lnTo>
                <a:lnTo>
                  <a:pt x="33" y="11"/>
                </a:lnTo>
                <a:lnTo>
                  <a:pt x="33" y="13"/>
                </a:lnTo>
                <a:lnTo>
                  <a:pt x="31" y="17"/>
                </a:lnTo>
                <a:lnTo>
                  <a:pt x="31" y="21"/>
                </a:lnTo>
                <a:lnTo>
                  <a:pt x="29" y="25"/>
                </a:lnTo>
                <a:lnTo>
                  <a:pt x="25" y="28"/>
                </a:lnTo>
                <a:lnTo>
                  <a:pt x="23" y="30"/>
                </a:lnTo>
                <a:lnTo>
                  <a:pt x="20" y="32"/>
                </a:lnTo>
                <a:lnTo>
                  <a:pt x="16" y="32"/>
                </a:lnTo>
                <a:lnTo>
                  <a:pt x="16" y="34"/>
                </a:lnTo>
                <a:lnTo>
                  <a:pt x="16" y="36"/>
                </a:lnTo>
                <a:lnTo>
                  <a:pt x="16" y="38"/>
                </a:lnTo>
                <a:lnTo>
                  <a:pt x="16" y="40"/>
                </a:lnTo>
                <a:lnTo>
                  <a:pt x="16" y="42"/>
                </a:lnTo>
                <a:lnTo>
                  <a:pt x="16" y="44"/>
                </a:lnTo>
                <a:lnTo>
                  <a:pt x="16" y="46"/>
                </a:lnTo>
                <a:lnTo>
                  <a:pt x="12" y="46"/>
                </a:lnTo>
                <a:lnTo>
                  <a:pt x="8" y="46"/>
                </a:lnTo>
                <a:lnTo>
                  <a:pt x="4" y="44"/>
                </a:lnTo>
                <a:lnTo>
                  <a:pt x="2" y="42"/>
                </a:lnTo>
                <a:lnTo>
                  <a:pt x="0" y="40"/>
                </a:lnTo>
                <a:lnTo>
                  <a:pt x="0" y="38"/>
                </a:lnTo>
                <a:lnTo>
                  <a:pt x="0" y="36"/>
                </a:lnTo>
                <a:lnTo>
                  <a:pt x="0" y="32"/>
                </a:lnTo>
                <a:lnTo>
                  <a:pt x="16" y="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625" name="Freeform 166"/>
          <p:cNvSpPr>
            <a:spLocks/>
          </p:cNvSpPr>
          <p:nvPr/>
        </p:nvSpPr>
        <p:spPr bwMode="auto">
          <a:xfrm>
            <a:off x="4258940" y="4410075"/>
            <a:ext cx="93663" cy="41275"/>
          </a:xfrm>
          <a:custGeom>
            <a:avLst/>
            <a:gdLst>
              <a:gd name="T0" fmla="*/ 2 w 149"/>
              <a:gd name="T1" fmla="*/ 62 h 62"/>
              <a:gd name="T2" fmla="*/ 2 w 149"/>
              <a:gd name="T3" fmla="*/ 60 h 62"/>
              <a:gd name="T4" fmla="*/ 2 w 149"/>
              <a:gd name="T5" fmla="*/ 58 h 62"/>
              <a:gd name="T6" fmla="*/ 0 w 149"/>
              <a:gd name="T7" fmla="*/ 58 h 62"/>
              <a:gd name="T8" fmla="*/ 0 w 149"/>
              <a:gd name="T9" fmla="*/ 54 h 62"/>
              <a:gd name="T10" fmla="*/ 0 w 149"/>
              <a:gd name="T11" fmla="*/ 54 h 62"/>
              <a:gd name="T12" fmla="*/ 11 w 149"/>
              <a:gd name="T13" fmla="*/ 54 h 62"/>
              <a:gd name="T14" fmla="*/ 19 w 149"/>
              <a:gd name="T15" fmla="*/ 50 h 62"/>
              <a:gd name="T16" fmla="*/ 27 w 149"/>
              <a:gd name="T17" fmla="*/ 46 h 62"/>
              <a:gd name="T18" fmla="*/ 32 w 149"/>
              <a:gd name="T19" fmla="*/ 42 h 62"/>
              <a:gd name="T20" fmla="*/ 38 w 149"/>
              <a:gd name="T21" fmla="*/ 37 h 62"/>
              <a:gd name="T22" fmla="*/ 46 w 149"/>
              <a:gd name="T23" fmla="*/ 33 h 62"/>
              <a:gd name="T24" fmla="*/ 50 w 149"/>
              <a:gd name="T25" fmla="*/ 27 h 62"/>
              <a:gd name="T26" fmla="*/ 55 w 149"/>
              <a:gd name="T27" fmla="*/ 21 h 62"/>
              <a:gd name="T28" fmla="*/ 63 w 149"/>
              <a:gd name="T29" fmla="*/ 15 h 62"/>
              <a:gd name="T30" fmla="*/ 71 w 149"/>
              <a:gd name="T31" fmla="*/ 12 h 62"/>
              <a:gd name="T32" fmla="*/ 82 w 149"/>
              <a:gd name="T33" fmla="*/ 6 h 62"/>
              <a:gd name="T34" fmla="*/ 94 w 149"/>
              <a:gd name="T35" fmla="*/ 4 h 62"/>
              <a:gd name="T36" fmla="*/ 105 w 149"/>
              <a:gd name="T37" fmla="*/ 2 h 62"/>
              <a:gd name="T38" fmla="*/ 117 w 149"/>
              <a:gd name="T39" fmla="*/ 2 h 62"/>
              <a:gd name="T40" fmla="*/ 126 w 149"/>
              <a:gd name="T41" fmla="*/ 0 h 62"/>
              <a:gd name="T42" fmla="*/ 136 w 149"/>
              <a:gd name="T43" fmla="*/ 0 h 62"/>
              <a:gd name="T44" fmla="*/ 138 w 149"/>
              <a:gd name="T45" fmla="*/ 0 h 62"/>
              <a:gd name="T46" fmla="*/ 140 w 149"/>
              <a:gd name="T47" fmla="*/ 2 h 62"/>
              <a:gd name="T48" fmla="*/ 142 w 149"/>
              <a:gd name="T49" fmla="*/ 4 h 62"/>
              <a:gd name="T50" fmla="*/ 144 w 149"/>
              <a:gd name="T51" fmla="*/ 6 h 62"/>
              <a:gd name="T52" fmla="*/ 146 w 149"/>
              <a:gd name="T53" fmla="*/ 8 h 62"/>
              <a:gd name="T54" fmla="*/ 148 w 149"/>
              <a:gd name="T55" fmla="*/ 12 h 62"/>
              <a:gd name="T56" fmla="*/ 149 w 149"/>
              <a:gd name="T57" fmla="*/ 12 h 62"/>
              <a:gd name="T58" fmla="*/ 144 w 149"/>
              <a:gd name="T59" fmla="*/ 19 h 62"/>
              <a:gd name="T60" fmla="*/ 138 w 149"/>
              <a:gd name="T61" fmla="*/ 23 h 62"/>
              <a:gd name="T62" fmla="*/ 132 w 149"/>
              <a:gd name="T63" fmla="*/ 25 h 62"/>
              <a:gd name="T64" fmla="*/ 125 w 149"/>
              <a:gd name="T65" fmla="*/ 27 h 62"/>
              <a:gd name="T66" fmla="*/ 117 w 149"/>
              <a:gd name="T67" fmla="*/ 27 h 62"/>
              <a:gd name="T68" fmla="*/ 107 w 149"/>
              <a:gd name="T69" fmla="*/ 27 h 62"/>
              <a:gd name="T70" fmla="*/ 100 w 149"/>
              <a:gd name="T71" fmla="*/ 27 h 62"/>
              <a:gd name="T72" fmla="*/ 94 w 149"/>
              <a:gd name="T73" fmla="*/ 27 h 62"/>
              <a:gd name="T74" fmla="*/ 94 w 149"/>
              <a:gd name="T75" fmla="*/ 33 h 62"/>
              <a:gd name="T76" fmla="*/ 92 w 149"/>
              <a:gd name="T77" fmla="*/ 39 h 62"/>
              <a:gd name="T78" fmla="*/ 92 w 149"/>
              <a:gd name="T79" fmla="*/ 44 h 62"/>
              <a:gd name="T80" fmla="*/ 90 w 149"/>
              <a:gd name="T81" fmla="*/ 50 h 62"/>
              <a:gd name="T82" fmla="*/ 88 w 149"/>
              <a:gd name="T83" fmla="*/ 54 h 62"/>
              <a:gd name="T84" fmla="*/ 84 w 149"/>
              <a:gd name="T85" fmla="*/ 60 h 62"/>
              <a:gd name="T86" fmla="*/ 78 w 149"/>
              <a:gd name="T87" fmla="*/ 62 h 62"/>
              <a:gd name="T88" fmla="*/ 75 w 149"/>
              <a:gd name="T89" fmla="*/ 62 h 62"/>
              <a:gd name="T90" fmla="*/ 73 w 149"/>
              <a:gd name="T91" fmla="*/ 62 h 62"/>
              <a:gd name="T92" fmla="*/ 71 w 149"/>
              <a:gd name="T93" fmla="*/ 62 h 62"/>
              <a:gd name="T94" fmla="*/ 69 w 149"/>
              <a:gd name="T95" fmla="*/ 60 h 62"/>
              <a:gd name="T96" fmla="*/ 65 w 149"/>
              <a:gd name="T97" fmla="*/ 58 h 62"/>
              <a:gd name="T98" fmla="*/ 63 w 149"/>
              <a:gd name="T99" fmla="*/ 54 h 62"/>
              <a:gd name="T100" fmla="*/ 61 w 149"/>
              <a:gd name="T101" fmla="*/ 54 h 62"/>
              <a:gd name="T102" fmla="*/ 57 w 149"/>
              <a:gd name="T103" fmla="*/ 54 h 62"/>
              <a:gd name="T104" fmla="*/ 55 w 149"/>
              <a:gd name="T105" fmla="*/ 54 h 62"/>
              <a:gd name="T106" fmla="*/ 48 w 149"/>
              <a:gd name="T107" fmla="*/ 54 h 62"/>
              <a:gd name="T108" fmla="*/ 40 w 149"/>
              <a:gd name="T109" fmla="*/ 54 h 62"/>
              <a:gd name="T110" fmla="*/ 34 w 149"/>
              <a:gd name="T111" fmla="*/ 54 h 62"/>
              <a:gd name="T112" fmla="*/ 29 w 149"/>
              <a:gd name="T113" fmla="*/ 58 h 62"/>
              <a:gd name="T114" fmla="*/ 23 w 149"/>
              <a:gd name="T115" fmla="*/ 60 h 62"/>
              <a:gd name="T116" fmla="*/ 17 w 149"/>
              <a:gd name="T117" fmla="*/ 62 h 62"/>
              <a:gd name="T118" fmla="*/ 11 w 149"/>
              <a:gd name="T119" fmla="*/ 62 h 62"/>
              <a:gd name="T120" fmla="*/ 2 w 149"/>
              <a:gd name="T121" fmla="*/ 62 h 6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49"/>
              <a:gd name="T184" fmla="*/ 0 h 62"/>
              <a:gd name="T185" fmla="*/ 149 w 149"/>
              <a:gd name="T186" fmla="*/ 62 h 6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49" h="62">
                <a:moveTo>
                  <a:pt x="2" y="62"/>
                </a:moveTo>
                <a:lnTo>
                  <a:pt x="2" y="60"/>
                </a:lnTo>
                <a:lnTo>
                  <a:pt x="2" y="58"/>
                </a:lnTo>
                <a:lnTo>
                  <a:pt x="0" y="58"/>
                </a:lnTo>
                <a:lnTo>
                  <a:pt x="0" y="54"/>
                </a:lnTo>
                <a:lnTo>
                  <a:pt x="11" y="54"/>
                </a:lnTo>
                <a:lnTo>
                  <a:pt x="19" y="50"/>
                </a:lnTo>
                <a:lnTo>
                  <a:pt x="27" y="46"/>
                </a:lnTo>
                <a:lnTo>
                  <a:pt x="32" y="42"/>
                </a:lnTo>
                <a:lnTo>
                  <a:pt x="38" y="37"/>
                </a:lnTo>
                <a:lnTo>
                  <a:pt x="46" y="33"/>
                </a:lnTo>
                <a:lnTo>
                  <a:pt x="50" y="27"/>
                </a:lnTo>
                <a:lnTo>
                  <a:pt x="55" y="21"/>
                </a:lnTo>
                <a:lnTo>
                  <a:pt x="63" y="15"/>
                </a:lnTo>
                <a:lnTo>
                  <a:pt x="71" y="12"/>
                </a:lnTo>
                <a:lnTo>
                  <a:pt x="82" y="6"/>
                </a:lnTo>
                <a:lnTo>
                  <a:pt x="94" y="4"/>
                </a:lnTo>
                <a:lnTo>
                  <a:pt x="105" y="2"/>
                </a:lnTo>
                <a:lnTo>
                  <a:pt x="117" y="2"/>
                </a:lnTo>
                <a:lnTo>
                  <a:pt x="126" y="0"/>
                </a:lnTo>
                <a:lnTo>
                  <a:pt x="136" y="0"/>
                </a:lnTo>
                <a:lnTo>
                  <a:pt x="138" y="0"/>
                </a:lnTo>
                <a:lnTo>
                  <a:pt x="140" y="2"/>
                </a:lnTo>
                <a:lnTo>
                  <a:pt x="142" y="4"/>
                </a:lnTo>
                <a:lnTo>
                  <a:pt x="144" y="6"/>
                </a:lnTo>
                <a:lnTo>
                  <a:pt x="146" y="8"/>
                </a:lnTo>
                <a:lnTo>
                  <a:pt x="148" y="12"/>
                </a:lnTo>
                <a:lnTo>
                  <a:pt x="149" y="12"/>
                </a:lnTo>
                <a:lnTo>
                  <a:pt x="144" y="19"/>
                </a:lnTo>
                <a:lnTo>
                  <a:pt x="138" y="23"/>
                </a:lnTo>
                <a:lnTo>
                  <a:pt x="132" y="25"/>
                </a:lnTo>
                <a:lnTo>
                  <a:pt x="125" y="27"/>
                </a:lnTo>
                <a:lnTo>
                  <a:pt x="117" y="27"/>
                </a:lnTo>
                <a:lnTo>
                  <a:pt x="107" y="27"/>
                </a:lnTo>
                <a:lnTo>
                  <a:pt x="100" y="27"/>
                </a:lnTo>
                <a:lnTo>
                  <a:pt x="94" y="27"/>
                </a:lnTo>
                <a:lnTo>
                  <a:pt x="94" y="33"/>
                </a:lnTo>
                <a:lnTo>
                  <a:pt x="92" y="39"/>
                </a:lnTo>
                <a:lnTo>
                  <a:pt x="92" y="44"/>
                </a:lnTo>
                <a:lnTo>
                  <a:pt x="90" y="50"/>
                </a:lnTo>
                <a:lnTo>
                  <a:pt x="88" y="54"/>
                </a:lnTo>
                <a:lnTo>
                  <a:pt x="84" y="60"/>
                </a:lnTo>
                <a:lnTo>
                  <a:pt x="78" y="62"/>
                </a:lnTo>
                <a:lnTo>
                  <a:pt x="75" y="62"/>
                </a:lnTo>
                <a:lnTo>
                  <a:pt x="73" y="62"/>
                </a:lnTo>
                <a:lnTo>
                  <a:pt x="71" y="62"/>
                </a:lnTo>
                <a:lnTo>
                  <a:pt x="69" y="60"/>
                </a:lnTo>
                <a:lnTo>
                  <a:pt x="65" y="58"/>
                </a:lnTo>
                <a:lnTo>
                  <a:pt x="63" y="54"/>
                </a:lnTo>
                <a:lnTo>
                  <a:pt x="61" y="54"/>
                </a:lnTo>
                <a:lnTo>
                  <a:pt x="57" y="54"/>
                </a:lnTo>
                <a:lnTo>
                  <a:pt x="55" y="54"/>
                </a:lnTo>
                <a:lnTo>
                  <a:pt x="48" y="54"/>
                </a:lnTo>
                <a:lnTo>
                  <a:pt x="40" y="54"/>
                </a:lnTo>
                <a:lnTo>
                  <a:pt x="34" y="54"/>
                </a:lnTo>
                <a:lnTo>
                  <a:pt x="29" y="58"/>
                </a:lnTo>
                <a:lnTo>
                  <a:pt x="23" y="60"/>
                </a:lnTo>
                <a:lnTo>
                  <a:pt x="17" y="62"/>
                </a:lnTo>
                <a:lnTo>
                  <a:pt x="11" y="62"/>
                </a:lnTo>
                <a:lnTo>
                  <a:pt x="2" y="62"/>
                </a:lnTo>
                <a:close/>
              </a:path>
            </a:pathLst>
          </a:custGeom>
          <a:noFill/>
          <a:ln w="9525">
            <a:solidFill>
              <a:srgbClr val="969696"/>
            </a:solidFill>
            <a:round/>
            <a:headEnd/>
            <a:tailEnd/>
          </a:ln>
        </p:spPr>
        <p:txBody>
          <a:bodyPr/>
          <a:lstStyle/>
          <a:p>
            <a:endParaRPr lang="el-GR"/>
          </a:p>
        </p:txBody>
      </p:sp>
      <p:sp>
        <p:nvSpPr>
          <p:cNvPr id="19626" name="Freeform 167"/>
          <p:cNvSpPr>
            <a:spLocks/>
          </p:cNvSpPr>
          <p:nvPr/>
        </p:nvSpPr>
        <p:spPr bwMode="auto">
          <a:xfrm>
            <a:off x="4258940" y="4410075"/>
            <a:ext cx="93663" cy="41275"/>
          </a:xfrm>
          <a:custGeom>
            <a:avLst/>
            <a:gdLst>
              <a:gd name="T0" fmla="*/ 2 w 149"/>
              <a:gd name="T1" fmla="*/ 62 h 62"/>
              <a:gd name="T2" fmla="*/ 2 w 149"/>
              <a:gd name="T3" fmla="*/ 60 h 62"/>
              <a:gd name="T4" fmla="*/ 2 w 149"/>
              <a:gd name="T5" fmla="*/ 58 h 62"/>
              <a:gd name="T6" fmla="*/ 0 w 149"/>
              <a:gd name="T7" fmla="*/ 58 h 62"/>
              <a:gd name="T8" fmla="*/ 0 w 149"/>
              <a:gd name="T9" fmla="*/ 54 h 62"/>
              <a:gd name="T10" fmla="*/ 0 w 149"/>
              <a:gd name="T11" fmla="*/ 54 h 62"/>
              <a:gd name="T12" fmla="*/ 11 w 149"/>
              <a:gd name="T13" fmla="*/ 54 h 62"/>
              <a:gd name="T14" fmla="*/ 19 w 149"/>
              <a:gd name="T15" fmla="*/ 50 h 62"/>
              <a:gd name="T16" fmla="*/ 27 w 149"/>
              <a:gd name="T17" fmla="*/ 46 h 62"/>
              <a:gd name="T18" fmla="*/ 32 w 149"/>
              <a:gd name="T19" fmla="*/ 42 h 62"/>
              <a:gd name="T20" fmla="*/ 38 w 149"/>
              <a:gd name="T21" fmla="*/ 37 h 62"/>
              <a:gd name="T22" fmla="*/ 46 w 149"/>
              <a:gd name="T23" fmla="*/ 33 h 62"/>
              <a:gd name="T24" fmla="*/ 50 w 149"/>
              <a:gd name="T25" fmla="*/ 27 h 62"/>
              <a:gd name="T26" fmla="*/ 55 w 149"/>
              <a:gd name="T27" fmla="*/ 21 h 62"/>
              <a:gd name="T28" fmla="*/ 63 w 149"/>
              <a:gd name="T29" fmla="*/ 15 h 62"/>
              <a:gd name="T30" fmla="*/ 71 w 149"/>
              <a:gd name="T31" fmla="*/ 12 h 62"/>
              <a:gd name="T32" fmla="*/ 82 w 149"/>
              <a:gd name="T33" fmla="*/ 6 h 62"/>
              <a:gd name="T34" fmla="*/ 94 w 149"/>
              <a:gd name="T35" fmla="*/ 4 h 62"/>
              <a:gd name="T36" fmla="*/ 105 w 149"/>
              <a:gd name="T37" fmla="*/ 2 h 62"/>
              <a:gd name="T38" fmla="*/ 117 w 149"/>
              <a:gd name="T39" fmla="*/ 2 h 62"/>
              <a:gd name="T40" fmla="*/ 126 w 149"/>
              <a:gd name="T41" fmla="*/ 0 h 62"/>
              <a:gd name="T42" fmla="*/ 136 w 149"/>
              <a:gd name="T43" fmla="*/ 0 h 62"/>
              <a:gd name="T44" fmla="*/ 138 w 149"/>
              <a:gd name="T45" fmla="*/ 0 h 62"/>
              <a:gd name="T46" fmla="*/ 140 w 149"/>
              <a:gd name="T47" fmla="*/ 2 h 62"/>
              <a:gd name="T48" fmla="*/ 142 w 149"/>
              <a:gd name="T49" fmla="*/ 4 h 62"/>
              <a:gd name="T50" fmla="*/ 144 w 149"/>
              <a:gd name="T51" fmla="*/ 6 h 62"/>
              <a:gd name="T52" fmla="*/ 146 w 149"/>
              <a:gd name="T53" fmla="*/ 8 h 62"/>
              <a:gd name="T54" fmla="*/ 148 w 149"/>
              <a:gd name="T55" fmla="*/ 12 h 62"/>
              <a:gd name="T56" fmla="*/ 149 w 149"/>
              <a:gd name="T57" fmla="*/ 12 h 62"/>
              <a:gd name="T58" fmla="*/ 144 w 149"/>
              <a:gd name="T59" fmla="*/ 19 h 62"/>
              <a:gd name="T60" fmla="*/ 138 w 149"/>
              <a:gd name="T61" fmla="*/ 23 h 62"/>
              <a:gd name="T62" fmla="*/ 132 w 149"/>
              <a:gd name="T63" fmla="*/ 25 h 62"/>
              <a:gd name="T64" fmla="*/ 125 w 149"/>
              <a:gd name="T65" fmla="*/ 27 h 62"/>
              <a:gd name="T66" fmla="*/ 117 w 149"/>
              <a:gd name="T67" fmla="*/ 27 h 62"/>
              <a:gd name="T68" fmla="*/ 107 w 149"/>
              <a:gd name="T69" fmla="*/ 27 h 62"/>
              <a:gd name="T70" fmla="*/ 100 w 149"/>
              <a:gd name="T71" fmla="*/ 27 h 62"/>
              <a:gd name="T72" fmla="*/ 94 w 149"/>
              <a:gd name="T73" fmla="*/ 27 h 62"/>
              <a:gd name="T74" fmla="*/ 94 w 149"/>
              <a:gd name="T75" fmla="*/ 33 h 62"/>
              <a:gd name="T76" fmla="*/ 92 w 149"/>
              <a:gd name="T77" fmla="*/ 39 h 62"/>
              <a:gd name="T78" fmla="*/ 92 w 149"/>
              <a:gd name="T79" fmla="*/ 44 h 62"/>
              <a:gd name="T80" fmla="*/ 90 w 149"/>
              <a:gd name="T81" fmla="*/ 50 h 62"/>
              <a:gd name="T82" fmla="*/ 88 w 149"/>
              <a:gd name="T83" fmla="*/ 54 h 62"/>
              <a:gd name="T84" fmla="*/ 84 w 149"/>
              <a:gd name="T85" fmla="*/ 60 h 62"/>
              <a:gd name="T86" fmla="*/ 78 w 149"/>
              <a:gd name="T87" fmla="*/ 62 h 62"/>
              <a:gd name="T88" fmla="*/ 75 w 149"/>
              <a:gd name="T89" fmla="*/ 62 h 62"/>
              <a:gd name="T90" fmla="*/ 73 w 149"/>
              <a:gd name="T91" fmla="*/ 62 h 62"/>
              <a:gd name="T92" fmla="*/ 71 w 149"/>
              <a:gd name="T93" fmla="*/ 62 h 62"/>
              <a:gd name="T94" fmla="*/ 69 w 149"/>
              <a:gd name="T95" fmla="*/ 60 h 62"/>
              <a:gd name="T96" fmla="*/ 65 w 149"/>
              <a:gd name="T97" fmla="*/ 58 h 62"/>
              <a:gd name="T98" fmla="*/ 63 w 149"/>
              <a:gd name="T99" fmla="*/ 54 h 62"/>
              <a:gd name="T100" fmla="*/ 61 w 149"/>
              <a:gd name="T101" fmla="*/ 54 h 62"/>
              <a:gd name="T102" fmla="*/ 57 w 149"/>
              <a:gd name="T103" fmla="*/ 54 h 62"/>
              <a:gd name="T104" fmla="*/ 55 w 149"/>
              <a:gd name="T105" fmla="*/ 54 h 62"/>
              <a:gd name="T106" fmla="*/ 48 w 149"/>
              <a:gd name="T107" fmla="*/ 54 h 62"/>
              <a:gd name="T108" fmla="*/ 40 w 149"/>
              <a:gd name="T109" fmla="*/ 54 h 62"/>
              <a:gd name="T110" fmla="*/ 34 w 149"/>
              <a:gd name="T111" fmla="*/ 54 h 62"/>
              <a:gd name="T112" fmla="*/ 29 w 149"/>
              <a:gd name="T113" fmla="*/ 58 h 62"/>
              <a:gd name="T114" fmla="*/ 23 w 149"/>
              <a:gd name="T115" fmla="*/ 60 h 62"/>
              <a:gd name="T116" fmla="*/ 17 w 149"/>
              <a:gd name="T117" fmla="*/ 62 h 62"/>
              <a:gd name="T118" fmla="*/ 11 w 149"/>
              <a:gd name="T119" fmla="*/ 62 h 62"/>
              <a:gd name="T120" fmla="*/ 2 w 149"/>
              <a:gd name="T121" fmla="*/ 62 h 6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49"/>
              <a:gd name="T184" fmla="*/ 0 h 62"/>
              <a:gd name="T185" fmla="*/ 149 w 149"/>
              <a:gd name="T186" fmla="*/ 62 h 6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49" h="62">
                <a:moveTo>
                  <a:pt x="2" y="62"/>
                </a:moveTo>
                <a:lnTo>
                  <a:pt x="2" y="60"/>
                </a:lnTo>
                <a:lnTo>
                  <a:pt x="2" y="58"/>
                </a:lnTo>
                <a:lnTo>
                  <a:pt x="0" y="58"/>
                </a:lnTo>
                <a:lnTo>
                  <a:pt x="0" y="54"/>
                </a:lnTo>
                <a:lnTo>
                  <a:pt x="11" y="54"/>
                </a:lnTo>
                <a:lnTo>
                  <a:pt x="19" y="50"/>
                </a:lnTo>
                <a:lnTo>
                  <a:pt x="27" y="46"/>
                </a:lnTo>
                <a:lnTo>
                  <a:pt x="32" y="42"/>
                </a:lnTo>
                <a:lnTo>
                  <a:pt x="38" y="37"/>
                </a:lnTo>
                <a:lnTo>
                  <a:pt x="46" y="33"/>
                </a:lnTo>
                <a:lnTo>
                  <a:pt x="50" y="27"/>
                </a:lnTo>
                <a:lnTo>
                  <a:pt x="55" y="21"/>
                </a:lnTo>
                <a:lnTo>
                  <a:pt x="63" y="15"/>
                </a:lnTo>
                <a:lnTo>
                  <a:pt x="71" y="12"/>
                </a:lnTo>
                <a:lnTo>
                  <a:pt x="82" y="6"/>
                </a:lnTo>
                <a:lnTo>
                  <a:pt x="94" y="4"/>
                </a:lnTo>
                <a:lnTo>
                  <a:pt x="105" y="2"/>
                </a:lnTo>
                <a:lnTo>
                  <a:pt x="117" y="2"/>
                </a:lnTo>
                <a:lnTo>
                  <a:pt x="126" y="0"/>
                </a:lnTo>
                <a:lnTo>
                  <a:pt x="136" y="0"/>
                </a:lnTo>
                <a:lnTo>
                  <a:pt x="138" y="0"/>
                </a:lnTo>
                <a:lnTo>
                  <a:pt x="140" y="2"/>
                </a:lnTo>
                <a:lnTo>
                  <a:pt x="142" y="4"/>
                </a:lnTo>
                <a:lnTo>
                  <a:pt x="144" y="6"/>
                </a:lnTo>
                <a:lnTo>
                  <a:pt x="146" y="8"/>
                </a:lnTo>
                <a:lnTo>
                  <a:pt x="148" y="12"/>
                </a:lnTo>
                <a:lnTo>
                  <a:pt x="149" y="12"/>
                </a:lnTo>
                <a:lnTo>
                  <a:pt x="144" y="19"/>
                </a:lnTo>
                <a:lnTo>
                  <a:pt x="138" y="23"/>
                </a:lnTo>
                <a:lnTo>
                  <a:pt x="132" y="25"/>
                </a:lnTo>
                <a:lnTo>
                  <a:pt x="125" y="27"/>
                </a:lnTo>
                <a:lnTo>
                  <a:pt x="117" y="27"/>
                </a:lnTo>
                <a:lnTo>
                  <a:pt x="107" y="27"/>
                </a:lnTo>
                <a:lnTo>
                  <a:pt x="100" y="27"/>
                </a:lnTo>
                <a:lnTo>
                  <a:pt x="94" y="27"/>
                </a:lnTo>
                <a:lnTo>
                  <a:pt x="94" y="33"/>
                </a:lnTo>
                <a:lnTo>
                  <a:pt x="92" y="39"/>
                </a:lnTo>
                <a:lnTo>
                  <a:pt x="92" y="44"/>
                </a:lnTo>
                <a:lnTo>
                  <a:pt x="90" y="50"/>
                </a:lnTo>
                <a:lnTo>
                  <a:pt x="88" y="54"/>
                </a:lnTo>
                <a:lnTo>
                  <a:pt x="84" y="60"/>
                </a:lnTo>
                <a:lnTo>
                  <a:pt x="78" y="62"/>
                </a:lnTo>
                <a:lnTo>
                  <a:pt x="75" y="62"/>
                </a:lnTo>
                <a:lnTo>
                  <a:pt x="73" y="62"/>
                </a:lnTo>
                <a:lnTo>
                  <a:pt x="71" y="62"/>
                </a:lnTo>
                <a:lnTo>
                  <a:pt x="69" y="60"/>
                </a:lnTo>
                <a:lnTo>
                  <a:pt x="65" y="58"/>
                </a:lnTo>
                <a:lnTo>
                  <a:pt x="63" y="54"/>
                </a:lnTo>
                <a:lnTo>
                  <a:pt x="61" y="54"/>
                </a:lnTo>
                <a:lnTo>
                  <a:pt x="57" y="54"/>
                </a:lnTo>
                <a:lnTo>
                  <a:pt x="55" y="54"/>
                </a:lnTo>
                <a:lnTo>
                  <a:pt x="48" y="54"/>
                </a:lnTo>
                <a:lnTo>
                  <a:pt x="40" y="54"/>
                </a:lnTo>
                <a:lnTo>
                  <a:pt x="34" y="54"/>
                </a:lnTo>
                <a:lnTo>
                  <a:pt x="29" y="58"/>
                </a:lnTo>
                <a:lnTo>
                  <a:pt x="23" y="60"/>
                </a:lnTo>
                <a:lnTo>
                  <a:pt x="17" y="62"/>
                </a:lnTo>
                <a:lnTo>
                  <a:pt x="11" y="62"/>
                </a:lnTo>
                <a:lnTo>
                  <a:pt x="2" y="62"/>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27" name="Freeform 168"/>
          <p:cNvSpPr>
            <a:spLocks/>
          </p:cNvSpPr>
          <p:nvPr/>
        </p:nvSpPr>
        <p:spPr bwMode="auto">
          <a:xfrm>
            <a:off x="5220965" y="4565650"/>
            <a:ext cx="125413" cy="182563"/>
          </a:xfrm>
          <a:custGeom>
            <a:avLst/>
            <a:gdLst>
              <a:gd name="T0" fmla="*/ 44 w 201"/>
              <a:gd name="T1" fmla="*/ 67 h 275"/>
              <a:gd name="T2" fmla="*/ 53 w 201"/>
              <a:gd name="T3" fmla="*/ 67 h 275"/>
              <a:gd name="T4" fmla="*/ 59 w 201"/>
              <a:gd name="T5" fmla="*/ 66 h 275"/>
              <a:gd name="T6" fmla="*/ 69 w 201"/>
              <a:gd name="T7" fmla="*/ 62 h 275"/>
              <a:gd name="T8" fmla="*/ 74 w 201"/>
              <a:gd name="T9" fmla="*/ 58 h 275"/>
              <a:gd name="T10" fmla="*/ 82 w 201"/>
              <a:gd name="T11" fmla="*/ 48 h 275"/>
              <a:gd name="T12" fmla="*/ 90 w 201"/>
              <a:gd name="T13" fmla="*/ 35 h 275"/>
              <a:gd name="T14" fmla="*/ 97 w 201"/>
              <a:gd name="T15" fmla="*/ 21 h 275"/>
              <a:gd name="T16" fmla="*/ 107 w 201"/>
              <a:gd name="T17" fmla="*/ 10 h 275"/>
              <a:gd name="T18" fmla="*/ 113 w 201"/>
              <a:gd name="T19" fmla="*/ 6 h 275"/>
              <a:gd name="T20" fmla="*/ 119 w 201"/>
              <a:gd name="T21" fmla="*/ 2 h 275"/>
              <a:gd name="T22" fmla="*/ 124 w 201"/>
              <a:gd name="T23" fmla="*/ 0 h 275"/>
              <a:gd name="T24" fmla="*/ 132 w 201"/>
              <a:gd name="T25" fmla="*/ 0 h 275"/>
              <a:gd name="T26" fmla="*/ 147 w 201"/>
              <a:gd name="T27" fmla="*/ 2 h 275"/>
              <a:gd name="T28" fmla="*/ 159 w 201"/>
              <a:gd name="T29" fmla="*/ 10 h 275"/>
              <a:gd name="T30" fmla="*/ 170 w 201"/>
              <a:gd name="T31" fmla="*/ 19 h 275"/>
              <a:gd name="T32" fmla="*/ 182 w 201"/>
              <a:gd name="T33" fmla="*/ 29 h 275"/>
              <a:gd name="T34" fmla="*/ 190 w 201"/>
              <a:gd name="T35" fmla="*/ 44 h 275"/>
              <a:gd name="T36" fmla="*/ 195 w 201"/>
              <a:gd name="T37" fmla="*/ 58 h 275"/>
              <a:gd name="T38" fmla="*/ 199 w 201"/>
              <a:gd name="T39" fmla="*/ 71 h 275"/>
              <a:gd name="T40" fmla="*/ 201 w 201"/>
              <a:gd name="T41" fmla="*/ 87 h 275"/>
              <a:gd name="T42" fmla="*/ 201 w 201"/>
              <a:gd name="T43" fmla="*/ 98 h 275"/>
              <a:gd name="T44" fmla="*/ 197 w 201"/>
              <a:gd name="T45" fmla="*/ 106 h 275"/>
              <a:gd name="T46" fmla="*/ 193 w 201"/>
              <a:gd name="T47" fmla="*/ 115 h 275"/>
              <a:gd name="T48" fmla="*/ 190 w 201"/>
              <a:gd name="T49" fmla="*/ 121 h 275"/>
              <a:gd name="T50" fmla="*/ 186 w 201"/>
              <a:gd name="T51" fmla="*/ 131 h 275"/>
              <a:gd name="T52" fmla="*/ 182 w 201"/>
              <a:gd name="T53" fmla="*/ 137 h 275"/>
              <a:gd name="T54" fmla="*/ 178 w 201"/>
              <a:gd name="T55" fmla="*/ 144 h 275"/>
              <a:gd name="T56" fmla="*/ 178 w 201"/>
              <a:gd name="T57" fmla="*/ 152 h 275"/>
              <a:gd name="T58" fmla="*/ 176 w 201"/>
              <a:gd name="T59" fmla="*/ 160 h 275"/>
              <a:gd name="T60" fmla="*/ 174 w 201"/>
              <a:gd name="T61" fmla="*/ 167 h 275"/>
              <a:gd name="T62" fmla="*/ 172 w 201"/>
              <a:gd name="T63" fmla="*/ 177 h 275"/>
              <a:gd name="T64" fmla="*/ 169 w 201"/>
              <a:gd name="T65" fmla="*/ 186 h 275"/>
              <a:gd name="T66" fmla="*/ 167 w 201"/>
              <a:gd name="T67" fmla="*/ 198 h 275"/>
              <a:gd name="T68" fmla="*/ 163 w 201"/>
              <a:gd name="T69" fmla="*/ 211 h 275"/>
              <a:gd name="T70" fmla="*/ 161 w 201"/>
              <a:gd name="T71" fmla="*/ 221 h 275"/>
              <a:gd name="T72" fmla="*/ 161 w 201"/>
              <a:gd name="T73" fmla="*/ 229 h 275"/>
              <a:gd name="T74" fmla="*/ 153 w 201"/>
              <a:gd name="T75" fmla="*/ 233 h 275"/>
              <a:gd name="T76" fmla="*/ 144 w 201"/>
              <a:gd name="T77" fmla="*/ 236 h 275"/>
              <a:gd name="T78" fmla="*/ 130 w 201"/>
              <a:gd name="T79" fmla="*/ 242 h 275"/>
              <a:gd name="T80" fmla="*/ 119 w 201"/>
              <a:gd name="T81" fmla="*/ 248 h 275"/>
              <a:gd name="T82" fmla="*/ 107 w 201"/>
              <a:gd name="T83" fmla="*/ 254 h 275"/>
              <a:gd name="T84" fmla="*/ 94 w 201"/>
              <a:gd name="T85" fmla="*/ 261 h 275"/>
              <a:gd name="T86" fmla="*/ 84 w 201"/>
              <a:gd name="T87" fmla="*/ 267 h 275"/>
              <a:gd name="T88" fmla="*/ 74 w 201"/>
              <a:gd name="T89" fmla="*/ 275 h 275"/>
              <a:gd name="T90" fmla="*/ 59 w 201"/>
              <a:gd name="T91" fmla="*/ 246 h 275"/>
              <a:gd name="T92" fmla="*/ 49 w 201"/>
              <a:gd name="T93" fmla="*/ 219 h 275"/>
              <a:gd name="T94" fmla="*/ 40 w 201"/>
              <a:gd name="T95" fmla="*/ 194 h 275"/>
              <a:gd name="T96" fmla="*/ 30 w 201"/>
              <a:gd name="T97" fmla="*/ 173 h 275"/>
              <a:gd name="T98" fmla="*/ 23 w 201"/>
              <a:gd name="T99" fmla="*/ 154 h 275"/>
              <a:gd name="T100" fmla="*/ 15 w 201"/>
              <a:gd name="T101" fmla="*/ 138 h 275"/>
              <a:gd name="T102" fmla="*/ 7 w 201"/>
              <a:gd name="T103" fmla="*/ 125 h 275"/>
              <a:gd name="T104" fmla="*/ 0 w 201"/>
              <a:gd name="T105" fmla="*/ 115 h 275"/>
              <a:gd name="T106" fmla="*/ 7 w 201"/>
              <a:gd name="T107" fmla="*/ 112 h 275"/>
              <a:gd name="T108" fmla="*/ 15 w 201"/>
              <a:gd name="T109" fmla="*/ 106 h 275"/>
              <a:gd name="T110" fmla="*/ 21 w 201"/>
              <a:gd name="T111" fmla="*/ 98 h 275"/>
              <a:gd name="T112" fmla="*/ 25 w 201"/>
              <a:gd name="T113" fmla="*/ 90 h 275"/>
              <a:gd name="T114" fmla="*/ 30 w 201"/>
              <a:gd name="T115" fmla="*/ 83 h 275"/>
              <a:gd name="T116" fmla="*/ 36 w 201"/>
              <a:gd name="T117" fmla="*/ 73 h 275"/>
              <a:gd name="T118" fmla="*/ 40 w 201"/>
              <a:gd name="T119" fmla="*/ 69 h 275"/>
              <a:gd name="T120" fmla="*/ 44 w 201"/>
              <a:gd name="T121" fmla="*/ 67 h 27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01"/>
              <a:gd name="T184" fmla="*/ 0 h 275"/>
              <a:gd name="T185" fmla="*/ 201 w 201"/>
              <a:gd name="T186" fmla="*/ 275 h 27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01" h="275">
                <a:moveTo>
                  <a:pt x="44" y="67"/>
                </a:moveTo>
                <a:lnTo>
                  <a:pt x="53" y="67"/>
                </a:lnTo>
                <a:lnTo>
                  <a:pt x="59" y="66"/>
                </a:lnTo>
                <a:lnTo>
                  <a:pt x="69" y="62"/>
                </a:lnTo>
                <a:lnTo>
                  <a:pt x="74" y="58"/>
                </a:lnTo>
                <a:lnTo>
                  <a:pt x="82" y="48"/>
                </a:lnTo>
                <a:lnTo>
                  <a:pt x="90" y="35"/>
                </a:lnTo>
                <a:lnTo>
                  <a:pt x="97" y="21"/>
                </a:lnTo>
                <a:lnTo>
                  <a:pt x="107" y="10"/>
                </a:lnTo>
                <a:lnTo>
                  <a:pt x="113" y="6"/>
                </a:lnTo>
                <a:lnTo>
                  <a:pt x="119" y="2"/>
                </a:lnTo>
                <a:lnTo>
                  <a:pt x="124" y="0"/>
                </a:lnTo>
                <a:lnTo>
                  <a:pt x="132" y="0"/>
                </a:lnTo>
                <a:lnTo>
                  <a:pt x="147" y="2"/>
                </a:lnTo>
                <a:lnTo>
                  <a:pt x="159" y="10"/>
                </a:lnTo>
                <a:lnTo>
                  <a:pt x="170" y="19"/>
                </a:lnTo>
                <a:lnTo>
                  <a:pt x="182" y="29"/>
                </a:lnTo>
                <a:lnTo>
                  <a:pt x="190" y="44"/>
                </a:lnTo>
                <a:lnTo>
                  <a:pt x="195" y="58"/>
                </a:lnTo>
                <a:lnTo>
                  <a:pt x="199" y="71"/>
                </a:lnTo>
                <a:lnTo>
                  <a:pt x="201" y="87"/>
                </a:lnTo>
                <a:lnTo>
                  <a:pt x="201" y="98"/>
                </a:lnTo>
                <a:lnTo>
                  <a:pt x="197" y="106"/>
                </a:lnTo>
                <a:lnTo>
                  <a:pt x="193" y="115"/>
                </a:lnTo>
                <a:lnTo>
                  <a:pt x="190" y="121"/>
                </a:lnTo>
                <a:lnTo>
                  <a:pt x="186" y="131"/>
                </a:lnTo>
                <a:lnTo>
                  <a:pt x="182" y="137"/>
                </a:lnTo>
                <a:lnTo>
                  <a:pt x="178" y="144"/>
                </a:lnTo>
                <a:lnTo>
                  <a:pt x="178" y="152"/>
                </a:lnTo>
                <a:lnTo>
                  <a:pt x="176" y="160"/>
                </a:lnTo>
                <a:lnTo>
                  <a:pt x="174" y="167"/>
                </a:lnTo>
                <a:lnTo>
                  <a:pt x="172" y="177"/>
                </a:lnTo>
                <a:lnTo>
                  <a:pt x="169" y="186"/>
                </a:lnTo>
                <a:lnTo>
                  <a:pt x="167" y="198"/>
                </a:lnTo>
                <a:lnTo>
                  <a:pt x="163" y="211"/>
                </a:lnTo>
                <a:lnTo>
                  <a:pt x="161" y="221"/>
                </a:lnTo>
                <a:lnTo>
                  <a:pt x="161" y="229"/>
                </a:lnTo>
                <a:lnTo>
                  <a:pt x="153" y="233"/>
                </a:lnTo>
                <a:lnTo>
                  <a:pt x="144" y="236"/>
                </a:lnTo>
                <a:lnTo>
                  <a:pt x="130" y="242"/>
                </a:lnTo>
                <a:lnTo>
                  <a:pt x="119" y="248"/>
                </a:lnTo>
                <a:lnTo>
                  <a:pt x="107" y="254"/>
                </a:lnTo>
                <a:lnTo>
                  <a:pt x="94" y="261"/>
                </a:lnTo>
                <a:lnTo>
                  <a:pt x="84" y="267"/>
                </a:lnTo>
                <a:lnTo>
                  <a:pt x="74" y="275"/>
                </a:lnTo>
                <a:lnTo>
                  <a:pt x="59" y="246"/>
                </a:lnTo>
                <a:lnTo>
                  <a:pt x="49" y="219"/>
                </a:lnTo>
                <a:lnTo>
                  <a:pt x="40" y="194"/>
                </a:lnTo>
                <a:lnTo>
                  <a:pt x="30" y="173"/>
                </a:lnTo>
                <a:lnTo>
                  <a:pt x="23" y="154"/>
                </a:lnTo>
                <a:lnTo>
                  <a:pt x="15" y="138"/>
                </a:lnTo>
                <a:lnTo>
                  <a:pt x="7" y="125"/>
                </a:lnTo>
                <a:lnTo>
                  <a:pt x="0" y="115"/>
                </a:lnTo>
                <a:lnTo>
                  <a:pt x="7" y="112"/>
                </a:lnTo>
                <a:lnTo>
                  <a:pt x="15" y="106"/>
                </a:lnTo>
                <a:lnTo>
                  <a:pt x="21" y="98"/>
                </a:lnTo>
                <a:lnTo>
                  <a:pt x="25" y="90"/>
                </a:lnTo>
                <a:lnTo>
                  <a:pt x="30" y="83"/>
                </a:lnTo>
                <a:lnTo>
                  <a:pt x="36" y="73"/>
                </a:lnTo>
                <a:lnTo>
                  <a:pt x="40" y="69"/>
                </a:lnTo>
                <a:lnTo>
                  <a:pt x="44" y="67"/>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28" name="Freeform 169"/>
          <p:cNvSpPr>
            <a:spLocks/>
          </p:cNvSpPr>
          <p:nvPr/>
        </p:nvSpPr>
        <p:spPr bwMode="auto">
          <a:xfrm>
            <a:off x="5220965" y="4565650"/>
            <a:ext cx="125413" cy="182563"/>
          </a:xfrm>
          <a:custGeom>
            <a:avLst/>
            <a:gdLst>
              <a:gd name="T0" fmla="*/ 44 w 201"/>
              <a:gd name="T1" fmla="*/ 67 h 275"/>
              <a:gd name="T2" fmla="*/ 53 w 201"/>
              <a:gd name="T3" fmla="*/ 67 h 275"/>
              <a:gd name="T4" fmla="*/ 59 w 201"/>
              <a:gd name="T5" fmla="*/ 66 h 275"/>
              <a:gd name="T6" fmla="*/ 69 w 201"/>
              <a:gd name="T7" fmla="*/ 62 h 275"/>
              <a:gd name="T8" fmla="*/ 74 w 201"/>
              <a:gd name="T9" fmla="*/ 58 h 275"/>
              <a:gd name="T10" fmla="*/ 82 w 201"/>
              <a:gd name="T11" fmla="*/ 48 h 275"/>
              <a:gd name="T12" fmla="*/ 90 w 201"/>
              <a:gd name="T13" fmla="*/ 35 h 275"/>
              <a:gd name="T14" fmla="*/ 97 w 201"/>
              <a:gd name="T15" fmla="*/ 21 h 275"/>
              <a:gd name="T16" fmla="*/ 107 w 201"/>
              <a:gd name="T17" fmla="*/ 10 h 275"/>
              <a:gd name="T18" fmla="*/ 113 w 201"/>
              <a:gd name="T19" fmla="*/ 6 h 275"/>
              <a:gd name="T20" fmla="*/ 119 w 201"/>
              <a:gd name="T21" fmla="*/ 2 h 275"/>
              <a:gd name="T22" fmla="*/ 124 w 201"/>
              <a:gd name="T23" fmla="*/ 0 h 275"/>
              <a:gd name="T24" fmla="*/ 132 w 201"/>
              <a:gd name="T25" fmla="*/ 0 h 275"/>
              <a:gd name="T26" fmla="*/ 147 w 201"/>
              <a:gd name="T27" fmla="*/ 2 h 275"/>
              <a:gd name="T28" fmla="*/ 159 w 201"/>
              <a:gd name="T29" fmla="*/ 10 h 275"/>
              <a:gd name="T30" fmla="*/ 170 w 201"/>
              <a:gd name="T31" fmla="*/ 19 h 275"/>
              <a:gd name="T32" fmla="*/ 182 w 201"/>
              <a:gd name="T33" fmla="*/ 29 h 275"/>
              <a:gd name="T34" fmla="*/ 190 w 201"/>
              <a:gd name="T35" fmla="*/ 44 h 275"/>
              <a:gd name="T36" fmla="*/ 195 w 201"/>
              <a:gd name="T37" fmla="*/ 58 h 275"/>
              <a:gd name="T38" fmla="*/ 199 w 201"/>
              <a:gd name="T39" fmla="*/ 71 h 275"/>
              <a:gd name="T40" fmla="*/ 201 w 201"/>
              <a:gd name="T41" fmla="*/ 87 h 275"/>
              <a:gd name="T42" fmla="*/ 201 w 201"/>
              <a:gd name="T43" fmla="*/ 98 h 275"/>
              <a:gd name="T44" fmla="*/ 197 w 201"/>
              <a:gd name="T45" fmla="*/ 106 h 275"/>
              <a:gd name="T46" fmla="*/ 193 w 201"/>
              <a:gd name="T47" fmla="*/ 115 h 275"/>
              <a:gd name="T48" fmla="*/ 190 w 201"/>
              <a:gd name="T49" fmla="*/ 121 h 275"/>
              <a:gd name="T50" fmla="*/ 186 w 201"/>
              <a:gd name="T51" fmla="*/ 131 h 275"/>
              <a:gd name="T52" fmla="*/ 182 w 201"/>
              <a:gd name="T53" fmla="*/ 137 h 275"/>
              <a:gd name="T54" fmla="*/ 178 w 201"/>
              <a:gd name="T55" fmla="*/ 144 h 275"/>
              <a:gd name="T56" fmla="*/ 178 w 201"/>
              <a:gd name="T57" fmla="*/ 152 h 275"/>
              <a:gd name="T58" fmla="*/ 176 w 201"/>
              <a:gd name="T59" fmla="*/ 160 h 275"/>
              <a:gd name="T60" fmla="*/ 174 w 201"/>
              <a:gd name="T61" fmla="*/ 167 h 275"/>
              <a:gd name="T62" fmla="*/ 172 w 201"/>
              <a:gd name="T63" fmla="*/ 177 h 275"/>
              <a:gd name="T64" fmla="*/ 169 w 201"/>
              <a:gd name="T65" fmla="*/ 186 h 275"/>
              <a:gd name="T66" fmla="*/ 167 w 201"/>
              <a:gd name="T67" fmla="*/ 198 h 275"/>
              <a:gd name="T68" fmla="*/ 163 w 201"/>
              <a:gd name="T69" fmla="*/ 211 h 275"/>
              <a:gd name="T70" fmla="*/ 161 w 201"/>
              <a:gd name="T71" fmla="*/ 221 h 275"/>
              <a:gd name="T72" fmla="*/ 161 w 201"/>
              <a:gd name="T73" fmla="*/ 229 h 275"/>
              <a:gd name="T74" fmla="*/ 153 w 201"/>
              <a:gd name="T75" fmla="*/ 233 h 275"/>
              <a:gd name="T76" fmla="*/ 144 w 201"/>
              <a:gd name="T77" fmla="*/ 236 h 275"/>
              <a:gd name="T78" fmla="*/ 130 w 201"/>
              <a:gd name="T79" fmla="*/ 242 h 275"/>
              <a:gd name="T80" fmla="*/ 119 w 201"/>
              <a:gd name="T81" fmla="*/ 248 h 275"/>
              <a:gd name="T82" fmla="*/ 107 w 201"/>
              <a:gd name="T83" fmla="*/ 254 h 275"/>
              <a:gd name="T84" fmla="*/ 94 w 201"/>
              <a:gd name="T85" fmla="*/ 261 h 275"/>
              <a:gd name="T86" fmla="*/ 84 w 201"/>
              <a:gd name="T87" fmla="*/ 267 h 275"/>
              <a:gd name="T88" fmla="*/ 74 w 201"/>
              <a:gd name="T89" fmla="*/ 275 h 275"/>
              <a:gd name="T90" fmla="*/ 59 w 201"/>
              <a:gd name="T91" fmla="*/ 246 h 275"/>
              <a:gd name="T92" fmla="*/ 49 w 201"/>
              <a:gd name="T93" fmla="*/ 219 h 275"/>
              <a:gd name="T94" fmla="*/ 40 w 201"/>
              <a:gd name="T95" fmla="*/ 194 h 275"/>
              <a:gd name="T96" fmla="*/ 30 w 201"/>
              <a:gd name="T97" fmla="*/ 173 h 275"/>
              <a:gd name="T98" fmla="*/ 23 w 201"/>
              <a:gd name="T99" fmla="*/ 154 h 275"/>
              <a:gd name="T100" fmla="*/ 15 w 201"/>
              <a:gd name="T101" fmla="*/ 138 h 275"/>
              <a:gd name="T102" fmla="*/ 7 w 201"/>
              <a:gd name="T103" fmla="*/ 125 h 275"/>
              <a:gd name="T104" fmla="*/ 0 w 201"/>
              <a:gd name="T105" fmla="*/ 115 h 275"/>
              <a:gd name="T106" fmla="*/ 7 w 201"/>
              <a:gd name="T107" fmla="*/ 112 h 275"/>
              <a:gd name="T108" fmla="*/ 15 w 201"/>
              <a:gd name="T109" fmla="*/ 106 h 275"/>
              <a:gd name="T110" fmla="*/ 21 w 201"/>
              <a:gd name="T111" fmla="*/ 98 h 275"/>
              <a:gd name="T112" fmla="*/ 25 w 201"/>
              <a:gd name="T113" fmla="*/ 90 h 275"/>
              <a:gd name="T114" fmla="*/ 30 w 201"/>
              <a:gd name="T115" fmla="*/ 83 h 275"/>
              <a:gd name="T116" fmla="*/ 36 w 201"/>
              <a:gd name="T117" fmla="*/ 73 h 275"/>
              <a:gd name="T118" fmla="*/ 40 w 201"/>
              <a:gd name="T119" fmla="*/ 69 h 275"/>
              <a:gd name="T120" fmla="*/ 44 w 201"/>
              <a:gd name="T121" fmla="*/ 67 h 27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01"/>
              <a:gd name="T184" fmla="*/ 0 h 275"/>
              <a:gd name="T185" fmla="*/ 201 w 201"/>
              <a:gd name="T186" fmla="*/ 275 h 27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01" h="275">
                <a:moveTo>
                  <a:pt x="44" y="67"/>
                </a:moveTo>
                <a:lnTo>
                  <a:pt x="53" y="67"/>
                </a:lnTo>
                <a:lnTo>
                  <a:pt x="59" y="66"/>
                </a:lnTo>
                <a:lnTo>
                  <a:pt x="69" y="62"/>
                </a:lnTo>
                <a:lnTo>
                  <a:pt x="74" y="58"/>
                </a:lnTo>
                <a:lnTo>
                  <a:pt x="82" y="48"/>
                </a:lnTo>
                <a:lnTo>
                  <a:pt x="90" y="35"/>
                </a:lnTo>
                <a:lnTo>
                  <a:pt x="97" y="21"/>
                </a:lnTo>
                <a:lnTo>
                  <a:pt x="107" y="10"/>
                </a:lnTo>
                <a:lnTo>
                  <a:pt x="113" y="6"/>
                </a:lnTo>
                <a:lnTo>
                  <a:pt x="119" y="2"/>
                </a:lnTo>
                <a:lnTo>
                  <a:pt x="124" y="0"/>
                </a:lnTo>
                <a:lnTo>
                  <a:pt x="132" y="0"/>
                </a:lnTo>
                <a:lnTo>
                  <a:pt x="147" y="2"/>
                </a:lnTo>
                <a:lnTo>
                  <a:pt x="159" y="10"/>
                </a:lnTo>
                <a:lnTo>
                  <a:pt x="170" y="19"/>
                </a:lnTo>
                <a:lnTo>
                  <a:pt x="182" y="29"/>
                </a:lnTo>
                <a:lnTo>
                  <a:pt x="190" y="44"/>
                </a:lnTo>
                <a:lnTo>
                  <a:pt x="195" y="58"/>
                </a:lnTo>
                <a:lnTo>
                  <a:pt x="199" y="71"/>
                </a:lnTo>
                <a:lnTo>
                  <a:pt x="201" y="87"/>
                </a:lnTo>
                <a:lnTo>
                  <a:pt x="201" y="98"/>
                </a:lnTo>
                <a:lnTo>
                  <a:pt x="197" y="106"/>
                </a:lnTo>
                <a:lnTo>
                  <a:pt x="193" y="115"/>
                </a:lnTo>
                <a:lnTo>
                  <a:pt x="190" y="121"/>
                </a:lnTo>
                <a:lnTo>
                  <a:pt x="186" y="131"/>
                </a:lnTo>
                <a:lnTo>
                  <a:pt x="182" y="137"/>
                </a:lnTo>
                <a:lnTo>
                  <a:pt x="178" y="144"/>
                </a:lnTo>
                <a:lnTo>
                  <a:pt x="178" y="152"/>
                </a:lnTo>
                <a:lnTo>
                  <a:pt x="176" y="160"/>
                </a:lnTo>
                <a:lnTo>
                  <a:pt x="174" y="167"/>
                </a:lnTo>
                <a:lnTo>
                  <a:pt x="172" y="177"/>
                </a:lnTo>
                <a:lnTo>
                  <a:pt x="169" y="186"/>
                </a:lnTo>
                <a:lnTo>
                  <a:pt x="167" y="198"/>
                </a:lnTo>
                <a:lnTo>
                  <a:pt x="163" y="211"/>
                </a:lnTo>
                <a:lnTo>
                  <a:pt x="161" y="221"/>
                </a:lnTo>
                <a:lnTo>
                  <a:pt x="161" y="229"/>
                </a:lnTo>
                <a:lnTo>
                  <a:pt x="153" y="233"/>
                </a:lnTo>
                <a:lnTo>
                  <a:pt x="144" y="236"/>
                </a:lnTo>
                <a:lnTo>
                  <a:pt x="130" y="242"/>
                </a:lnTo>
                <a:lnTo>
                  <a:pt x="119" y="248"/>
                </a:lnTo>
                <a:lnTo>
                  <a:pt x="107" y="254"/>
                </a:lnTo>
                <a:lnTo>
                  <a:pt x="94" y="261"/>
                </a:lnTo>
                <a:lnTo>
                  <a:pt x="84" y="267"/>
                </a:lnTo>
                <a:lnTo>
                  <a:pt x="74" y="275"/>
                </a:lnTo>
                <a:lnTo>
                  <a:pt x="59" y="246"/>
                </a:lnTo>
                <a:lnTo>
                  <a:pt x="49" y="219"/>
                </a:lnTo>
                <a:lnTo>
                  <a:pt x="40" y="194"/>
                </a:lnTo>
                <a:lnTo>
                  <a:pt x="30" y="173"/>
                </a:lnTo>
                <a:lnTo>
                  <a:pt x="23" y="154"/>
                </a:lnTo>
                <a:lnTo>
                  <a:pt x="15" y="138"/>
                </a:lnTo>
                <a:lnTo>
                  <a:pt x="7" y="125"/>
                </a:lnTo>
                <a:lnTo>
                  <a:pt x="0" y="115"/>
                </a:lnTo>
                <a:lnTo>
                  <a:pt x="7" y="112"/>
                </a:lnTo>
                <a:lnTo>
                  <a:pt x="15" y="106"/>
                </a:lnTo>
                <a:lnTo>
                  <a:pt x="21" y="98"/>
                </a:lnTo>
                <a:lnTo>
                  <a:pt x="25" y="90"/>
                </a:lnTo>
                <a:lnTo>
                  <a:pt x="30" y="83"/>
                </a:lnTo>
                <a:lnTo>
                  <a:pt x="36" y="73"/>
                </a:lnTo>
                <a:lnTo>
                  <a:pt x="40" y="69"/>
                </a:lnTo>
                <a:lnTo>
                  <a:pt x="44" y="67"/>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29" name="Freeform 170"/>
          <p:cNvSpPr>
            <a:spLocks/>
          </p:cNvSpPr>
          <p:nvPr/>
        </p:nvSpPr>
        <p:spPr bwMode="auto">
          <a:xfrm>
            <a:off x="5673403" y="4921250"/>
            <a:ext cx="100012" cy="92075"/>
          </a:xfrm>
          <a:custGeom>
            <a:avLst/>
            <a:gdLst>
              <a:gd name="T0" fmla="*/ 6 w 160"/>
              <a:gd name="T1" fmla="*/ 52 h 138"/>
              <a:gd name="T2" fmla="*/ 10 w 160"/>
              <a:gd name="T3" fmla="*/ 48 h 138"/>
              <a:gd name="T4" fmla="*/ 14 w 160"/>
              <a:gd name="T5" fmla="*/ 46 h 138"/>
              <a:gd name="T6" fmla="*/ 18 w 160"/>
              <a:gd name="T7" fmla="*/ 46 h 138"/>
              <a:gd name="T8" fmla="*/ 25 w 160"/>
              <a:gd name="T9" fmla="*/ 48 h 138"/>
              <a:gd name="T10" fmla="*/ 43 w 160"/>
              <a:gd name="T11" fmla="*/ 56 h 138"/>
              <a:gd name="T12" fmla="*/ 56 w 160"/>
              <a:gd name="T13" fmla="*/ 63 h 138"/>
              <a:gd name="T14" fmla="*/ 64 w 160"/>
              <a:gd name="T15" fmla="*/ 71 h 138"/>
              <a:gd name="T16" fmla="*/ 68 w 160"/>
              <a:gd name="T17" fmla="*/ 61 h 138"/>
              <a:gd name="T18" fmla="*/ 77 w 160"/>
              <a:gd name="T19" fmla="*/ 54 h 138"/>
              <a:gd name="T20" fmla="*/ 85 w 160"/>
              <a:gd name="T21" fmla="*/ 52 h 138"/>
              <a:gd name="T22" fmla="*/ 96 w 160"/>
              <a:gd name="T23" fmla="*/ 52 h 138"/>
              <a:gd name="T24" fmla="*/ 94 w 160"/>
              <a:gd name="T25" fmla="*/ 33 h 138"/>
              <a:gd name="T26" fmla="*/ 91 w 160"/>
              <a:gd name="T27" fmla="*/ 27 h 138"/>
              <a:gd name="T28" fmla="*/ 85 w 160"/>
              <a:gd name="T29" fmla="*/ 23 h 138"/>
              <a:gd name="T30" fmla="*/ 79 w 160"/>
              <a:gd name="T31" fmla="*/ 19 h 138"/>
              <a:gd name="T32" fmla="*/ 79 w 160"/>
              <a:gd name="T33" fmla="*/ 11 h 138"/>
              <a:gd name="T34" fmla="*/ 83 w 160"/>
              <a:gd name="T35" fmla="*/ 4 h 138"/>
              <a:gd name="T36" fmla="*/ 91 w 160"/>
              <a:gd name="T37" fmla="*/ 0 h 138"/>
              <a:gd name="T38" fmla="*/ 96 w 160"/>
              <a:gd name="T39" fmla="*/ 0 h 138"/>
              <a:gd name="T40" fmla="*/ 110 w 160"/>
              <a:gd name="T41" fmla="*/ 0 h 138"/>
              <a:gd name="T42" fmla="*/ 131 w 160"/>
              <a:gd name="T43" fmla="*/ 11 h 138"/>
              <a:gd name="T44" fmla="*/ 148 w 160"/>
              <a:gd name="T45" fmla="*/ 29 h 138"/>
              <a:gd name="T46" fmla="*/ 158 w 160"/>
              <a:gd name="T47" fmla="*/ 54 h 138"/>
              <a:gd name="T48" fmla="*/ 156 w 160"/>
              <a:gd name="T49" fmla="*/ 65 h 138"/>
              <a:gd name="T50" fmla="*/ 148 w 160"/>
              <a:gd name="T51" fmla="*/ 63 h 138"/>
              <a:gd name="T52" fmla="*/ 139 w 160"/>
              <a:gd name="T53" fmla="*/ 63 h 138"/>
              <a:gd name="T54" fmla="*/ 131 w 160"/>
              <a:gd name="T55" fmla="*/ 61 h 138"/>
              <a:gd name="T56" fmla="*/ 119 w 160"/>
              <a:gd name="T57" fmla="*/ 63 h 138"/>
              <a:gd name="T58" fmla="*/ 106 w 160"/>
              <a:gd name="T59" fmla="*/ 63 h 138"/>
              <a:gd name="T60" fmla="*/ 94 w 160"/>
              <a:gd name="T61" fmla="*/ 65 h 138"/>
              <a:gd name="T62" fmla="*/ 81 w 160"/>
              <a:gd name="T63" fmla="*/ 65 h 138"/>
              <a:gd name="T64" fmla="*/ 75 w 160"/>
              <a:gd name="T65" fmla="*/ 73 h 138"/>
              <a:gd name="T66" fmla="*/ 71 w 160"/>
              <a:gd name="T67" fmla="*/ 88 h 138"/>
              <a:gd name="T68" fmla="*/ 71 w 160"/>
              <a:gd name="T69" fmla="*/ 102 h 138"/>
              <a:gd name="T70" fmla="*/ 68 w 160"/>
              <a:gd name="T71" fmla="*/ 111 h 138"/>
              <a:gd name="T72" fmla="*/ 71 w 160"/>
              <a:gd name="T73" fmla="*/ 115 h 138"/>
              <a:gd name="T74" fmla="*/ 75 w 160"/>
              <a:gd name="T75" fmla="*/ 123 h 138"/>
              <a:gd name="T76" fmla="*/ 79 w 160"/>
              <a:gd name="T77" fmla="*/ 127 h 138"/>
              <a:gd name="T78" fmla="*/ 75 w 160"/>
              <a:gd name="T79" fmla="*/ 131 h 138"/>
              <a:gd name="T80" fmla="*/ 68 w 160"/>
              <a:gd name="T81" fmla="*/ 132 h 138"/>
              <a:gd name="T82" fmla="*/ 58 w 160"/>
              <a:gd name="T83" fmla="*/ 136 h 138"/>
              <a:gd name="T84" fmla="*/ 50 w 160"/>
              <a:gd name="T85" fmla="*/ 138 h 138"/>
              <a:gd name="T86" fmla="*/ 37 w 160"/>
              <a:gd name="T87" fmla="*/ 136 h 138"/>
              <a:gd name="T88" fmla="*/ 20 w 160"/>
              <a:gd name="T89" fmla="*/ 119 h 138"/>
              <a:gd name="T90" fmla="*/ 8 w 160"/>
              <a:gd name="T91" fmla="*/ 94 h 138"/>
              <a:gd name="T92" fmla="*/ 2 w 160"/>
              <a:gd name="T93" fmla="*/ 67 h 138"/>
              <a:gd name="T94" fmla="*/ 0 w 160"/>
              <a:gd name="T95" fmla="*/ 56 h 138"/>
              <a:gd name="T96" fmla="*/ 2 w 160"/>
              <a:gd name="T97" fmla="*/ 52 h 13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38"/>
              <a:gd name="T149" fmla="*/ 160 w 160"/>
              <a:gd name="T150" fmla="*/ 138 h 13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38">
                <a:moveTo>
                  <a:pt x="4" y="52"/>
                </a:moveTo>
                <a:lnTo>
                  <a:pt x="6" y="52"/>
                </a:lnTo>
                <a:lnTo>
                  <a:pt x="8" y="50"/>
                </a:lnTo>
                <a:lnTo>
                  <a:pt x="10" y="48"/>
                </a:lnTo>
                <a:lnTo>
                  <a:pt x="12" y="48"/>
                </a:lnTo>
                <a:lnTo>
                  <a:pt x="14" y="46"/>
                </a:lnTo>
                <a:lnTo>
                  <a:pt x="16" y="46"/>
                </a:lnTo>
                <a:lnTo>
                  <a:pt x="18" y="46"/>
                </a:lnTo>
                <a:lnTo>
                  <a:pt x="21" y="46"/>
                </a:lnTo>
                <a:lnTo>
                  <a:pt x="25" y="48"/>
                </a:lnTo>
                <a:lnTo>
                  <a:pt x="33" y="52"/>
                </a:lnTo>
                <a:lnTo>
                  <a:pt x="43" y="56"/>
                </a:lnTo>
                <a:lnTo>
                  <a:pt x="50" y="59"/>
                </a:lnTo>
                <a:lnTo>
                  <a:pt x="56" y="63"/>
                </a:lnTo>
                <a:lnTo>
                  <a:pt x="60" y="67"/>
                </a:lnTo>
                <a:lnTo>
                  <a:pt x="64" y="71"/>
                </a:lnTo>
                <a:lnTo>
                  <a:pt x="68" y="65"/>
                </a:lnTo>
                <a:lnTo>
                  <a:pt x="68" y="61"/>
                </a:lnTo>
                <a:lnTo>
                  <a:pt x="71" y="58"/>
                </a:lnTo>
                <a:lnTo>
                  <a:pt x="77" y="54"/>
                </a:lnTo>
                <a:lnTo>
                  <a:pt x="81" y="52"/>
                </a:lnTo>
                <a:lnTo>
                  <a:pt x="85" y="52"/>
                </a:lnTo>
                <a:lnTo>
                  <a:pt x="91" y="50"/>
                </a:lnTo>
                <a:lnTo>
                  <a:pt x="96" y="52"/>
                </a:lnTo>
                <a:lnTo>
                  <a:pt x="96" y="38"/>
                </a:lnTo>
                <a:lnTo>
                  <a:pt x="94" y="33"/>
                </a:lnTo>
                <a:lnTo>
                  <a:pt x="93" y="29"/>
                </a:lnTo>
                <a:lnTo>
                  <a:pt x="91" y="27"/>
                </a:lnTo>
                <a:lnTo>
                  <a:pt x="87" y="25"/>
                </a:lnTo>
                <a:lnTo>
                  <a:pt x="85" y="23"/>
                </a:lnTo>
                <a:lnTo>
                  <a:pt x="81" y="21"/>
                </a:lnTo>
                <a:lnTo>
                  <a:pt x="79" y="19"/>
                </a:lnTo>
                <a:lnTo>
                  <a:pt x="79" y="15"/>
                </a:lnTo>
                <a:lnTo>
                  <a:pt x="79" y="11"/>
                </a:lnTo>
                <a:lnTo>
                  <a:pt x="81" y="10"/>
                </a:lnTo>
                <a:lnTo>
                  <a:pt x="83" y="4"/>
                </a:lnTo>
                <a:lnTo>
                  <a:pt x="87" y="4"/>
                </a:lnTo>
                <a:lnTo>
                  <a:pt x="91" y="0"/>
                </a:lnTo>
                <a:lnTo>
                  <a:pt x="93" y="0"/>
                </a:lnTo>
                <a:lnTo>
                  <a:pt x="96" y="0"/>
                </a:lnTo>
                <a:lnTo>
                  <a:pt x="98" y="0"/>
                </a:lnTo>
                <a:lnTo>
                  <a:pt x="110" y="0"/>
                </a:lnTo>
                <a:lnTo>
                  <a:pt x="121" y="4"/>
                </a:lnTo>
                <a:lnTo>
                  <a:pt x="131" y="11"/>
                </a:lnTo>
                <a:lnTo>
                  <a:pt x="139" y="19"/>
                </a:lnTo>
                <a:lnTo>
                  <a:pt x="148" y="29"/>
                </a:lnTo>
                <a:lnTo>
                  <a:pt x="154" y="42"/>
                </a:lnTo>
                <a:lnTo>
                  <a:pt x="158" y="54"/>
                </a:lnTo>
                <a:lnTo>
                  <a:pt x="160" y="65"/>
                </a:lnTo>
                <a:lnTo>
                  <a:pt x="156" y="65"/>
                </a:lnTo>
                <a:lnTo>
                  <a:pt x="152" y="63"/>
                </a:lnTo>
                <a:lnTo>
                  <a:pt x="148" y="63"/>
                </a:lnTo>
                <a:lnTo>
                  <a:pt x="144" y="63"/>
                </a:lnTo>
                <a:lnTo>
                  <a:pt x="139" y="63"/>
                </a:lnTo>
                <a:lnTo>
                  <a:pt x="137" y="61"/>
                </a:lnTo>
                <a:lnTo>
                  <a:pt x="131" y="61"/>
                </a:lnTo>
                <a:lnTo>
                  <a:pt x="125" y="63"/>
                </a:lnTo>
                <a:lnTo>
                  <a:pt x="119" y="63"/>
                </a:lnTo>
                <a:lnTo>
                  <a:pt x="114" y="63"/>
                </a:lnTo>
                <a:lnTo>
                  <a:pt x="106" y="63"/>
                </a:lnTo>
                <a:lnTo>
                  <a:pt x="100" y="65"/>
                </a:lnTo>
                <a:lnTo>
                  <a:pt x="94" y="65"/>
                </a:lnTo>
                <a:lnTo>
                  <a:pt x="91" y="65"/>
                </a:lnTo>
                <a:lnTo>
                  <a:pt x="81" y="65"/>
                </a:lnTo>
                <a:lnTo>
                  <a:pt x="77" y="69"/>
                </a:lnTo>
                <a:lnTo>
                  <a:pt x="75" y="73"/>
                </a:lnTo>
                <a:lnTo>
                  <a:pt x="71" y="81"/>
                </a:lnTo>
                <a:lnTo>
                  <a:pt x="71" y="88"/>
                </a:lnTo>
                <a:lnTo>
                  <a:pt x="71" y="94"/>
                </a:lnTo>
                <a:lnTo>
                  <a:pt x="71" y="102"/>
                </a:lnTo>
                <a:lnTo>
                  <a:pt x="68" y="107"/>
                </a:lnTo>
                <a:lnTo>
                  <a:pt x="68" y="111"/>
                </a:lnTo>
                <a:lnTo>
                  <a:pt x="71" y="115"/>
                </a:lnTo>
                <a:lnTo>
                  <a:pt x="75" y="119"/>
                </a:lnTo>
                <a:lnTo>
                  <a:pt x="75" y="123"/>
                </a:lnTo>
                <a:lnTo>
                  <a:pt x="77" y="125"/>
                </a:lnTo>
                <a:lnTo>
                  <a:pt x="79" y="127"/>
                </a:lnTo>
                <a:lnTo>
                  <a:pt x="79" y="129"/>
                </a:lnTo>
                <a:lnTo>
                  <a:pt x="75" y="131"/>
                </a:lnTo>
                <a:lnTo>
                  <a:pt x="71" y="132"/>
                </a:lnTo>
                <a:lnTo>
                  <a:pt x="68" y="132"/>
                </a:lnTo>
                <a:lnTo>
                  <a:pt x="62" y="134"/>
                </a:lnTo>
                <a:lnTo>
                  <a:pt x="58" y="136"/>
                </a:lnTo>
                <a:lnTo>
                  <a:pt x="54" y="136"/>
                </a:lnTo>
                <a:lnTo>
                  <a:pt x="50" y="138"/>
                </a:lnTo>
                <a:lnTo>
                  <a:pt x="46" y="138"/>
                </a:lnTo>
                <a:lnTo>
                  <a:pt x="37" y="136"/>
                </a:lnTo>
                <a:lnTo>
                  <a:pt x="29" y="129"/>
                </a:lnTo>
                <a:lnTo>
                  <a:pt x="20" y="119"/>
                </a:lnTo>
                <a:lnTo>
                  <a:pt x="14" y="106"/>
                </a:lnTo>
                <a:lnTo>
                  <a:pt x="8" y="94"/>
                </a:lnTo>
                <a:lnTo>
                  <a:pt x="4" y="81"/>
                </a:lnTo>
                <a:lnTo>
                  <a:pt x="2" y="67"/>
                </a:lnTo>
                <a:lnTo>
                  <a:pt x="0" y="58"/>
                </a:lnTo>
                <a:lnTo>
                  <a:pt x="0" y="56"/>
                </a:lnTo>
                <a:lnTo>
                  <a:pt x="0" y="54"/>
                </a:lnTo>
                <a:lnTo>
                  <a:pt x="2" y="52"/>
                </a:lnTo>
                <a:lnTo>
                  <a:pt x="4" y="52"/>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30" name="Freeform 171"/>
          <p:cNvSpPr>
            <a:spLocks/>
          </p:cNvSpPr>
          <p:nvPr/>
        </p:nvSpPr>
        <p:spPr bwMode="auto">
          <a:xfrm>
            <a:off x="5673403" y="4921250"/>
            <a:ext cx="100012" cy="92075"/>
          </a:xfrm>
          <a:custGeom>
            <a:avLst/>
            <a:gdLst>
              <a:gd name="T0" fmla="*/ 6 w 160"/>
              <a:gd name="T1" fmla="*/ 52 h 138"/>
              <a:gd name="T2" fmla="*/ 10 w 160"/>
              <a:gd name="T3" fmla="*/ 48 h 138"/>
              <a:gd name="T4" fmla="*/ 14 w 160"/>
              <a:gd name="T5" fmla="*/ 46 h 138"/>
              <a:gd name="T6" fmla="*/ 18 w 160"/>
              <a:gd name="T7" fmla="*/ 46 h 138"/>
              <a:gd name="T8" fmla="*/ 25 w 160"/>
              <a:gd name="T9" fmla="*/ 48 h 138"/>
              <a:gd name="T10" fmla="*/ 43 w 160"/>
              <a:gd name="T11" fmla="*/ 56 h 138"/>
              <a:gd name="T12" fmla="*/ 56 w 160"/>
              <a:gd name="T13" fmla="*/ 63 h 138"/>
              <a:gd name="T14" fmla="*/ 64 w 160"/>
              <a:gd name="T15" fmla="*/ 71 h 138"/>
              <a:gd name="T16" fmla="*/ 68 w 160"/>
              <a:gd name="T17" fmla="*/ 61 h 138"/>
              <a:gd name="T18" fmla="*/ 77 w 160"/>
              <a:gd name="T19" fmla="*/ 54 h 138"/>
              <a:gd name="T20" fmla="*/ 85 w 160"/>
              <a:gd name="T21" fmla="*/ 52 h 138"/>
              <a:gd name="T22" fmla="*/ 96 w 160"/>
              <a:gd name="T23" fmla="*/ 52 h 138"/>
              <a:gd name="T24" fmla="*/ 94 w 160"/>
              <a:gd name="T25" fmla="*/ 33 h 138"/>
              <a:gd name="T26" fmla="*/ 91 w 160"/>
              <a:gd name="T27" fmla="*/ 27 h 138"/>
              <a:gd name="T28" fmla="*/ 85 w 160"/>
              <a:gd name="T29" fmla="*/ 23 h 138"/>
              <a:gd name="T30" fmla="*/ 79 w 160"/>
              <a:gd name="T31" fmla="*/ 19 h 138"/>
              <a:gd name="T32" fmla="*/ 79 w 160"/>
              <a:gd name="T33" fmla="*/ 11 h 138"/>
              <a:gd name="T34" fmla="*/ 83 w 160"/>
              <a:gd name="T35" fmla="*/ 4 h 138"/>
              <a:gd name="T36" fmla="*/ 91 w 160"/>
              <a:gd name="T37" fmla="*/ 0 h 138"/>
              <a:gd name="T38" fmla="*/ 96 w 160"/>
              <a:gd name="T39" fmla="*/ 0 h 138"/>
              <a:gd name="T40" fmla="*/ 110 w 160"/>
              <a:gd name="T41" fmla="*/ 0 h 138"/>
              <a:gd name="T42" fmla="*/ 131 w 160"/>
              <a:gd name="T43" fmla="*/ 11 h 138"/>
              <a:gd name="T44" fmla="*/ 148 w 160"/>
              <a:gd name="T45" fmla="*/ 29 h 138"/>
              <a:gd name="T46" fmla="*/ 158 w 160"/>
              <a:gd name="T47" fmla="*/ 54 h 138"/>
              <a:gd name="T48" fmla="*/ 156 w 160"/>
              <a:gd name="T49" fmla="*/ 65 h 138"/>
              <a:gd name="T50" fmla="*/ 148 w 160"/>
              <a:gd name="T51" fmla="*/ 63 h 138"/>
              <a:gd name="T52" fmla="*/ 139 w 160"/>
              <a:gd name="T53" fmla="*/ 63 h 138"/>
              <a:gd name="T54" fmla="*/ 131 w 160"/>
              <a:gd name="T55" fmla="*/ 61 h 138"/>
              <a:gd name="T56" fmla="*/ 119 w 160"/>
              <a:gd name="T57" fmla="*/ 63 h 138"/>
              <a:gd name="T58" fmla="*/ 106 w 160"/>
              <a:gd name="T59" fmla="*/ 63 h 138"/>
              <a:gd name="T60" fmla="*/ 94 w 160"/>
              <a:gd name="T61" fmla="*/ 65 h 138"/>
              <a:gd name="T62" fmla="*/ 81 w 160"/>
              <a:gd name="T63" fmla="*/ 65 h 138"/>
              <a:gd name="T64" fmla="*/ 75 w 160"/>
              <a:gd name="T65" fmla="*/ 73 h 138"/>
              <a:gd name="T66" fmla="*/ 71 w 160"/>
              <a:gd name="T67" fmla="*/ 88 h 138"/>
              <a:gd name="T68" fmla="*/ 71 w 160"/>
              <a:gd name="T69" fmla="*/ 102 h 138"/>
              <a:gd name="T70" fmla="*/ 68 w 160"/>
              <a:gd name="T71" fmla="*/ 111 h 138"/>
              <a:gd name="T72" fmla="*/ 71 w 160"/>
              <a:gd name="T73" fmla="*/ 115 h 138"/>
              <a:gd name="T74" fmla="*/ 75 w 160"/>
              <a:gd name="T75" fmla="*/ 123 h 138"/>
              <a:gd name="T76" fmla="*/ 79 w 160"/>
              <a:gd name="T77" fmla="*/ 127 h 138"/>
              <a:gd name="T78" fmla="*/ 75 w 160"/>
              <a:gd name="T79" fmla="*/ 131 h 138"/>
              <a:gd name="T80" fmla="*/ 68 w 160"/>
              <a:gd name="T81" fmla="*/ 132 h 138"/>
              <a:gd name="T82" fmla="*/ 58 w 160"/>
              <a:gd name="T83" fmla="*/ 136 h 138"/>
              <a:gd name="T84" fmla="*/ 50 w 160"/>
              <a:gd name="T85" fmla="*/ 138 h 138"/>
              <a:gd name="T86" fmla="*/ 37 w 160"/>
              <a:gd name="T87" fmla="*/ 136 h 138"/>
              <a:gd name="T88" fmla="*/ 20 w 160"/>
              <a:gd name="T89" fmla="*/ 119 h 138"/>
              <a:gd name="T90" fmla="*/ 8 w 160"/>
              <a:gd name="T91" fmla="*/ 94 h 138"/>
              <a:gd name="T92" fmla="*/ 2 w 160"/>
              <a:gd name="T93" fmla="*/ 67 h 138"/>
              <a:gd name="T94" fmla="*/ 0 w 160"/>
              <a:gd name="T95" fmla="*/ 56 h 138"/>
              <a:gd name="T96" fmla="*/ 2 w 160"/>
              <a:gd name="T97" fmla="*/ 52 h 13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0"/>
              <a:gd name="T148" fmla="*/ 0 h 138"/>
              <a:gd name="T149" fmla="*/ 160 w 160"/>
              <a:gd name="T150" fmla="*/ 138 h 13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0" h="138">
                <a:moveTo>
                  <a:pt x="4" y="52"/>
                </a:moveTo>
                <a:lnTo>
                  <a:pt x="6" y="52"/>
                </a:lnTo>
                <a:lnTo>
                  <a:pt x="8" y="50"/>
                </a:lnTo>
                <a:lnTo>
                  <a:pt x="10" y="48"/>
                </a:lnTo>
                <a:lnTo>
                  <a:pt x="12" y="48"/>
                </a:lnTo>
                <a:lnTo>
                  <a:pt x="14" y="46"/>
                </a:lnTo>
                <a:lnTo>
                  <a:pt x="16" y="46"/>
                </a:lnTo>
                <a:lnTo>
                  <a:pt x="18" y="46"/>
                </a:lnTo>
                <a:lnTo>
                  <a:pt x="21" y="46"/>
                </a:lnTo>
                <a:lnTo>
                  <a:pt x="25" y="48"/>
                </a:lnTo>
                <a:lnTo>
                  <a:pt x="33" y="52"/>
                </a:lnTo>
                <a:lnTo>
                  <a:pt x="43" y="56"/>
                </a:lnTo>
                <a:lnTo>
                  <a:pt x="50" y="59"/>
                </a:lnTo>
                <a:lnTo>
                  <a:pt x="56" y="63"/>
                </a:lnTo>
                <a:lnTo>
                  <a:pt x="60" y="67"/>
                </a:lnTo>
                <a:lnTo>
                  <a:pt x="64" y="71"/>
                </a:lnTo>
                <a:lnTo>
                  <a:pt x="68" y="65"/>
                </a:lnTo>
                <a:lnTo>
                  <a:pt x="68" y="61"/>
                </a:lnTo>
                <a:lnTo>
                  <a:pt x="71" y="58"/>
                </a:lnTo>
                <a:lnTo>
                  <a:pt x="77" y="54"/>
                </a:lnTo>
                <a:lnTo>
                  <a:pt x="81" y="52"/>
                </a:lnTo>
                <a:lnTo>
                  <a:pt x="85" y="52"/>
                </a:lnTo>
                <a:lnTo>
                  <a:pt x="91" y="50"/>
                </a:lnTo>
                <a:lnTo>
                  <a:pt x="96" y="52"/>
                </a:lnTo>
                <a:lnTo>
                  <a:pt x="96" y="38"/>
                </a:lnTo>
                <a:lnTo>
                  <a:pt x="94" y="33"/>
                </a:lnTo>
                <a:lnTo>
                  <a:pt x="93" y="29"/>
                </a:lnTo>
                <a:lnTo>
                  <a:pt x="91" y="27"/>
                </a:lnTo>
                <a:lnTo>
                  <a:pt x="87" y="25"/>
                </a:lnTo>
                <a:lnTo>
                  <a:pt x="85" y="23"/>
                </a:lnTo>
                <a:lnTo>
                  <a:pt x="81" y="21"/>
                </a:lnTo>
                <a:lnTo>
                  <a:pt x="79" y="19"/>
                </a:lnTo>
                <a:lnTo>
                  <a:pt x="79" y="15"/>
                </a:lnTo>
                <a:lnTo>
                  <a:pt x="79" y="11"/>
                </a:lnTo>
                <a:lnTo>
                  <a:pt x="81" y="10"/>
                </a:lnTo>
                <a:lnTo>
                  <a:pt x="83" y="4"/>
                </a:lnTo>
                <a:lnTo>
                  <a:pt x="87" y="4"/>
                </a:lnTo>
                <a:lnTo>
                  <a:pt x="91" y="0"/>
                </a:lnTo>
                <a:lnTo>
                  <a:pt x="93" y="0"/>
                </a:lnTo>
                <a:lnTo>
                  <a:pt x="96" y="0"/>
                </a:lnTo>
                <a:lnTo>
                  <a:pt x="98" y="0"/>
                </a:lnTo>
                <a:lnTo>
                  <a:pt x="110" y="0"/>
                </a:lnTo>
                <a:lnTo>
                  <a:pt x="121" y="4"/>
                </a:lnTo>
                <a:lnTo>
                  <a:pt x="131" y="11"/>
                </a:lnTo>
                <a:lnTo>
                  <a:pt x="139" y="19"/>
                </a:lnTo>
                <a:lnTo>
                  <a:pt x="148" y="29"/>
                </a:lnTo>
                <a:lnTo>
                  <a:pt x="154" y="42"/>
                </a:lnTo>
                <a:lnTo>
                  <a:pt x="158" y="54"/>
                </a:lnTo>
                <a:lnTo>
                  <a:pt x="160" y="65"/>
                </a:lnTo>
                <a:lnTo>
                  <a:pt x="156" y="65"/>
                </a:lnTo>
                <a:lnTo>
                  <a:pt x="152" y="63"/>
                </a:lnTo>
                <a:lnTo>
                  <a:pt x="148" y="63"/>
                </a:lnTo>
                <a:lnTo>
                  <a:pt x="144" y="63"/>
                </a:lnTo>
                <a:lnTo>
                  <a:pt x="139" y="63"/>
                </a:lnTo>
                <a:lnTo>
                  <a:pt x="137" y="61"/>
                </a:lnTo>
                <a:lnTo>
                  <a:pt x="131" y="61"/>
                </a:lnTo>
                <a:lnTo>
                  <a:pt x="125" y="63"/>
                </a:lnTo>
                <a:lnTo>
                  <a:pt x="119" y="63"/>
                </a:lnTo>
                <a:lnTo>
                  <a:pt x="114" y="63"/>
                </a:lnTo>
                <a:lnTo>
                  <a:pt x="106" y="63"/>
                </a:lnTo>
                <a:lnTo>
                  <a:pt x="100" y="65"/>
                </a:lnTo>
                <a:lnTo>
                  <a:pt x="94" y="65"/>
                </a:lnTo>
                <a:lnTo>
                  <a:pt x="91" y="65"/>
                </a:lnTo>
                <a:lnTo>
                  <a:pt x="81" y="65"/>
                </a:lnTo>
                <a:lnTo>
                  <a:pt x="77" y="69"/>
                </a:lnTo>
                <a:lnTo>
                  <a:pt x="75" y="73"/>
                </a:lnTo>
                <a:lnTo>
                  <a:pt x="71" y="81"/>
                </a:lnTo>
                <a:lnTo>
                  <a:pt x="71" y="88"/>
                </a:lnTo>
                <a:lnTo>
                  <a:pt x="71" y="94"/>
                </a:lnTo>
                <a:lnTo>
                  <a:pt x="71" y="102"/>
                </a:lnTo>
                <a:lnTo>
                  <a:pt x="68" y="107"/>
                </a:lnTo>
                <a:lnTo>
                  <a:pt x="68" y="111"/>
                </a:lnTo>
                <a:lnTo>
                  <a:pt x="71" y="115"/>
                </a:lnTo>
                <a:lnTo>
                  <a:pt x="75" y="119"/>
                </a:lnTo>
                <a:lnTo>
                  <a:pt x="75" y="123"/>
                </a:lnTo>
                <a:lnTo>
                  <a:pt x="77" y="125"/>
                </a:lnTo>
                <a:lnTo>
                  <a:pt x="79" y="127"/>
                </a:lnTo>
                <a:lnTo>
                  <a:pt x="79" y="129"/>
                </a:lnTo>
                <a:lnTo>
                  <a:pt x="75" y="131"/>
                </a:lnTo>
                <a:lnTo>
                  <a:pt x="71" y="132"/>
                </a:lnTo>
                <a:lnTo>
                  <a:pt x="68" y="132"/>
                </a:lnTo>
                <a:lnTo>
                  <a:pt x="62" y="134"/>
                </a:lnTo>
                <a:lnTo>
                  <a:pt x="58" y="136"/>
                </a:lnTo>
                <a:lnTo>
                  <a:pt x="54" y="136"/>
                </a:lnTo>
                <a:lnTo>
                  <a:pt x="50" y="138"/>
                </a:lnTo>
                <a:lnTo>
                  <a:pt x="46" y="138"/>
                </a:lnTo>
                <a:lnTo>
                  <a:pt x="37" y="136"/>
                </a:lnTo>
                <a:lnTo>
                  <a:pt x="29" y="129"/>
                </a:lnTo>
                <a:lnTo>
                  <a:pt x="20" y="119"/>
                </a:lnTo>
                <a:lnTo>
                  <a:pt x="14" y="106"/>
                </a:lnTo>
                <a:lnTo>
                  <a:pt x="8" y="94"/>
                </a:lnTo>
                <a:lnTo>
                  <a:pt x="4" y="81"/>
                </a:lnTo>
                <a:lnTo>
                  <a:pt x="2" y="67"/>
                </a:lnTo>
                <a:lnTo>
                  <a:pt x="0" y="58"/>
                </a:lnTo>
                <a:lnTo>
                  <a:pt x="0" y="56"/>
                </a:lnTo>
                <a:lnTo>
                  <a:pt x="0" y="54"/>
                </a:lnTo>
                <a:lnTo>
                  <a:pt x="2" y="52"/>
                </a:lnTo>
                <a:lnTo>
                  <a:pt x="4" y="52"/>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31" name="Freeform 172"/>
          <p:cNvSpPr>
            <a:spLocks/>
          </p:cNvSpPr>
          <p:nvPr/>
        </p:nvSpPr>
        <p:spPr bwMode="auto">
          <a:xfrm>
            <a:off x="5411465" y="5078413"/>
            <a:ext cx="55563" cy="34925"/>
          </a:xfrm>
          <a:custGeom>
            <a:avLst/>
            <a:gdLst>
              <a:gd name="T0" fmla="*/ 0 w 86"/>
              <a:gd name="T1" fmla="*/ 31 h 52"/>
              <a:gd name="T2" fmla="*/ 7 w 86"/>
              <a:gd name="T3" fmla="*/ 25 h 52"/>
              <a:gd name="T4" fmla="*/ 13 w 86"/>
              <a:gd name="T5" fmla="*/ 19 h 52"/>
              <a:gd name="T6" fmla="*/ 17 w 86"/>
              <a:gd name="T7" fmla="*/ 15 h 52"/>
              <a:gd name="T8" fmla="*/ 21 w 86"/>
              <a:gd name="T9" fmla="*/ 10 h 52"/>
              <a:gd name="T10" fmla="*/ 21 w 86"/>
              <a:gd name="T11" fmla="*/ 6 h 52"/>
              <a:gd name="T12" fmla="*/ 21 w 86"/>
              <a:gd name="T13" fmla="*/ 4 h 52"/>
              <a:gd name="T14" fmla="*/ 25 w 86"/>
              <a:gd name="T15" fmla="*/ 0 h 52"/>
              <a:gd name="T16" fmla="*/ 25 w 86"/>
              <a:gd name="T17" fmla="*/ 0 h 52"/>
              <a:gd name="T18" fmla="*/ 38 w 86"/>
              <a:gd name="T19" fmla="*/ 2 h 52"/>
              <a:gd name="T20" fmla="*/ 50 w 86"/>
              <a:gd name="T21" fmla="*/ 8 h 52"/>
              <a:gd name="T22" fmla="*/ 59 w 86"/>
              <a:gd name="T23" fmla="*/ 13 h 52"/>
              <a:gd name="T24" fmla="*/ 69 w 86"/>
              <a:gd name="T25" fmla="*/ 21 h 52"/>
              <a:gd name="T26" fmla="*/ 77 w 86"/>
              <a:gd name="T27" fmla="*/ 27 h 52"/>
              <a:gd name="T28" fmla="*/ 82 w 86"/>
              <a:gd name="T29" fmla="*/ 35 h 52"/>
              <a:gd name="T30" fmla="*/ 84 w 86"/>
              <a:gd name="T31" fmla="*/ 38 h 52"/>
              <a:gd name="T32" fmla="*/ 86 w 86"/>
              <a:gd name="T33" fmla="*/ 40 h 52"/>
              <a:gd name="T34" fmla="*/ 69 w 86"/>
              <a:gd name="T35" fmla="*/ 46 h 52"/>
              <a:gd name="T36" fmla="*/ 53 w 86"/>
              <a:gd name="T37" fmla="*/ 50 h 52"/>
              <a:gd name="T38" fmla="*/ 42 w 86"/>
              <a:gd name="T39" fmla="*/ 52 h 52"/>
              <a:gd name="T40" fmla="*/ 34 w 86"/>
              <a:gd name="T41" fmla="*/ 50 h 52"/>
              <a:gd name="T42" fmla="*/ 29 w 86"/>
              <a:gd name="T43" fmla="*/ 50 h 52"/>
              <a:gd name="T44" fmla="*/ 21 w 86"/>
              <a:gd name="T45" fmla="*/ 48 h 52"/>
              <a:gd name="T46" fmla="*/ 15 w 86"/>
              <a:gd name="T47" fmla="*/ 46 h 52"/>
              <a:gd name="T48" fmla="*/ 11 w 86"/>
              <a:gd name="T49" fmla="*/ 46 h 52"/>
              <a:gd name="T50" fmla="*/ 7 w 86"/>
              <a:gd name="T51" fmla="*/ 44 h 52"/>
              <a:gd name="T52" fmla="*/ 5 w 86"/>
              <a:gd name="T53" fmla="*/ 42 h 52"/>
              <a:gd name="T54" fmla="*/ 4 w 86"/>
              <a:gd name="T55" fmla="*/ 40 h 52"/>
              <a:gd name="T56" fmla="*/ 4 w 86"/>
              <a:gd name="T57" fmla="*/ 38 h 52"/>
              <a:gd name="T58" fmla="*/ 2 w 86"/>
              <a:gd name="T59" fmla="*/ 35 h 52"/>
              <a:gd name="T60" fmla="*/ 0 w 86"/>
              <a:gd name="T61" fmla="*/ 35 h 52"/>
              <a:gd name="T62" fmla="*/ 0 w 86"/>
              <a:gd name="T63" fmla="*/ 31 h 52"/>
              <a:gd name="T64" fmla="*/ 0 w 86"/>
              <a:gd name="T65" fmla="*/ 31 h 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6"/>
              <a:gd name="T100" fmla="*/ 0 h 52"/>
              <a:gd name="T101" fmla="*/ 86 w 86"/>
              <a:gd name="T102" fmla="*/ 52 h 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6" h="52">
                <a:moveTo>
                  <a:pt x="0" y="31"/>
                </a:moveTo>
                <a:lnTo>
                  <a:pt x="7" y="25"/>
                </a:lnTo>
                <a:lnTo>
                  <a:pt x="13" y="19"/>
                </a:lnTo>
                <a:lnTo>
                  <a:pt x="17" y="15"/>
                </a:lnTo>
                <a:lnTo>
                  <a:pt x="21" y="10"/>
                </a:lnTo>
                <a:lnTo>
                  <a:pt x="21" y="6"/>
                </a:lnTo>
                <a:lnTo>
                  <a:pt x="21" y="4"/>
                </a:lnTo>
                <a:lnTo>
                  <a:pt x="25" y="0"/>
                </a:lnTo>
                <a:lnTo>
                  <a:pt x="38" y="2"/>
                </a:lnTo>
                <a:lnTo>
                  <a:pt x="50" y="8"/>
                </a:lnTo>
                <a:lnTo>
                  <a:pt x="59" y="13"/>
                </a:lnTo>
                <a:lnTo>
                  <a:pt x="69" y="21"/>
                </a:lnTo>
                <a:lnTo>
                  <a:pt x="77" y="27"/>
                </a:lnTo>
                <a:lnTo>
                  <a:pt x="82" y="35"/>
                </a:lnTo>
                <a:lnTo>
                  <a:pt x="84" y="38"/>
                </a:lnTo>
                <a:lnTo>
                  <a:pt x="86" y="40"/>
                </a:lnTo>
                <a:lnTo>
                  <a:pt x="69" y="46"/>
                </a:lnTo>
                <a:lnTo>
                  <a:pt x="53" y="50"/>
                </a:lnTo>
                <a:lnTo>
                  <a:pt x="42" y="52"/>
                </a:lnTo>
                <a:lnTo>
                  <a:pt x="34" y="50"/>
                </a:lnTo>
                <a:lnTo>
                  <a:pt x="29" y="50"/>
                </a:lnTo>
                <a:lnTo>
                  <a:pt x="21" y="48"/>
                </a:lnTo>
                <a:lnTo>
                  <a:pt x="15" y="46"/>
                </a:lnTo>
                <a:lnTo>
                  <a:pt x="11" y="46"/>
                </a:lnTo>
                <a:lnTo>
                  <a:pt x="7" y="44"/>
                </a:lnTo>
                <a:lnTo>
                  <a:pt x="5" y="42"/>
                </a:lnTo>
                <a:lnTo>
                  <a:pt x="4" y="40"/>
                </a:lnTo>
                <a:lnTo>
                  <a:pt x="4" y="38"/>
                </a:lnTo>
                <a:lnTo>
                  <a:pt x="2" y="35"/>
                </a:lnTo>
                <a:lnTo>
                  <a:pt x="0" y="35"/>
                </a:lnTo>
                <a:lnTo>
                  <a:pt x="0" y="31"/>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32" name="Freeform 173"/>
          <p:cNvSpPr>
            <a:spLocks/>
          </p:cNvSpPr>
          <p:nvPr/>
        </p:nvSpPr>
        <p:spPr bwMode="auto">
          <a:xfrm>
            <a:off x="5411465" y="5078413"/>
            <a:ext cx="55563" cy="34925"/>
          </a:xfrm>
          <a:custGeom>
            <a:avLst/>
            <a:gdLst>
              <a:gd name="T0" fmla="*/ 0 w 86"/>
              <a:gd name="T1" fmla="*/ 31 h 52"/>
              <a:gd name="T2" fmla="*/ 7 w 86"/>
              <a:gd name="T3" fmla="*/ 25 h 52"/>
              <a:gd name="T4" fmla="*/ 13 w 86"/>
              <a:gd name="T5" fmla="*/ 19 h 52"/>
              <a:gd name="T6" fmla="*/ 17 w 86"/>
              <a:gd name="T7" fmla="*/ 15 h 52"/>
              <a:gd name="T8" fmla="*/ 21 w 86"/>
              <a:gd name="T9" fmla="*/ 10 h 52"/>
              <a:gd name="T10" fmla="*/ 21 w 86"/>
              <a:gd name="T11" fmla="*/ 6 h 52"/>
              <a:gd name="T12" fmla="*/ 21 w 86"/>
              <a:gd name="T13" fmla="*/ 4 h 52"/>
              <a:gd name="T14" fmla="*/ 25 w 86"/>
              <a:gd name="T15" fmla="*/ 0 h 52"/>
              <a:gd name="T16" fmla="*/ 25 w 86"/>
              <a:gd name="T17" fmla="*/ 0 h 52"/>
              <a:gd name="T18" fmla="*/ 38 w 86"/>
              <a:gd name="T19" fmla="*/ 2 h 52"/>
              <a:gd name="T20" fmla="*/ 50 w 86"/>
              <a:gd name="T21" fmla="*/ 8 h 52"/>
              <a:gd name="T22" fmla="*/ 59 w 86"/>
              <a:gd name="T23" fmla="*/ 13 h 52"/>
              <a:gd name="T24" fmla="*/ 69 w 86"/>
              <a:gd name="T25" fmla="*/ 21 h 52"/>
              <a:gd name="T26" fmla="*/ 77 w 86"/>
              <a:gd name="T27" fmla="*/ 27 h 52"/>
              <a:gd name="T28" fmla="*/ 82 w 86"/>
              <a:gd name="T29" fmla="*/ 35 h 52"/>
              <a:gd name="T30" fmla="*/ 84 w 86"/>
              <a:gd name="T31" fmla="*/ 38 h 52"/>
              <a:gd name="T32" fmla="*/ 86 w 86"/>
              <a:gd name="T33" fmla="*/ 40 h 52"/>
              <a:gd name="T34" fmla="*/ 69 w 86"/>
              <a:gd name="T35" fmla="*/ 46 h 52"/>
              <a:gd name="T36" fmla="*/ 53 w 86"/>
              <a:gd name="T37" fmla="*/ 50 h 52"/>
              <a:gd name="T38" fmla="*/ 42 w 86"/>
              <a:gd name="T39" fmla="*/ 52 h 52"/>
              <a:gd name="T40" fmla="*/ 34 w 86"/>
              <a:gd name="T41" fmla="*/ 50 h 52"/>
              <a:gd name="T42" fmla="*/ 29 w 86"/>
              <a:gd name="T43" fmla="*/ 50 h 52"/>
              <a:gd name="T44" fmla="*/ 21 w 86"/>
              <a:gd name="T45" fmla="*/ 48 h 52"/>
              <a:gd name="T46" fmla="*/ 15 w 86"/>
              <a:gd name="T47" fmla="*/ 46 h 52"/>
              <a:gd name="T48" fmla="*/ 11 w 86"/>
              <a:gd name="T49" fmla="*/ 46 h 52"/>
              <a:gd name="T50" fmla="*/ 7 w 86"/>
              <a:gd name="T51" fmla="*/ 44 h 52"/>
              <a:gd name="T52" fmla="*/ 5 w 86"/>
              <a:gd name="T53" fmla="*/ 42 h 52"/>
              <a:gd name="T54" fmla="*/ 4 w 86"/>
              <a:gd name="T55" fmla="*/ 40 h 52"/>
              <a:gd name="T56" fmla="*/ 4 w 86"/>
              <a:gd name="T57" fmla="*/ 38 h 52"/>
              <a:gd name="T58" fmla="*/ 2 w 86"/>
              <a:gd name="T59" fmla="*/ 35 h 52"/>
              <a:gd name="T60" fmla="*/ 0 w 86"/>
              <a:gd name="T61" fmla="*/ 35 h 52"/>
              <a:gd name="T62" fmla="*/ 0 w 86"/>
              <a:gd name="T63" fmla="*/ 31 h 52"/>
              <a:gd name="T64" fmla="*/ 0 w 86"/>
              <a:gd name="T65" fmla="*/ 31 h 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6"/>
              <a:gd name="T100" fmla="*/ 0 h 52"/>
              <a:gd name="T101" fmla="*/ 86 w 86"/>
              <a:gd name="T102" fmla="*/ 52 h 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6" h="52">
                <a:moveTo>
                  <a:pt x="0" y="31"/>
                </a:moveTo>
                <a:lnTo>
                  <a:pt x="7" y="25"/>
                </a:lnTo>
                <a:lnTo>
                  <a:pt x="13" y="19"/>
                </a:lnTo>
                <a:lnTo>
                  <a:pt x="17" y="15"/>
                </a:lnTo>
                <a:lnTo>
                  <a:pt x="21" y="10"/>
                </a:lnTo>
                <a:lnTo>
                  <a:pt x="21" y="6"/>
                </a:lnTo>
                <a:lnTo>
                  <a:pt x="21" y="4"/>
                </a:lnTo>
                <a:lnTo>
                  <a:pt x="25" y="0"/>
                </a:lnTo>
                <a:lnTo>
                  <a:pt x="38" y="2"/>
                </a:lnTo>
                <a:lnTo>
                  <a:pt x="50" y="8"/>
                </a:lnTo>
                <a:lnTo>
                  <a:pt x="59" y="13"/>
                </a:lnTo>
                <a:lnTo>
                  <a:pt x="69" y="21"/>
                </a:lnTo>
                <a:lnTo>
                  <a:pt x="77" y="27"/>
                </a:lnTo>
                <a:lnTo>
                  <a:pt x="82" y="35"/>
                </a:lnTo>
                <a:lnTo>
                  <a:pt x="84" y="38"/>
                </a:lnTo>
                <a:lnTo>
                  <a:pt x="86" y="40"/>
                </a:lnTo>
                <a:lnTo>
                  <a:pt x="69" y="46"/>
                </a:lnTo>
                <a:lnTo>
                  <a:pt x="53" y="50"/>
                </a:lnTo>
                <a:lnTo>
                  <a:pt x="42" y="52"/>
                </a:lnTo>
                <a:lnTo>
                  <a:pt x="34" y="50"/>
                </a:lnTo>
                <a:lnTo>
                  <a:pt x="29" y="50"/>
                </a:lnTo>
                <a:lnTo>
                  <a:pt x="21" y="48"/>
                </a:lnTo>
                <a:lnTo>
                  <a:pt x="15" y="46"/>
                </a:lnTo>
                <a:lnTo>
                  <a:pt x="11" y="46"/>
                </a:lnTo>
                <a:lnTo>
                  <a:pt x="7" y="44"/>
                </a:lnTo>
                <a:lnTo>
                  <a:pt x="5" y="42"/>
                </a:lnTo>
                <a:lnTo>
                  <a:pt x="4" y="40"/>
                </a:lnTo>
                <a:lnTo>
                  <a:pt x="4" y="38"/>
                </a:lnTo>
                <a:lnTo>
                  <a:pt x="2" y="35"/>
                </a:lnTo>
                <a:lnTo>
                  <a:pt x="0" y="35"/>
                </a:lnTo>
                <a:lnTo>
                  <a:pt x="0" y="31"/>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33" name="Freeform 174"/>
          <p:cNvSpPr>
            <a:spLocks/>
          </p:cNvSpPr>
          <p:nvPr/>
        </p:nvSpPr>
        <p:spPr bwMode="auto">
          <a:xfrm>
            <a:off x="5154290" y="4410075"/>
            <a:ext cx="36513" cy="41275"/>
          </a:xfrm>
          <a:custGeom>
            <a:avLst/>
            <a:gdLst>
              <a:gd name="T0" fmla="*/ 33 w 58"/>
              <a:gd name="T1" fmla="*/ 31 h 61"/>
              <a:gd name="T2" fmla="*/ 11 w 58"/>
              <a:gd name="T3" fmla="*/ 0 h 61"/>
              <a:gd name="T4" fmla="*/ 8 w 58"/>
              <a:gd name="T5" fmla="*/ 2 h 61"/>
              <a:gd name="T6" fmla="*/ 4 w 58"/>
              <a:gd name="T7" fmla="*/ 4 h 61"/>
              <a:gd name="T8" fmla="*/ 2 w 58"/>
              <a:gd name="T9" fmla="*/ 6 h 61"/>
              <a:gd name="T10" fmla="*/ 0 w 58"/>
              <a:gd name="T11" fmla="*/ 10 h 61"/>
              <a:gd name="T12" fmla="*/ 0 w 58"/>
              <a:gd name="T13" fmla="*/ 10 h 61"/>
              <a:gd name="T14" fmla="*/ 0 w 58"/>
              <a:gd name="T15" fmla="*/ 13 h 61"/>
              <a:gd name="T16" fmla="*/ 0 w 58"/>
              <a:gd name="T17" fmla="*/ 13 h 61"/>
              <a:gd name="T18" fmla="*/ 2 w 58"/>
              <a:gd name="T19" fmla="*/ 19 h 61"/>
              <a:gd name="T20" fmla="*/ 4 w 58"/>
              <a:gd name="T21" fmla="*/ 23 h 61"/>
              <a:gd name="T22" fmla="*/ 6 w 58"/>
              <a:gd name="T23" fmla="*/ 27 h 61"/>
              <a:gd name="T24" fmla="*/ 10 w 58"/>
              <a:gd name="T25" fmla="*/ 31 h 61"/>
              <a:gd name="T26" fmla="*/ 15 w 58"/>
              <a:gd name="T27" fmla="*/ 33 h 61"/>
              <a:gd name="T28" fmla="*/ 19 w 58"/>
              <a:gd name="T29" fmla="*/ 35 h 61"/>
              <a:gd name="T30" fmla="*/ 23 w 58"/>
              <a:gd name="T31" fmla="*/ 37 h 61"/>
              <a:gd name="T32" fmla="*/ 31 w 58"/>
              <a:gd name="T33" fmla="*/ 37 h 61"/>
              <a:gd name="T34" fmla="*/ 34 w 58"/>
              <a:gd name="T35" fmla="*/ 37 h 61"/>
              <a:gd name="T36" fmla="*/ 38 w 58"/>
              <a:gd name="T37" fmla="*/ 35 h 61"/>
              <a:gd name="T38" fmla="*/ 42 w 58"/>
              <a:gd name="T39" fmla="*/ 33 h 61"/>
              <a:gd name="T40" fmla="*/ 46 w 58"/>
              <a:gd name="T41" fmla="*/ 31 h 61"/>
              <a:gd name="T42" fmla="*/ 48 w 58"/>
              <a:gd name="T43" fmla="*/ 29 h 61"/>
              <a:gd name="T44" fmla="*/ 52 w 58"/>
              <a:gd name="T45" fmla="*/ 27 h 61"/>
              <a:gd name="T46" fmla="*/ 54 w 58"/>
              <a:gd name="T47" fmla="*/ 25 h 61"/>
              <a:gd name="T48" fmla="*/ 58 w 58"/>
              <a:gd name="T49" fmla="*/ 23 h 61"/>
              <a:gd name="T50" fmla="*/ 58 w 58"/>
              <a:gd name="T51" fmla="*/ 56 h 61"/>
              <a:gd name="T52" fmla="*/ 52 w 58"/>
              <a:gd name="T53" fmla="*/ 52 h 61"/>
              <a:gd name="T54" fmla="*/ 46 w 58"/>
              <a:gd name="T55" fmla="*/ 52 h 61"/>
              <a:gd name="T56" fmla="*/ 42 w 58"/>
              <a:gd name="T57" fmla="*/ 48 h 61"/>
              <a:gd name="T58" fmla="*/ 40 w 58"/>
              <a:gd name="T59" fmla="*/ 44 h 61"/>
              <a:gd name="T60" fmla="*/ 36 w 58"/>
              <a:gd name="T61" fmla="*/ 42 h 61"/>
              <a:gd name="T62" fmla="*/ 34 w 58"/>
              <a:gd name="T63" fmla="*/ 38 h 61"/>
              <a:gd name="T64" fmla="*/ 33 w 58"/>
              <a:gd name="T65" fmla="*/ 37 h 61"/>
              <a:gd name="T66" fmla="*/ 31 w 58"/>
              <a:gd name="T67" fmla="*/ 31 h 61"/>
              <a:gd name="T68" fmla="*/ 29 w 58"/>
              <a:gd name="T69" fmla="*/ 38 h 61"/>
              <a:gd name="T70" fmla="*/ 29 w 58"/>
              <a:gd name="T71" fmla="*/ 48 h 61"/>
              <a:gd name="T72" fmla="*/ 23 w 58"/>
              <a:gd name="T73" fmla="*/ 52 h 61"/>
              <a:gd name="T74" fmla="*/ 23 w 58"/>
              <a:gd name="T75" fmla="*/ 56 h 61"/>
              <a:gd name="T76" fmla="*/ 19 w 58"/>
              <a:gd name="T77" fmla="*/ 58 h 61"/>
              <a:gd name="T78" fmla="*/ 13 w 58"/>
              <a:gd name="T79" fmla="*/ 60 h 61"/>
              <a:gd name="T80" fmla="*/ 8 w 58"/>
              <a:gd name="T81" fmla="*/ 61 h 61"/>
              <a:gd name="T82" fmla="*/ 4 w 58"/>
              <a:gd name="T83" fmla="*/ 61 h 61"/>
              <a:gd name="T84" fmla="*/ 8 w 58"/>
              <a:gd name="T85" fmla="*/ 56 h 61"/>
              <a:gd name="T86" fmla="*/ 11 w 58"/>
              <a:gd name="T87" fmla="*/ 52 h 61"/>
              <a:gd name="T88" fmla="*/ 13 w 58"/>
              <a:gd name="T89" fmla="*/ 48 h 61"/>
              <a:gd name="T90" fmla="*/ 19 w 58"/>
              <a:gd name="T91" fmla="*/ 44 h 61"/>
              <a:gd name="T92" fmla="*/ 19 w 58"/>
              <a:gd name="T93" fmla="*/ 42 h 61"/>
              <a:gd name="T94" fmla="*/ 23 w 58"/>
              <a:gd name="T95" fmla="*/ 38 h 61"/>
              <a:gd name="T96" fmla="*/ 29 w 58"/>
              <a:gd name="T97" fmla="*/ 35 h 61"/>
              <a:gd name="T98" fmla="*/ 33 w 58"/>
              <a:gd name="T99" fmla="*/ 31 h 6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8"/>
              <a:gd name="T151" fmla="*/ 0 h 61"/>
              <a:gd name="T152" fmla="*/ 58 w 58"/>
              <a:gd name="T153" fmla="*/ 61 h 6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8" h="61">
                <a:moveTo>
                  <a:pt x="33" y="31"/>
                </a:moveTo>
                <a:lnTo>
                  <a:pt x="11" y="0"/>
                </a:lnTo>
                <a:lnTo>
                  <a:pt x="8" y="2"/>
                </a:lnTo>
                <a:lnTo>
                  <a:pt x="4" y="4"/>
                </a:lnTo>
                <a:lnTo>
                  <a:pt x="2" y="6"/>
                </a:lnTo>
                <a:lnTo>
                  <a:pt x="0" y="10"/>
                </a:lnTo>
                <a:lnTo>
                  <a:pt x="0" y="13"/>
                </a:lnTo>
                <a:lnTo>
                  <a:pt x="2" y="19"/>
                </a:lnTo>
                <a:lnTo>
                  <a:pt x="4" y="23"/>
                </a:lnTo>
                <a:lnTo>
                  <a:pt x="6" y="27"/>
                </a:lnTo>
                <a:lnTo>
                  <a:pt x="10" y="31"/>
                </a:lnTo>
                <a:lnTo>
                  <a:pt x="15" y="33"/>
                </a:lnTo>
                <a:lnTo>
                  <a:pt x="19" y="35"/>
                </a:lnTo>
                <a:lnTo>
                  <a:pt x="23" y="37"/>
                </a:lnTo>
                <a:lnTo>
                  <a:pt x="31" y="37"/>
                </a:lnTo>
                <a:lnTo>
                  <a:pt x="34" y="37"/>
                </a:lnTo>
                <a:lnTo>
                  <a:pt x="38" y="35"/>
                </a:lnTo>
                <a:lnTo>
                  <a:pt x="42" y="33"/>
                </a:lnTo>
                <a:lnTo>
                  <a:pt x="46" y="31"/>
                </a:lnTo>
                <a:lnTo>
                  <a:pt x="48" y="29"/>
                </a:lnTo>
                <a:lnTo>
                  <a:pt x="52" y="27"/>
                </a:lnTo>
                <a:lnTo>
                  <a:pt x="54" y="25"/>
                </a:lnTo>
                <a:lnTo>
                  <a:pt x="58" y="23"/>
                </a:lnTo>
                <a:lnTo>
                  <a:pt x="58" y="56"/>
                </a:lnTo>
                <a:lnTo>
                  <a:pt x="52" y="52"/>
                </a:lnTo>
                <a:lnTo>
                  <a:pt x="46" y="52"/>
                </a:lnTo>
                <a:lnTo>
                  <a:pt x="42" y="48"/>
                </a:lnTo>
                <a:lnTo>
                  <a:pt x="40" y="44"/>
                </a:lnTo>
                <a:lnTo>
                  <a:pt x="36" y="42"/>
                </a:lnTo>
                <a:lnTo>
                  <a:pt x="34" y="38"/>
                </a:lnTo>
                <a:lnTo>
                  <a:pt x="33" y="37"/>
                </a:lnTo>
                <a:lnTo>
                  <a:pt x="31" y="31"/>
                </a:lnTo>
                <a:lnTo>
                  <a:pt x="29" y="38"/>
                </a:lnTo>
                <a:lnTo>
                  <a:pt x="29" y="48"/>
                </a:lnTo>
                <a:lnTo>
                  <a:pt x="23" y="52"/>
                </a:lnTo>
                <a:lnTo>
                  <a:pt x="23" y="56"/>
                </a:lnTo>
                <a:lnTo>
                  <a:pt x="19" y="58"/>
                </a:lnTo>
                <a:lnTo>
                  <a:pt x="13" y="60"/>
                </a:lnTo>
                <a:lnTo>
                  <a:pt x="8" y="61"/>
                </a:lnTo>
                <a:lnTo>
                  <a:pt x="4" y="61"/>
                </a:lnTo>
                <a:lnTo>
                  <a:pt x="8" y="56"/>
                </a:lnTo>
                <a:lnTo>
                  <a:pt x="11" y="52"/>
                </a:lnTo>
                <a:lnTo>
                  <a:pt x="13" y="48"/>
                </a:lnTo>
                <a:lnTo>
                  <a:pt x="19" y="44"/>
                </a:lnTo>
                <a:lnTo>
                  <a:pt x="19" y="42"/>
                </a:lnTo>
                <a:lnTo>
                  <a:pt x="23" y="38"/>
                </a:lnTo>
                <a:lnTo>
                  <a:pt x="29" y="35"/>
                </a:lnTo>
                <a:lnTo>
                  <a:pt x="33" y="31"/>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34" name="Freeform 175"/>
          <p:cNvSpPr>
            <a:spLocks/>
          </p:cNvSpPr>
          <p:nvPr/>
        </p:nvSpPr>
        <p:spPr bwMode="auto">
          <a:xfrm>
            <a:off x="5154290" y="4410075"/>
            <a:ext cx="36513" cy="41275"/>
          </a:xfrm>
          <a:custGeom>
            <a:avLst/>
            <a:gdLst>
              <a:gd name="T0" fmla="*/ 33 w 58"/>
              <a:gd name="T1" fmla="*/ 31 h 61"/>
              <a:gd name="T2" fmla="*/ 11 w 58"/>
              <a:gd name="T3" fmla="*/ 0 h 61"/>
              <a:gd name="T4" fmla="*/ 8 w 58"/>
              <a:gd name="T5" fmla="*/ 2 h 61"/>
              <a:gd name="T6" fmla="*/ 4 w 58"/>
              <a:gd name="T7" fmla="*/ 4 h 61"/>
              <a:gd name="T8" fmla="*/ 2 w 58"/>
              <a:gd name="T9" fmla="*/ 6 h 61"/>
              <a:gd name="T10" fmla="*/ 0 w 58"/>
              <a:gd name="T11" fmla="*/ 10 h 61"/>
              <a:gd name="T12" fmla="*/ 0 w 58"/>
              <a:gd name="T13" fmla="*/ 10 h 61"/>
              <a:gd name="T14" fmla="*/ 0 w 58"/>
              <a:gd name="T15" fmla="*/ 13 h 61"/>
              <a:gd name="T16" fmla="*/ 0 w 58"/>
              <a:gd name="T17" fmla="*/ 13 h 61"/>
              <a:gd name="T18" fmla="*/ 2 w 58"/>
              <a:gd name="T19" fmla="*/ 19 h 61"/>
              <a:gd name="T20" fmla="*/ 4 w 58"/>
              <a:gd name="T21" fmla="*/ 23 h 61"/>
              <a:gd name="T22" fmla="*/ 6 w 58"/>
              <a:gd name="T23" fmla="*/ 27 h 61"/>
              <a:gd name="T24" fmla="*/ 10 w 58"/>
              <a:gd name="T25" fmla="*/ 31 h 61"/>
              <a:gd name="T26" fmla="*/ 15 w 58"/>
              <a:gd name="T27" fmla="*/ 33 h 61"/>
              <a:gd name="T28" fmla="*/ 19 w 58"/>
              <a:gd name="T29" fmla="*/ 35 h 61"/>
              <a:gd name="T30" fmla="*/ 23 w 58"/>
              <a:gd name="T31" fmla="*/ 37 h 61"/>
              <a:gd name="T32" fmla="*/ 31 w 58"/>
              <a:gd name="T33" fmla="*/ 37 h 61"/>
              <a:gd name="T34" fmla="*/ 34 w 58"/>
              <a:gd name="T35" fmla="*/ 37 h 61"/>
              <a:gd name="T36" fmla="*/ 38 w 58"/>
              <a:gd name="T37" fmla="*/ 35 h 61"/>
              <a:gd name="T38" fmla="*/ 42 w 58"/>
              <a:gd name="T39" fmla="*/ 33 h 61"/>
              <a:gd name="T40" fmla="*/ 46 w 58"/>
              <a:gd name="T41" fmla="*/ 31 h 61"/>
              <a:gd name="T42" fmla="*/ 48 w 58"/>
              <a:gd name="T43" fmla="*/ 29 h 61"/>
              <a:gd name="T44" fmla="*/ 52 w 58"/>
              <a:gd name="T45" fmla="*/ 27 h 61"/>
              <a:gd name="T46" fmla="*/ 54 w 58"/>
              <a:gd name="T47" fmla="*/ 25 h 61"/>
              <a:gd name="T48" fmla="*/ 58 w 58"/>
              <a:gd name="T49" fmla="*/ 23 h 61"/>
              <a:gd name="T50" fmla="*/ 58 w 58"/>
              <a:gd name="T51" fmla="*/ 56 h 61"/>
              <a:gd name="T52" fmla="*/ 52 w 58"/>
              <a:gd name="T53" fmla="*/ 52 h 61"/>
              <a:gd name="T54" fmla="*/ 46 w 58"/>
              <a:gd name="T55" fmla="*/ 52 h 61"/>
              <a:gd name="T56" fmla="*/ 42 w 58"/>
              <a:gd name="T57" fmla="*/ 48 h 61"/>
              <a:gd name="T58" fmla="*/ 40 w 58"/>
              <a:gd name="T59" fmla="*/ 44 h 61"/>
              <a:gd name="T60" fmla="*/ 36 w 58"/>
              <a:gd name="T61" fmla="*/ 42 h 61"/>
              <a:gd name="T62" fmla="*/ 34 w 58"/>
              <a:gd name="T63" fmla="*/ 38 h 61"/>
              <a:gd name="T64" fmla="*/ 33 w 58"/>
              <a:gd name="T65" fmla="*/ 37 h 61"/>
              <a:gd name="T66" fmla="*/ 31 w 58"/>
              <a:gd name="T67" fmla="*/ 31 h 61"/>
              <a:gd name="T68" fmla="*/ 29 w 58"/>
              <a:gd name="T69" fmla="*/ 38 h 61"/>
              <a:gd name="T70" fmla="*/ 29 w 58"/>
              <a:gd name="T71" fmla="*/ 48 h 61"/>
              <a:gd name="T72" fmla="*/ 23 w 58"/>
              <a:gd name="T73" fmla="*/ 52 h 61"/>
              <a:gd name="T74" fmla="*/ 23 w 58"/>
              <a:gd name="T75" fmla="*/ 56 h 61"/>
              <a:gd name="T76" fmla="*/ 19 w 58"/>
              <a:gd name="T77" fmla="*/ 58 h 61"/>
              <a:gd name="T78" fmla="*/ 13 w 58"/>
              <a:gd name="T79" fmla="*/ 60 h 61"/>
              <a:gd name="T80" fmla="*/ 8 w 58"/>
              <a:gd name="T81" fmla="*/ 61 h 61"/>
              <a:gd name="T82" fmla="*/ 4 w 58"/>
              <a:gd name="T83" fmla="*/ 61 h 61"/>
              <a:gd name="T84" fmla="*/ 8 w 58"/>
              <a:gd name="T85" fmla="*/ 56 h 61"/>
              <a:gd name="T86" fmla="*/ 11 w 58"/>
              <a:gd name="T87" fmla="*/ 52 h 61"/>
              <a:gd name="T88" fmla="*/ 13 w 58"/>
              <a:gd name="T89" fmla="*/ 48 h 61"/>
              <a:gd name="T90" fmla="*/ 19 w 58"/>
              <a:gd name="T91" fmla="*/ 44 h 61"/>
              <a:gd name="T92" fmla="*/ 19 w 58"/>
              <a:gd name="T93" fmla="*/ 42 h 61"/>
              <a:gd name="T94" fmla="*/ 23 w 58"/>
              <a:gd name="T95" fmla="*/ 38 h 61"/>
              <a:gd name="T96" fmla="*/ 29 w 58"/>
              <a:gd name="T97" fmla="*/ 35 h 61"/>
              <a:gd name="T98" fmla="*/ 33 w 58"/>
              <a:gd name="T99" fmla="*/ 31 h 6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8"/>
              <a:gd name="T151" fmla="*/ 0 h 61"/>
              <a:gd name="T152" fmla="*/ 58 w 58"/>
              <a:gd name="T153" fmla="*/ 61 h 61"/>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8" h="61">
                <a:moveTo>
                  <a:pt x="33" y="31"/>
                </a:moveTo>
                <a:lnTo>
                  <a:pt x="11" y="0"/>
                </a:lnTo>
                <a:lnTo>
                  <a:pt x="8" y="2"/>
                </a:lnTo>
                <a:lnTo>
                  <a:pt x="4" y="4"/>
                </a:lnTo>
                <a:lnTo>
                  <a:pt x="2" y="6"/>
                </a:lnTo>
                <a:lnTo>
                  <a:pt x="0" y="10"/>
                </a:lnTo>
                <a:lnTo>
                  <a:pt x="0" y="13"/>
                </a:lnTo>
                <a:lnTo>
                  <a:pt x="2" y="19"/>
                </a:lnTo>
                <a:lnTo>
                  <a:pt x="4" y="23"/>
                </a:lnTo>
                <a:lnTo>
                  <a:pt x="6" y="27"/>
                </a:lnTo>
                <a:lnTo>
                  <a:pt x="10" y="31"/>
                </a:lnTo>
                <a:lnTo>
                  <a:pt x="15" y="33"/>
                </a:lnTo>
                <a:lnTo>
                  <a:pt x="19" y="35"/>
                </a:lnTo>
                <a:lnTo>
                  <a:pt x="23" y="37"/>
                </a:lnTo>
                <a:lnTo>
                  <a:pt x="31" y="37"/>
                </a:lnTo>
                <a:lnTo>
                  <a:pt x="34" y="37"/>
                </a:lnTo>
                <a:lnTo>
                  <a:pt x="38" y="35"/>
                </a:lnTo>
                <a:lnTo>
                  <a:pt x="42" y="33"/>
                </a:lnTo>
                <a:lnTo>
                  <a:pt x="46" y="31"/>
                </a:lnTo>
                <a:lnTo>
                  <a:pt x="48" y="29"/>
                </a:lnTo>
                <a:lnTo>
                  <a:pt x="52" y="27"/>
                </a:lnTo>
                <a:lnTo>
                  <a:pt x="54" y="25"/>
                </a:lnTo>
                <a:lnTo>
                  <a:pt x="58" y="23"/>
                </a:lnTo>
                <a:lnTo>
                  <a:pt x="58" y="56"/>
                </a:lnTo>
                <a:lnTo>
                  <a:pt x="52" y="52"/>
                </a:lnTo>
                <a:lnTo>
                  <a:pt x="46" y="52"/>
                </a:lnTo>
                <a:lnTo>
                  <a:pt x="42" y="48"/>
                </a:lnTo>
                <a:lnTo>
                  <a:pt x="40" y="44"/>
                </a:lnTo>
                <a:lnTo>
                  <a:pt x="36" y="42"/>
                </a:lnTo>
                <a:lnTo>
                  <a:pt x="34" y="38"/>
                </a:lnTo>
                <a:lnTo>
                  <a:pt x="33" y="37"/>
                </a:lnTo>
                <a:lnTo>
                  <a:pt x="31" y="31"/>
                </a:lnTo>
                <a:lnTo>
                  <a:pt x="29" y="38"/>
                </a:lnTo>
                <a:lnTo>
                  <a:pt x="29" y="48"/>
                </a:lnTo>
                <a:lnTo>
                  <a:pt x="23" y="52"/>
                </a:lnTo>
                <a:lnTo>
                  <a:pt x="23" y="56"/>
                </a:lnTo>
                <a:lnTo>
                  <a:pt x="19" y="58"/>
                </a:lnTo>
                <a:lnTo>
                  <a:pt x="13" y="60"/>
                </a:lnTo>
                <a:lnTo>
                  <a:pt x="8" y="61"/>
                </a:lnTo>
                <a:lnTo>
                  <a:pt x="4" y="61"/>
                </a:lnTo>
                <a:lnTo>
                  <a:pt x="8" y="56"/>
                </a:lnTo>
                <a:lnTo>
                  <a:pt x="11" y="52"/>
                </a:lnTo>
                <a:lnTo>
                  <a:pt x="13" y="48"/>
                </a:lnTo>
                <a:lnTo>
                  <a:pt x="19" y="44"/>
                </a:lnTo>
                <a:lnTo>
                  <a:pt x="19" y="42"/>
                </a:lnTo>
                <a:lnTo>
                  <a:pt x="23" y="38"/>
                </a:lnTo>
                <a:lnTo>
                  <a:pt x="29" y="35"/>
                </a:lnTo>
                <a:lnTo>
                  <a:pt x="33" y="31"/>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35" name="Freeform 176"/>
          <p:cNvSpPr>
            <a:spLocks/>
          </p:cNvSpPr>
          <p:nvPr/>
        </p:nvSpPr>
        <p:spPr bwMode="auto">
          <a:xfrm>
            <a:off x="5259065" y="4783138"/>
            <a:ext cx="25400" cy="26987"/>
          </a:xfrm>
          <a:custGeom>
            <a:avLst/>
            <a:gdLst>
              <a:gd name="T0" fmla="*/ 33 w 40"/>
              <a:gd name="T1" fmla="*/ 0 h 38"/>
              <a:gd name="T2" fmla="*/ 35 w 40"/>
              <a:gd name="T3" fmla="*/ 0 h 38"/>
              <a:gd name="T4" fmla="*/ 36 w 40"/>
              <a:gd name="T5" fmla="*/ 0 h 38"/>
              <a:gd name="T6" fmla="*/ 38 w 40"/>
              <a:gd name="T7" fmla="*/ 2 h 38"/>
              <a:gd name="T8" fmla="*/ 38 w 40"/>
              <a:gd name="T9" fmla="*/ 3 h 38"/>
              <a:gd name="T10" fmla="*/ 40 w 40"/>
              <a:gd name="T11" fmla="*/ 5 h 38"/>
              <a:gd name="T12" fmla="*/ 40 w 40"/>
              <a:gd name="T13" fmla="*/ 7 h 38"/>
              <a:gd name="T14" fmla="*/ 40 w 40"/>
              <a:gd name="T15" fmla="*/ 9 h 38"/>
              <a:gd name="T16" fmla="*/ 40 w 40"/>
              <a:gd name="T17" fmla="*/ 11 h 38"/>
              <a:gd name="T18" fmla="*/ 40 w 40"/>
              <a:gd name="T19" fmla="*/ 19 h 38"/>
              <a:gd name="T20" fmla="*/ 38 w 40"/>
              <a:gd name="T21" fmla="*/ 25 h 38"/>
              <a:gd name="T22" fmla="*/ 36 w 40"/>
              <a:gd name="T23" fmla="*/ 28 h 38"/>
              <a:gd name="T24" fmla="*/ 33 w 40"/>
              <a:gd name="T25" fmla="*/ 30 h 38"/>
              <a:gd name="T26" fmla="*/ 29 w 40"/>
              <a:gd name="T27" fmla="*/ 32 h 38"/>
              <a:gd name="T28" fmla="*/ 25 w 40"/>
              <a:gd name="T29" fmla="*/ 34 h 38"/>
              <a:gd name="T30" fmla="*/ 21 w 40"/>
              <a:gd name="T31" fmla="*/ 36 h 38"/>
              <a:gd name="T32" fmla="*/ 15 w 40"/>
              <a:gd name="T33" fmla="*/ 38 h 38"/>
              <a:gd name="T34" fmla="*/ 0 w 40"/>
              <a:gd name="T35" fmla="*/ 38 h 38"/>
              <a:gd name="T36" fmla="*/ 2 w 40"/>
              <a:gd name="T37" fmla="*/ 32 h 38"/>
              <a:gd name="T38" fmla="*/ 8 w 40"/>
              <a:gd name="T39" fmla="*/ 28 h 38"/>
              <a:gd name="T40" fmla="*/ 10 w 40"/>
              <a:gd name="T41" fmla="*/ 23 h 38"/>
              <a:gd name="T42" fmla="*/ 13 w 40"/>
              <a:gd name="T43" fmla="*/ 15 h 38"/>
              <a:gd name="T44" fmla="*/ 19 w 40"/>
              <a:gd name="T45" fmla="*/ 9 h 38"/>
              <a:gd name="T46" fmla="*/ 23 w 40"/>
              <a:gd name="T47" fmla="*/ 3 h 38"/>
              <a:gd name="T48" fmla="*/ 27 w 40"/>
              <a:gd name="T49" fmla="*/ 0 h 38"/>
              <a:gd name="T50" fmla="*/ 33 w 40"/>
              <a:gd name="T51" fmla="*/ 0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0"/>
              <a:gd name="T79" fmla="*/ 0 h 38"/>
              <a:gd name="T80" fmla="*/ 40 w 40"/>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0" h="38">
                <a:moveTo>
                  <a:pt x="33" y="0"/>
                </a:moveTo>
                <a:lnTo>
                  <a:pt x="35" y="0"/>
                </a:lnTo>
                <a:lnTo>
                  <a:pt x="36" y="0"/>
                </a:lnTo>
                <a:lnTo>
                  <a:pt x="38" y="2"/>
                </a:lnTo>
                <a:lnTo>
                  <a:pt x="38" y="3"/>
                </a:lnTo>
                <a:lnTo>
                  <a:pt x="40" y="5"/>
                </a:lnTo>
                <a:lnTo>
                  <a:pt x="40" y="7"/>
                </a:lnTo>
                <a:lnTo>
                  <a:pt x="40" y="9"/>
                </a:lnTo>
                <a:lnTo>
                  <a:pt x="40" y="11"/>
                </a:lnTo>
                <a:lnTo>
                  <a:pt x="40" y="19"/>
                </a:lnTo>
                <a:lnTo>
                  <a:pt x="38" y="25"/>
                </a:lnTo>
                <a:lnTo>
                  <a:pt x="36" y="28"/>
                </a:lnTo>
                <a:lnTo>
                  <a:pt x="33" y="30"/>
                </a:lnTo>
                <a:lnTo>
                  <a:pt x="29" y="32"/>
                </a:lnTo>
                <a:lnTo>
                  <a:pt x="25" y="34"/>
                </a:lnTo>
                <a:lnTo>
                  <a:pt x="21" y="36"/>
                </a:lnTo>
                <a:lnTo>
                  <a:pt x="15" y="38"/>
                </a:lnTo>
                <a:lnTo>
                  <a:pt x="0" y="38"/>
                </a:lnTo>
                <a:lnTo>
                  <a:pt x="2" y="32"/>
                </a:lnTo>
                <a:lnTo>
                  <a:pt x="8" y="28"/>
                </a:lnTo>
                <a:lnTo>
                  <a:pt x="10" y="23"/>
                </a:lnTo>
                <a:lnTo>
                  <a:pt x="13" y="15"/>
                </a:lnTo>
                <a:lnTo>
                  <a:pt x="19" y="9"/>
                </a:lnTo>
                <a:lnTo>
                  <a:pt x="23" y="3"/>
                </a:lnTo>
                <a:lnTo>
                  <a:pt x="27" y="0"/>
                </a:lnTo>
                <a:lnTo>
                  <a:pt x="33"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36" name="Freeform 177"/>
          <p:cNvSpPr>
            <a:spLocks/>
          </p:cNvSpPr>
          <p:nvPr/>
        </p:nvSpPr>
        <p:spPr bwMode="auto">
          <a:xfrm>
            <a:off x="5259065" y="4783138"/>
            <a:ext cx="25400" cy="26987"/>
          </a:xfrm>
          <a:custGeom>
            <a:avLst/>
            <a:gdLst>
              <a:gd name="T0" fmla="*/ 33 w 40"/>
              <a:gd name="T1" fmla="*/ 0 h 38"/>
              <a:gd name="T2" fmla="*/ 35 w 40"/>
              <a:gd name="T3" fmla="*/ 0 h 38"/>
              <a:gd name="T4" fmla="*/ 36 w 40"/>
              <a:gd name="T5" fmla="*/ 0 h 38"/>
              <a:gd name="T6" fmla="*/ 38 w 40"/>
              <a:gd name="T7" fmla="*/ 2 h 38"/>
              <a:gd name="T8" fmla="*/ 38 w 40"/>
              <a:gd name="T9" fmla="*/ 3 h 38"/>
              <a:gd name="T10" fmla="*/ 40 w 40"/>
              <a:gd name="T11" fmla="*/ 5 h 38"/>
              <a:gd name="T12" fmla="*/ 40 w 40"/>
              <a:gd name="T13" fmla="*/ 7 h 38"/>
              <a:gd name="T14" fmla="*/ 40 w 40"/>
              <a:gd name="T15" fmla="*/ 9 h 38"/>
              <a:gd name="T16" fmla="*/ 40 w 40"/>
              <a:gd name="T17" fmla="*/ 11 h 38"/>
              <a:gd name="T18" fmla="*/ 40 w 40"/>
              <a:gd name="T19" fmla="*/ 19 h 38"/>
              <a:gd name="T20" fmla="*/ 38 w 40"/>
              <a:gd name="T21" fmla="*/ 25 h 38"/>
              <a:gd name="T22" fmla="*/ 36 w 40"/>
              <a:gd name="T23" fmla="*/ 28 h 38"/>
              <a:gd name="T24" fmla="*/ 33 w 40"/>
              <a:gd name="T25" fmla="*/ 30 h 38"/>
              <a:gd name="T26" fmla="*/ 29 w 40"/>
              <a:gd name="T27" fmla="*/ 32 h 38"/>
              <a:gd name="T28" fmla="*/ 25 w 40"/>
              <a:gd name="T29" fmla="*/ 34 h 38"/>
              <a:gd name="T30" fmla="*/ 21 w 40"/>
              <a:gd name="T31" fmla="*/ 36 h 38"/>
              <a:gd name="T32" fmla="*/ 15 w 40"/>
              <a:gd name="T33" fmla="*/ 38 h 38"/>
              <a:gd name="T34" fmla="*/ 0 w 40"/>
              <a:gd name="T35" fmla="*/ 38 h 38"/>
              <a:gd name="T36" fmla="*/ 2 w 40"/>
              <a:gd name="T37" fmla="*/ 32 h 38"/>
              <a:gd name="T38" fmla="*/ 8 w 40"/>
              <a:gd name="T39" fmla="*/ 28 h 38"/>
              <a:gd name="T40" fmla="*/ 10 w 40"/>
              <a:gd name="T41" fmla="*/ 23 h 38"/>
              <a:gd name="T42" fmla="*/ 13 w 40"/>
              <a:gd name="T43" fmla="*/ 15 h 38"/>
              <a:gd name="T44" fmla="*/ 19 w 40"/>
              <a:gd name="T45" fmla="*/ 9 h 38"/>
              <a:gd name="T46" fmla="*/ 23 w 40"/>
              <a:gd name="T47" fmla="*/ 3 h 38"/>
              <a:gd name="T48" fmla="*/ 27 w 40"/>
              <a:gd name="T49" fmla="*/ 0 h 38"/>
              <a:gd name="T50" fmla="*/ 33 w 40"/>
              <a:gd name="T51" fmla="*/ 0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0"/>
              <a:gd name="T79" fmla="*/ 0 h 38"/>
              <a:gd name="T80" fmla="*/ 40 w 40"/>
              <a:gd name="T81" fmla="*/ 38 h 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0" h="38">
                <a:moveTo>
                  <a:pt x="33" y="0"/>
                </a:moveTo>
                <a:lnTo>
                  <a:pt x="35" y="0"/>
                </a:lnTo>
                <a:lnTo>
                  <a:pt x="36" y="0"/>
                </a:lnTo>
                <a:lnTo>
                  <a:pt x="38" y="2"/>
                </a:lnTo>
                <a:lnTo>
                  <a:pt x="38" y="3"/>
                </a:lnTo>
                <a:lnTo>
                  <a:pt x="40" y="5"/>
                </a:lnTo>
                <a:lnTo>
                  <a:pt x="40" y="7"/>
                </a:lnTo>
                <a:lnTo>
                  <a:pt x="40" y="9"/>
                </a:lnTo>
                <a:lnTo>
                  <a:pt x="40" y="11"/>
                </a:lnTo>
                <a:lnTo>
                  <a:pt x="40" y="19"/>
                </a:lnTo>
                <a:lnTo>
                  <a:pt x="38" y="25"/>
                </a:lnTo>
                <a:lnTo>
                  <a:pt x="36" y="28"/>
                </a:lnTo>
                <a:lnTo>
                  <a:pt x="33" y="30"/>
                </a:lnTo>
                <a:lnTo>
                  <a:pt x="29" y="32"/>
                </a:lnTo>
                <a:lnTo>
                  <a:pt x="25" y="34"/>
                </a:lnTo>
                <a:lnTo>
                  <a:pt x="21" y="36"/>
                </a:lnTo>
                <a:lnTo>
                  <a:pt x="15" y="38"/>
                </a:lnTo>
                <a:lnTo>
                  <a:pt x="0" y="38"/>
                </a:lnTo>
                <a:lnTo>
                  <a:pt x="2" y="32"/>
                </a:lnTo>
                <a:lnTo>
                  <a:pt x="8" y="28"/>
                </a:lnTo>
                <a:lnTo>
                  <a:pt x="10" y="23"/>
                </a:lnTo>
                <a:lnTo>
                  <a:pt x="13" y="15"/>
                </a:lnTo>
                <a:lnTo>
                  <a:pt x="19" y="9"/>
                </a:lnTo>
                <a:lnTo>
                  <a:pt x="23" y="3"/>
                </a:lnTo>
                <a:lnTo>
                  <a:pt x="27" y="0"/>
                </a:lnTo>
                <a:lnTo>
                  <a:pt x="33"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37" name="Freeform 178"/>
          <p:cNvSpPr>
            <a:spLocks/>
          </p:cNvSpPr>
          <p:nvPr/>
        </p:nvSpPr>
        <p:spPr bwMode="auto">
          <a:xfrm>
            <a:off x="5211440" y="5054600"/>
            <a:ext cx="12700" cy="22225"/>
          </a:xfrm>
          <a:custGeom>
            <a:avLst/>
            <a:gdLst>
              <a:gd name="T0" fmla="*/ 21 w 21"/>
              <a:gd name="T1" fmla="*/ 0 h 32"/>
              <a:gd name="T2" fmla="*/ 21 w 21"/>
              <a:gd name="T3" fmla="*/ 32 h 32"/>
              <a:gd name="T4" fmla="*/ 10 w 21"/>
              <a:gd name="T5" fmla="*/ 25 h 32"/>
              <a:gd name="T6" fmla="*/ 2 w 21"/>
              <a:gd name="T7" fmla="*/ 19 h 32"/>
              <a:gd name="T8" fmla="*/ 0 w 21"/>
              <a:gd name="T9" fmla="*/ 15 h 32"/>
              <a:gd name="T10" fmla="*/ 0 w 21"/>
              <a:gd name="T11" fmla="*/ 9 h 32"/>
              <a:gd name="T12" fmla="*/ 2 w 21"/>
              <a:gd name="T13" fmla="*/ 5 h 32"/>
              <a:gd name="T14" fmla="*/ 6 w 21"/>
              <a:gd name="T15" fmla="*/ 1 h 32"/>
              <a:gd name="T16" fmla="*/ 14 w 21"/>
              <a:gd name="T17" fmla="*/ 0 h 32"/>
              <a:gd name="T18" fmla="*/ 21 w 21"/>
              <a:gd name="T19" fmla="*/ 0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
              <a:gd name="T31" fmla="*/ 0 h 32"/>
              <a:gd name="T32" fmla="*/ 21 w 21"/>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 h="32">
                <a:moveTo>
                  <a:pt x="21" y="0"/>
                </a:moveTo>
                <a:lnTo>
                  <a:pt x="21" y="32"/>
                </a:lnTo>
                <a:lnTo>
                  <a:pt x="10" y="25"/>
                </a:lnTo>
                <a:lnTo>
                  <a:pt x="2" y="19"/>
                </a:lnTo>
                <a:lnTo>
                  <a:pt x="0" y="15"/>
                </a:lnTo>
                <a:lnTo>
                  <a:pt x="0" y="9"/>
                </a:lnTo>
                <a:lnTo>
                  <a:pt x="2" y="5"/>
                </a:lnTo>
                <a:lnTo>
                  <a:pt x="6" y="1"/>
                </a:lnTo>
                <a:lnTo>
                  <a:pt x="14" y="0"/>
                </a:lnTo>
                <a:lnTo>
                  <a:pt x="21"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38" name="Freeform 179"/>
          <p:cNvSpPr>
            <a:spLocks/>
          </p:cNvSpPr>
          <p:nvPr/>
        </p:nvSpPr>
        <p:spPr bwMode="auto">
          <a:xfrm>
            <a:off x="5211440" y="5054600"/>
            <a:ext cx="12700" cy="22225"/>
          </a:xfrm>
          <a:custGeom>
            <a:avLst/>
            <a:gdLst>
              <a:gd name="T0" fmla="*/ 21 w 21"/>
              <a:gd name="T1" fmla="*/ 0 h 32"/>
              <a:gd name="T2" fmla="*/ 21 w 21"/>
              <a:gd name="T3" fmla="*/ 32 h 32"/>
              <a:gd name="T4" fmla="*/ 10 w 21"/>
              <a:gd name="T5" fmla="*/ 25 h 32"/>
              <a:gd name="T6" fmla="*/ 2 w 21"/>
              <a:gd name="T7" fmla="*/ 19 h 32"/>
              <a:gd name="T8" fmla="*/ 0 w 21"/>
              <a:gd name="T9" fmla="*/ 15 h 32"/>
              <a:gd name="T10" fmla="*/ 0 w 21"/>
              <a:gd name="T11" fmla="*/ 9 h 32"/>
              <a:gd name="T12" fmla="*/ 2 w 21"/>
              <a:gd name="T13" fmla="*/ 5 h 32"/>
              <a:gd name="T14" fmla="*/ 6 w 21"/>
              <a:gd name="T15" fmla="*/ 1 h 32"/>
              <a:gd name="T16" fmla="*/ 14 w 21"/>
              <a:gd name="T17" fmla="*/ 0 h 32"/>
              <a:gd name="T18" fmla="*/ 21 w 21"/>
              <a:gd name="T19" fmla="*/ 0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
              <a:gd name="T31" fmla="*/ 0 h 32"/>
              <a:gd name="T32" fmla="*/ 21 w 21"/>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 h="32">
                <a:moveTo>
                  <a:pt x="21" y="0"/>
                </a:moveTo>
                <a:lnTo>
                  <a:pt x="21" y="32"/>
                </a:lnTo>
                <a:lnTo>
                  <a:pt x="10" y="25"/>
                </a:lnTo>
                <a:lnTo>
                  <a:pt x="2" y="19"/>
                </a:lnTo>
                <a:lnTo>
                  <a:pt x="0" y="15"/>
                </a:lnTo>
                <a:lnTo>
                  <a:pt x="0" y="9"/>
                </a:lnTo>
                <a:lnTo>
                  <a:pt x="2" y="5"/>
                </a:lnTo>
                <a:lnTo>
                  <a:pt x="6" y="1"/>
                </a:lnTo>
                <a:lnTo>
                  <a:pt x="14" y="0"/>
                </a:lnTo>
                <a:lnTo>
                  <a:pt x="21"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39" name="Freeform 180"/>
          <p:cNvSpPr>
            <a:spLocks/>
          </p:cNvSpPr>
          <p:nvPr/>
        </p:nvSpPr>
        <p:spPr bwMode="auto">
          <a:xfrm>
            <a:off x="5041578" y="4254500"/>
            <a:ext cx="134937" cy="101600"/>
          </a:xfrm>
          <a:custGeom>
            <a:avLst/>
            <a:gdLst>
              <a:gd name="T0" fmla="*/ 215 w 215"/>
              <a:gd name="T1" fmla="*/ 96 h 153"/>
              <a:gd name="T2" fmla="*/ 215 w 215"/>
              <a:gd name="T3" fmla="*/ 86 h 153"/>
              <a:gd name="T4" fmla="*/ 212 w 215"/>
              <a:gd name="T5" fmla="*/ 77 h 153"/>
              <a:gd name="T6" fmla="*/ 204 w 215"/>
              <a:gd name="T7" fmla="*/ 69 h 153"/>
              <a:gd name="T8" fmla="*/ 196 w 215"/>
              <a:gd name="T9" fmla="*/ 61 h 153"/>
              <a:gd name="T10" fmla="*/ 179 w 215"/>
              <a:gd name="T11" fmla="*/ 48 h 153"/>
              <a:gd name="T12" fmla="*/ 154 w 215"/>
              <a:gd name="T13" fmla="*/ 38 h 153"/>
              <a:gd name="T14" fmla="*/ 131 w 215"/>
              <a:gd name="T15" fmla="*/ 31 h 153"/>
              <a:gd name="T16" fmla="*/ 106 w 215"/>
              <a:gd name="T17" fmla="*/ 25 h 153"/>
              <a:gd name="T18" fmla="*/ 85 w 215"/>
              <a:gd name="T19" fmla="*/ 23 h 153"/>
              <a:gd name="T20" fmla="*/ 72 w 215"/>
              <a:gd name="T21" fmla="*/ 19 h 153"/>
              <a:gd name="T22" fmla="*/ 66 w 215"/>
              <a:gd name="T23" fmla="*/ 19 h 153"/>
              <a:gd name="T24" fmla="*/ 62 w 215"/>
              <a:gd name="T25" fmla="*/ 19 h 153"/>
              <a:gd name="T26" fmla="*/ 60 w 215"/>
              <a:gd name="T27" fmla="*/ 17 h 153"/>
              <a:gd name="T28" fmla="*/ 58 w 215"/>
              <a:gd name="T29" fmla="*/ 15 h 153"/>
              <a:gd name="T30" fmla="*/ 56 w 215"/>
              <a:gd name="T31" fmla="*/ 11 h 153"/>
              <a:gd name="T32" fmla="*/ 54 w 215"/>
              <a:gd name="T33" fmla="*/ 10 h 153"/>
              <a:gd name="T34" fmla="*/ 54 w 215"/>
              <a:gd name="T35" fmla="*/ 6 h 153"/>
              <a:gd name="T36" fmla="*/ 54 w 215"/>
              <a:gd name="T37" fmla="*/ 4 h 153"/>
              <a:gd name="T38" fmla="*/ 43 w 215"/>
              <a:gd name="T39" fmla="*/ 4 h 153"/>
              <a:gd name="T40" fmla="*/ 33 w 215"/>
              <a:gd name="T41" fmla="*/ 4 h 153"/>
              <a:gd name="T42" fmla="*/ 25 w 215"/>
              <a:gd name="T43" fmla="*/ 2 h 153"/>
              <a:gd name="T44" fmla="*/ 18 w 215"/>
              <a:gd name="T45" fmla="*/ 2 h 153"/>
              <a:gd name="T46" fmla="*/ 12 w 215"/>
              <a:gd name="T47" fmla="*/ 0 h 153"/>
              <a:gd name="T48" fmla="*/ 4 w 215"/>
              <a:gd name="T49" fmla="*/ 2 h 153"/>
              <a:gd name="T50" fmla="*/ 2 w 215"/>
              <a:gd name="T51" fmla="*/ 6 h 153"/>
              <a:gd name="T52" fmla="*/ 0 w 215"/>
              <a:gd name="T53" fmla="*/ 11 h 153"/>
              <a:gd name="T54" fmla="*/ 2 w 215"/>
              <a:gd name="T55" fmla="*/ 17 h 153"/>
              <a:gd name="T56" fmla="*/ 4 w 215"/>
              <a:gd name="T57" fmla="*/ 25 h 153"/>
              <a:gd name="T58" fmla="*/ 8 w 215"/>
              <a:gd name="T59" fmla="*/ 31 h 153"/>
              <a:gd name="T60" fmla="*/ 12 w 215"/>
              <a:gd name="T61" fmla="*/ 36 h 153"/>
              <a:gd name="T62" fmla="*/ 16 w 215"/>
              <a:gd name="T63" fmla="*/ 42 h 153"/>
              <a:gd name="T64" fmla="*/ 20 w 215"/>
              <a:gd name="T65" fmla="*/ 46 h 153"/>
              <a:gd name="T66" fmla="*/ 24 w 215"/>
              <a:gd name="T67" fmla="*/ 50 h 153"/>
              <a:gd name="T68" fmla="*/ 27 w 215"/>
              <a:gd name="T69" fmla="*/ 52 h 153"/>
              <a:gd name="T70" fmla="*/ 47 w 215"/>
              <a:gd name="T71" fmla="*/ 65 h 153"/>
              <a:gd name="T72" fmla="*/ 64 w 215"/>
              <a:gd name="T73" fmla="*/ 81 h 153"/>
              <a:gd name="T74" fmla="*/ 79 w 215"/>
              <a:gd name="T75" fmla="*/ 96 h 153"/>
              <a:gd name="T76" fmla="*/ 96 w 215"/>
              <a:gd name="T77" fmla="*/ 113 h 153"/>
              <a:gd name="T78" fmla="*/ 112 w 215"/>
              <a:gd name="T79" fmla="*/ 130 h 153"/>
              <a:gd name="T80" fmla="*/ 133 w 215"/>
              <a:gd name="T81" fmla="*/ 142 h 153"/>
              <a:gd name="T82" fmla="*/ 143 w 215"/>
              <a:gd name="T83" fmla="*/ 148 h 153"/>
              <a:gd name="T84" fmla="*/ 154 w 215"/>
              <a:gd name="T85" fmla="*/ 152 h 153"/>
              <a:gd name="T86" fmla="*/ 166 w 215"/>
              <a:gd name="T87" fmla="*/ 153 h 153"/>
              <a:gd name="T88" fmla="*/ 181 w 215"/>
              <a:gd name="T89" fmla="*/ 153 h 153"/>
              <a:gd name="T90" fmla="*/ 189 w 215"/>
              <a:gd name="T91" fmla="*/ 152 h 153"/>
              <a:gd name="T92" fmla="*/ 194 w 215"/>
              <a:gd name="T93" fmla="*/ 146 h 153"/>
              <a:gd name="T94" fmla="*/ 200 w 215"/>
              <a:gd name="T95" fmla="*/ 134 h 153"/>
              <a:gd name="T96" fmla="*/ 208 w 215"/>
              <a:gd name="T97" fmla="*/ 125 h 153"/>
              <a:gd name="T98" fmla="*/ 212 w 215"/>
              <a:gd name="T99" fmla="*/ 115 h 153"/>
              <a:gd name="T100" fmla="*/ 214 w 215"/>
              <a:gd name="T101" fmla="*/ 105 h 153"/>
              <a:gd name="T102" fmla="*/ 215 w 215"/>
              <a:gd name="T103" fmla="*/ 100 h 153"/>
              <a:gd name="T104" fmla="*/ 215 w 215"/>
              <a:gd name="T105" fmla="*/ 96 h 1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15"/>
              <a:gd name="T160" fmla="*/ 0 h 153"/>
              <a:gd name="T161" fmla="*/ 215 w 215"/>
              <a:gd name="T162" fmla="*/ 153 h 15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15" h="153">
                <a:moveTo>
                  <a:pt x="215" y="96"/>
                </a:moveTo>
                <a:lnTo>
                  <a:pt x="215" y="86"/>
                </a:lnTo>
                <a:lnTo>
                  <a:pt x="212" y="77"/>
                </a:lnTo>
                <a:lnTo>
                  <a:pt x="204" y="69"/>
                </a:lnTo>
                <a:lnTo>
                  <a:pt x="196" y="61"/>
                </a:lnTo>
                <a:lnTo>
                  <a:pt x="179" y="48"/>
                </a:lnTo>
                <a:lnTo>
                  <a:pt x="154" y="38"/>
                </a:lnTo>
                <a:lnTo>
                  <a:pt x="131" y="31"/>
                </a:lnTo>
                <a:lnTo>
                  <a:pt x="106" y="25"/>
                </a:lnTo>
                <a:lnTo>
                  <a:pt x="85" y="23"/>
                </a:lnTo>
                <a:lnTo>
                  <a:pt x="72" y="19"/>
                </a:lnTo>
                <a:lnTo>
                  <a:pt x="66" y="19"/>
                </a:lnTo>
                <a:lnTo>
                  <a:pt x="62" y="19"/>
                </a:lnTo>
                <a:lnTo>
                  <a:pt x="60" y="17"/>
                </a:lnTo>
                <a:lnTo>
                  <a:pt x="58" y="15"/>
                </a:lnTo>
                <a:lnTo>
                  <a:pt x="56" y="11"/>
                </a:lnTo>
                <a:lnTo>
                  <a:pt x="54" y="10"/>
                </a:lnTo>
                <a:lnTo>
                  <a:pt x="54" y="6"/>
                </a:lnTo>
                <a:lnTo>
                  <a:pt x="54" y="4"/>
                </a:lnTo>
                <a:lnTo>
                  <a:pt x="43" y="4"/>
                </a:lnTo>
                <a:lnTo>
                  <a:pt x="33" y="4"/>
                </a:lnTo>
                <a:lnTo>
                  <a:pt x="25" y="2"/>
                </a:lnTo>
                <a:lnTo>
                  <a:pt x="18" y="2"/>
                </a:lnTo>
                <a:lnTo>
                  <a:pt x="12" y="0"/>
                </a:lnTo>
                <a:lnTo>
                  <a:pt x="4" y="2"/>
                </a:lnTo>
                <a:lnTo>
                  <a:pt x="2" y="6"/>
                </a:lnTo>
                <a:lnTo>
                  <a:pt x="0" y="11"/>
                </a:lnTo>
                <a:lnTo>
                  <a:pt x="2" y="17"/>
                </a:lnTo>
                <a:lnTo>
                  <a:pt x="4" y="25"/>
                </a:lnTo>
                <a:lnTo>
                  <a:pt x="8" y="31"/>
                </a:lnTo>
                <a:lnTo>
                  <a:pt x="12" y="36"/>
                </a:lnTo>
                <a:lnTo>
                  <a:pt x="16" y="42"/>
                </a:lnTo>
                <a:lnTo>
                  <a:pt x="20" y="46"/>
                </a:lnTo>
                <a:lnTo>
                  <a:pt x="24" y="50"/>
                </a:lnTo>
                <a:lnTo>
                  <a:pt x="27" y="52"/>
                </a:lnTo>
                <a:lnTo>
                  <a:pt x="47" y="65"/>
                </a:lnTo>
                <a:lnTo>
                  <a:pt x="64" y="81"/>
                </a:lnTo>
                <a:lnTo>
                  <a:pt x="79" y="96"/>
                </a:lnTo>
                <a:lnTo>
                  <a:pt x="96" y="113"/>
                </a:lnTo>
                <a:lnTo>
                  <a:pt x="112" y="130"/>
                </a:lnTo>
                <a:lnTo>
                  <a:pt x="133" y="142"/>
                </a:lnTo>
                <a:lnTo>
                  <a:pt x="143" y="148"/>
                </a:lnTo>
                <a:lnTo>
                  <a:pt x="154" y="152"/>
                </a:lnTo>
                <a:lnTo>
                  <a:pt x="166" y="153"/>
                </a:lnTo>
                <a:lnTo>
                  <a:pt x="181" y="153"/>
                </a:lnTo>
                <a:lnTo>
                  <a:pt x="189" y="152"/>
                </a:lnTo>
                <a:lnTo>
                  <a:pt x="194" y="146"/>
                </a:lnTo>
                <a:lnTo>
                  <a:pt x="200" y="134"/>
                </a:lnTo>
                <a:lnTo>
                  <a:pt x="208" y="125"/>
                </a:lnTo>
                <a:lnTo>
                  <a:pt x="212" y="115"/>
                </a:lnTo>
                <a:lnTo>
                  <a:pt x="214" y="105"/>
                </a:lnTo>
                <a:lnTo>
                  <a:pt x="215" y="100"/>
                </a:lnTo>
                <a:lnTo>
                  <a:pt x="215" y="96"/>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40" name="Freeform 181"/>
          <p:cNvSpPr>
            <a:spLocks/>
          </p:cNvSpPr>
          <p:nvPr/>
        </p:nvSpPr>
        <p:spPr bwMode="auto">
          <a:xfrm>
            <a:off x="5041578" y="4254500"/>
            <a:ext cx="134937" cy="101600"/>
          </a:xfrm>
          <a:custGeom>
            <a:avLst/>
            <a:gdLst>
              <a:gd name="T0" fmla="*/ 215 w 215"/>
              <a:gd name="T1" fmla="*/ 96 h 153"/>
              <a:gd name="T2" fmla="*/ 215 w 215"/>
              <a:gd name="T3" fmla="*/ 86 h 153"/>
              <a:gd name="T4" fmla="*/ 212 w 215"/>
              <a:gd name="T5" fmla="*/ 77 h 153"/>
              <a:gd name="T6" fmla="*/ 204 w 215"/>
              <a:gd name="T7" fmla="*/ 69 h 153"/>
              <a:gd name="T8" fmla="*/ 196 w 215"/>
              <a:gd name="T9" fmla="*/ 61 h 153"/>
              <a:gd name="T10" fmla="*/ 179 w 215"/>
              <a:gd name="T11" fmla="*/ 48 h 153"/>
              <a:gd name="T12" fmla="*/ 154 w 215"/>
              <a:gd name="T13" fmla="*/ 38 h 153"/>
              <a:gd name="T14" fmla="*/ 131 w 215"/>
              <a:gd name="T15" fmla="*/ 31 h 153"/>
              <a:gd name="T16" fmla="*/ 106 w 215"/>
              <a:gd name="T17" fmla="*/ 25 h 153"/>
              <a:gd name="T18" fmla="*/ 85 w 215"/>
              <a:gd name="T19" fmla="*/ 23 h 153"/>
              <a:gd name="T20" fmla="*/ 72 w 215"/>
              <a:gd name="T21" fmla="*/ 19 h 153"/>
              <a:gd name="T22" fmla="*/ 66 w 215"/>
              <a:gd name="T23" fmla="*/ 19 h 153"/>
              <a:gd name="T24" fmla="*/ 62 w 215"/>
              <a:gd name="T25" fmla="*/ 19 h 153"/>
              <a:gd name="T26" fmla="*/ 60 w 215"/>
              <a:gd name="T27" fmla="*/ 17 h 153"/>
              <a:gd name="T28" fmla="*/ 58 w 215"/>
              <a:gd name="T29" fmla="*/ 15 h 153"/>
              <a:gd name="T30" fmla="*/ 56 w 215"/>
              <a:gd name="T31" fmla="*/ 11 h 153"/>
              <a:gd name="T32" fmla="*/ 54 w 215"/>
              <a:gd name="T33" fmla="*/ 10 h 153"/>
              <a:gd name="T34" fmla="*/ 54 w 215"/>
              <a:gd name="T35" fmla="*/ 6 h 153"/>
              <a:gd name="T36" fmla="*/ 54 w 215"/>
              <a:gd name="T37" fmla="*/ 4 h 153"/>
              <a:gd name="T38" fmla="*/ 43 w 215"/>
              <a:gd name="T39" fmla="*/ 4 h 153"/>
              <a:gd name="T40" fmla="*/ 33 w 215"/>
              <a:gd name="T41" fmla="*/ 4 h 153"/>
              <a:gd name="T42" fmla="*/ 25 w 215"/>
              <a:gd name="T43" fmla="*/ 2 h 153"/>
              <a:gd name="T44" fmla="*/ 18 w 215"/>
              <a:gd name="T45" fmla="*/ 2 h 153"/>
              <a:gd name="T46" fmla="*/ 12 w 215"/>
              <a:gd name="T47" fmla="*/ 0 h 153"/>
              <a:gd name="T48" fmla="*/ 4 w 215"/>
              <a:gd name="T49" fmla="*/ 2 h 153"/>
              <a:gd name="T50" fmla="*/ 2 w 215"/>
              <a:gd name="T51" fmla="*/ 6 h 153"/>
              <a:gd name="T52" fmla="*/ 0 w 215"/>
              <a:gd name="T53" fmla="*/ 11 h 153"/>
              <a:gd name="T54" fmla="*/ 2 w 215"/>
              <a:gd name="T55" fmla="*/ 17 h 153"/>
              <a:gd name="T56" fmla="*/ 4 w 215"/>
              <a:gd name="T57" fmla="*/ 25 h 153"/>
              <a:gd name="T58" fmla="*/ 8 w 215"/>
              <a:gd name="T59" fmla="*/ 31 h 153"/>
              <a:gd name="T60" fmla="*/ 12 w 215"/>
              <a:gd name="T61" fmla="*/ 36 h 153"/>
              <a:gd name="T62" fmla="*/ 16 w 215"/>
              <a:gd name="T63" fmla="*/ 42 h 153"/>
              <a:gd name="T64" fmla="*/ 20 w 215"/>
              <a:gd name="T65" fmla="*/ 46 h 153"/>
              <a:gd name="T66" fmla="*/ 24 w 215"/>
              <a:gd name="T67" fmla="*/ 50 h 153"/>
              <a:gd name="T68" fmla="*/ 27 w 215"/>
              <a:gd name="T69" fmla="*/ 52 h 153"/>
              <a:gd name="T70" fmla="*/ 47 w 215"/>
              <a:gd name="T71" fmla="*/ 65 h 153"/>
              <a:gd name="T72" fmla="*/ 64 w 215"/>
              <a:gd name="T73" fmla="*/ 81 h 153"/>
              <a:gd name="T74" fmla="*/ 79 w 215"/>
              <a:gd name="T75" fmla="*/ 96 h 153"/>
              <a:gd name="T76" fmla="*/ 96 w 215"/>
              <a:gd name="T77" fmla="*/ 113 h 153"/>
              <a:gd name="T78" fmla="*/ 112 w 215"/>
              <a:gd name="T79" fmla="*/ 130 h 153"/>
              <a:gd name="T80" fmla="*/ 133 w 215"/>
              <a:gd name="T81" fmla="*/ 142 h 153"/>
              <a:gd name="T82" fmla="*/ 143 w 215"/>
              <a:gd name="T83" fmla="*/ 148 h 153"/>
              <a:gd name="T84" fmla="*/ 154 w 215"/>
              <a:gd name="T85" fmla="*/ 152 h 153"/>
              <a:gd name="T86" fmla="*/ 166 w 215"/>
              <a:gd name="T87" fmla="*/ 153 h 153"/>
              <a:gd name="T88" fmla="*/ 181 w 215"/>
              <a:gd name="T89" fmla="*/ 153 h 153"/>
              <a:gd name="T90" fmla="*/ 189 w 215"/>
              <a:gd name="T91" fmla="*/ 152 h 153"/>
              <a:gd name="T92" fmla="*/ 194 w 215"/>
              <a:gd name="T93" fmla="*/ 146 h 153"/>
              <a:gd name="T94" fmla="*/ 200 w 215"/>
              <a:gd name="T95" fmla="*/ 134 h 153"/>
              <a:gd name="T96" fmla="*/ 208 w 215"/>
              <a:gd name="T97" fmla="*/ 125 h 153"/>
              <a:gd name="T98" fmla="*/ 212 w 215"/>
              <a:gd name="T99" fmla="*/ 115 h 153"/>
              <a:gd name="T100" fmla="*/ 214 w 215"/>
              <a:gd name="T101" fmla="*/ 105 h 153"/>
              <a:gd name="T102" fmla="*/ 215 w 215"/>
              <a:gd name="T103" fmla="*/ 100 h 153"/>
              <a:gd name="T104" fmla="*/ 215 w 215"/>
              <a:gd name="T105" fmla="*/ 96 h 1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15"/>
              <a:gd name="T160" fmla="*/ 0 h 153"/>
              <a:gd name="T161" fmla="*/ 215 w 215"/>
              <a:gd name="T162" fmla="*/ 153 h 15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15" h="153">
                <a:moveTo>
                  <a:pt x="215" y="96"/>
                </a:moveTo>
                <a:lnTo>
                  <a:pt x="215" y="86"/>
                </a:lnTo>
                <a:lnTo>
                  <a:pt x="212" y="77"/>
                </a:lnTo>
                <a:lnTo>
                  <a:pt x="204" y="69"/>
                </a:lnTo>
                <a:lnTo>
                  <a:pt x="196" y="61"/>
                </a:lnTo>
                <a:lnTo>
                  <a:pt x="179" y="48"/>
                </a:lnTo>
                <a:lnTo>
                  <a:pt x="154" y="38"/>
                </a:lnTo>
                <a:lnTo>
                  <a:pt x="131" y="31"/>
                </a:lnTo>
                <a:lnTo>
                  <a:pt x="106" y="25"/>
                </a:lnTo>
                <a:lnTo>
                  <a:pt x="85" y="23"/>
                </a:lnTo>
                <a:lnTo>
                  <a:pt x="72" y="19"/>
                </a:lnTo>
                <a:lnTo>
                  <a:pt x="66" y="19"/>
                </a:lnTo>
                <a:lnTo>
                  <a:pt x="62" y="19"/>
                </a:lnTo>
                <a:lnTo>
                  <a:pt x="60" y="17"/>
                </a:lnTo>
                <a:lnTo>
                  <a:pt x="58" y="15"/>
                </a:lnTo>
                <a:lnTo>
                  <a:pt x="56" y="11"/>
                </a:lnTo>
                <a:lnTo>
                  <a:pt x="54" y="10"/>
                </a:lnTo>
                <a:lnTo>
                  <a:pt x="54" y="6"/>
                </a:lnTo>
                <a:lnTo>
                  <a:pt x="54" y="4"/>
                </a:lnTo>
                <a:lnTo>
                  <a:pt x="43" y="4"/>
                </a:lnTo>
                <a:lnTo>
                  <a:pt x="33" y="4"/>
                </a:lnTo>
                <a:lnTo>
                  <a:pt x="25" y="2"/>
                </a:lnTo>
                <a:lnTo>
                  <a:pt x="18" y="2"/>
                </a:lnTo>
                <a:lnTo>
                  <a:pt x="12" y="0"/>
                </a:lnTo>
                <a:lnTo>
                  <a:pt x="4" y="2"/>
                </a:lnTo>
                <a:lnTo>
                  <a:pt x="2" y="6"/>
                </a:lnTo>
                <a:lnTo>
                  <a:pt x="0" y="11"/>
                </a:lnTo>
                <a:lnTo>
                  <a:pt x="2" y="17"/>
                </a:lnTo>
                <a:lnTo>
                  <a:pt x="4" y="25"/>
                </a:lnTo>
                <a:lnTo>
                  <a:pt x="8" y="31"/>
                </a:lnTo>
                <a:lnTo>
                  <a:pt x="12" y="36"/>
                </a:lnTo>
                <a:lnTo>
                  <a:pt x="16" y="42"/>
                </a:lnTo>
                <a:lnTo>
                  <a:pt x="20" y="46"/>
                </a:lnTo>
                <a:lnTo>
                  <a:pt x="24" y="50"/>
                </a:lnTo>
                <a:lnTo>
                  <a:pt x="27" y="52"/>
                </a:lnTo>
                <a:lnTo>
                  <a:pt x="47" y="65"/>
                </a:lnTo>
                <a:lnTo>
                  <a:pt x="64" y="81"/>
                </a:lnTo>
                <a:lnTo>
                  <a:pt x="79" y="96"/>
                </a:lnTo>
                <a:lnTo>
                  <a:pt x="96" y="113"/>
                </a:lnTo>
                <a:lnTo>
                  <a:pt x="112" y="130"/>
                </a:lnTo>
                <a:lnTo>
                  <a:pt x="133" y="142"/>
                </a:lnTo>
                <a:lnTo>
                  <a:pt x="143" y="148"/>
                </a:lnTo>
                <a:lnTo>
                  <a:pt x="154" y="152"/>
                </a:lnTo>
                <a:lnTo>
                  <a:pt x="166" y="153"/>
                </a:lnTo>
                <a:lnTo>
                  <a:pt x="181" y="153"/>
                </a:lnTo>
                <a:lnTo>
                  <a:pt x="189" y="152"/>
                </a:lnTo>
                <a:lnTo>
                  <a:pt x="194" y="146"/>
                </a:lnTo>
                <a:lnTo>
                  <a:pt x="200" y="134"/>
                </a:lnTo>
                <a:lnTo>
                  <a:pt x="208" y="125"/>
                </a:lnTo>
                <a:lnTo>
                  <a:pt x="212" y="115"/>
                </a:lnTo>
                <a:lnTo>
                  <a:pt x="214" y="105"/>
                </a:lnTo>
                <a:lnTo>
                  <a:pt x="215" y="100"/>
                </a:lnTo>
                <a:lnTo>
                  <a:pt x="215" y="9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41" name="Freeform 182"/>
          <p:cNvSpPr>
            <a:spLocks/>
          </p:cNvSpPr>
          <p:nvPr/>
        </p:nvSpPr>
        <p:spPr bwMode="auto">
          <a:xfrm>
            <a:off x="4895528" y="4048125"/>
            <a:ext cx="142875" cy="200025"/>
          </a:xfrm>
          <a:custGeom>
            <a:avLst/>
            <a:gdLst>
              <a:gd name="T0" fmla="*/ 209 w 227"/>
              <a:gd name="T1" fmla="*/ 96 h 301"/>
              <a:gd name="T2" fmla="*/ 209 w 227"/>
              <a:gd name="T3" fmla="*/ 111 h 301"/>
              <a:gd name="T4" fmla="*/ 209 w 227"/>
              <a:gd name="T5" fmla="*/ 123 h 301"/>
              <a:gd name="T6" fmla="*/ 206 w 227"/>
              <a:gd name="T7" fmla="*/ 128 h 301"/>
              <a:gd name="T8" fmla="*/ 206 w 227"/>
              <a:gd name="T9" fmla="*/ 136 h 301"/>
              <a:gd name="T10" fmla="*/ 209 w 227"/>
              <a:gd name="T11" fmla="*/ 146 h 301"/>
              <a:gd name="T12" fmla="*/ 213 w 227"/>
              <a:gd name="T13" fmla="*/ 155 h 301"/>
              <a:gd name="T14" fmla="*/ 219 w 227"/>
              <a:gd name="T15" fmla="*/ 165 h 301"/>
              <a:gd name="T16" fmla="*/ 219 w 227"/>
              <a:gd name="T17" fmla="*/ 180 h 301"/>
              <a:gd name="T18" fmla="*/ 217 w 227"/>
              <a:gd name="T19" fmla="*/ 190 h 301"/>
              <a:gd name="T20" fmla="*/ 213 w 227"/>
              <a:gd name="T21" fmla="*/ 199 h 301"/>
              <a:gd name="T22" fmla="*/ 209 w 227"/>
              <a:gd name="T23" fmla="*/ 207 h 301"/>
              <a:gd name="T24" fmla="*/ 211 w 227"/>
              <a:gd name="T25" fmla="*/ 211 h 301"/>
              <a:gd name="T26" fmla="*/ 217 w 227"/>
              <a:gd name="T27" fmla="*/ 215 h 301"/>
              <a:gd name="T28" fmla="*/ 221 w 227"/>
              <a:gd name="T29" fmla="*/ 219 h 301"/>
              <a:gd name="T30" fmla="*/ 225 w 227"/>
              <a:gd name="T31" fmla="*/ 219 h 301"/>
              <a:gd name="T32" fmla="*/ 227 w 227"/>
              <a:gd name="T33" fmla="*/ 230 h 301"/>
              <a:gd name="T34" fmla="*/ 223 w 227"/>
              <a:gd name="T35" fmla="*/ 257 h 301"/>
              <a:gd name="T36" fmla="*/ 215 w 227"/>
              <a:gd name="T37" fmla="*/ 280 h 301"/>
              <a:gd name="T38" fmla="*/ 206 w 227"/>
              <a:gd name="T39" fmla="*/ 297 h 301"/>
              <a:gd name="T40" fmla="*/ 196 w 227"/>
              <a:gd name="T41" fmla="*/ 299 h 301"/>
              <a:gd name="T42" fmla="*/ 188 w 227"/>
              <a:gd name="T43" fmla="*/ 284 h 301"/>
              <a:gd name="T44" fmla="*/ 181 w 227"/>
              <a:gd name="T45" fmla="*/ 265 h 301"/>
              <a:gd name="T46" fmla="*/ 171 w 227"/>
              <a:gd name="T47" fmla="*/ 242 h 301"/>
              <a:gd name="T48" fmla="*/ 160 w 227"/>
              <a:gd name="T49" fmla="*/ 226 h 301"/>
              <a:gd name="T50" fmla="*/ 140 w 227"/>
              <a:gd name="T51" fmla="*/ 209 h 301"/>
              <a:gd name="T52" fmla="*/ 117 w 227"/>
              <a:gd name="T53" fmla="*/ 196 h 301"/>
              <a:gd name="T54" fmla="*/ 100 w 227"/>
              <a:gd name="T55" fmla="*/ 180 h 301"/>
              <a:gd name="T56" fmla="*/ 79 w 227"/>
              <a:gd name="T57" fmla="*/ 153 h 301"/>
              <a:gd name="T58" fmla="*/ 52 w 227"/>
              <a:gd name="T59" fmla="*/ 127 h 301"/>
              <a:gd name="T60" fmla="*/ 29 w 227"/>
              <a:gd name="T61" fmla="*/ 107 h 301"/>
              <a:gd name="T62" fmla="*/ 10 w 227"/>
              <a:gd name="T63" fmla="*/ 61 h 301"/>
              <a:gd name="T64" fmla="*/ 10 w 227"/>
              <a:gd name="T65" fmla="*/ 21 h 301"/>
              <a:gd name="T66" fmla="*/ 29 w 227"/>
              <a:gd name="T67" fmla="*/ 15 h 301"/>
              <a:gd name="T68" fmla="*/ 52 w 227"/>
              <a:gd name="T69" fmla="*/ 9 h 301"/>
              <a:gd name="T70" fmla="*/ 69 w 227"/>
              <a:gd name="T71" fmla="*/ 2 h 301"/>
              <a:gd name="T72" fmla="*/ 94 w 227"/>
              <a:gd name="T73" fmla="*/ 27 h 301"/>
              <a:gd name="T74" fmla="*/ 125 w 227"/>
              <a:gd name="T75" fmla="*/ 65 h 301"/>
              <a:gd name="T76" fmla="*/ 150 w 227"/>
              <a:gd name="T77" fmla="*/ 84 h 301"/>
              <a:gd name="T78" fmla="*/ 184 w 227"/>
              <a:gd name="T79" fmla="*/ 88 h 30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27"/>
              <a:gd name="T121" fmla="*/ 0 h 301"/>
              <a:gd name="T122" fmla="*/ 227 w 227"/>
              <a:gd name="T123" fmla="*/ 301 h 30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27" h="301">
                <a:moveTo>
                  <a:pt x="206" y="88"/>
                </a:moveTo>
                <a:lnTo>
                  <a:pt x="209" y="96"/>
                </a:lnTo>
                <a:lnTo>
                  <a:pt x="209" y="103"/>
                </a:lnTo>
                <a:lnTo>
                  <a:pt x="209" y="111"/>
                </a:lnTo>
                <a:lnTo>
                  <a:pt x="209" y="117"/>
                </a:lnTo>
                <a:lnTo>
                  <a:pt x="209" y="123"/>
                </a:lnTo>
                <a:lnTo>
                  <a:pt x="206" y="127"/>
                </a:lnTo>
                <a:lnTo>
                  <a:pt x="206" y="128"/>
                </a:lnTo>
                <a:lnTo>
                  <a:pt x="206" y="132"/>
                </a:lnTo>
                <a:lnTo>
                  <a:pt x="206" y="136"/>
                </a:lnTo>
                <a:lnTo>
                  <a:pt x="206" y="142"/>
                </a:lnTo>
                <a:lnTo>
                  <a:pt x="209" y="146"/>
                </a:lnTo>
                <a:lnTo>
                  <a:pt x="211" y="150"/>
                </a:lnTo>
                <a:lnTo>
                  <a:pt x="213" y="155"/>
                </a:lnTo>
                <a:lnTo>
                  <a:pt x="217" y="159"/>
                </a:lnTo>
                <a:lnTo>
                  <a:pt x="219" y="165"/>
                </a:lnTo>
                <a:lnTo>
                  <a:pt x="219" y="173"/>
                </a:lnTo>
                <a:lnTo>
                  <a:pt x="219" y="180"/>
                </a:lnTo>
                <a:lnTo>
                  <a:pt x="217" y="184"/>
                </a:lnTo>
                <a:lnTo>
                  <a:pt x="217" y="190"/>
                </a:lnTo>
                <a:lnTo>
                  <a:pt x="215" y="196"/>
                </a:lnTo>
                <a:lnTo>
                  <a:pt x="213" y="199"/>
                </a:lnTo>
                <a:lnTo>
                  <a:pt x="211" y="203"/>
                </a:lnTo>
                <a:lnTo>
                  <a:pt x="209" y="207"/>
                </a:lnTo>
                <a:lnTo>
                  <a:pt x="206" y="211"/>
                </a:lnTo>
                <a:lnTo>
                  <a:pt x="211" y="211"/>
                </a:lnTo>
                <a:lnTo>
                  <a:pt x="213" y="213"/>
                </a:lnTo>
                <a:lnTo>
                  <a:pt x="217" y="215"/>
                </a:lnTo>
                <a:lnTo>
                  <a:pt x="219" y="215"/>
                </a:lnTo>
                <a:lnTo>
                  <a:pt x="221" y="219"/>
                </a:lnTo>
                <a:lnTo>
                  <a:pt x="223" y="219"/>
                </a:lnTo>
                <a:lnTo>
                  <a:pt x="225" y="219"/>
                </a:lnTo>
                <a:lnTo>
                  <a:pt x="227" y="219"/>
                </a:lnTo>
                <a:lnTo>
                  <a:pt x="227" y="230"/>
                </a:lnTo>
                <a:lnTo>
                  <a:pt x="225" y="242"/>
                </a:lnTo>
                <a:lnTo>
                  <a:pt x="223" y="257"/>
                </a:lnTo>
                <a:lnTo>
                  <a:pt x="219" y="269"/>
                </a:lnTo>
                <a:lnTo>
                  <a:pt x="215" y="280"/>
                </a:lnTo>
                <a:lnTo>
                  <a:pt x="209" y="290"/>
                </a:lnTo>
                <a:lnTo>
                  <a:pt x="206" y="297"/>
                </a:lnTo>
                <a:lnTo>
                  <a:pt x="198" y="301"/>
                </a:lnTo>
                <a:lnTo>
                  <a:pt x="196" y="299"/>
                </a:lnTo>
                <a:lnTo>
                  <a:pt x="192" y="294"/>
                </a:lnTo>
                <a:lnTo>
                  <a:pt x="188" y="284"/>
                </a:lnTo>
                <a:lnTo>
                  <a:pt x="184" y="274"/>
                </a:lnTo>
                <a:lnTo>
                  <a:pt x="181" y="265"/>
                </a:lnTo>
                <a:lnTo>
                  <a:pt x="177" y="251"/>
                </a:lnTo>
                <a:lnTo>
                  <a:pt x="171" y="242"/>
                </a:lnTo>
                <a:lnTo>
                  <a:pt x="167" y="234"/>
                </a:lnTo>
                <a:lnTo>
                  <a:pt x="160" y="226"/>
                </a:lnTo>
                <a:lnTo>
                  <a:pt x="152" y="219"/>
                </a:lnTo>
                <a:lnTo>
                  <a:pt x="140" y="209"/>
                </a:lnTo>
                <a:lnTo>
                  <a:pt x="129" y="203"/>
                </a:lnTo>
                <a:lnTo>
                  <a:pt x="117" y="196"/>
                </a:lnTo>
                <a:lnTo>
                  <a:pt x="108" y="188"/>
                </a:lnTo>
                <a:lnTo>
                  <a:pt x="100" y="180"/>
                </a:lnTo>
                <a:lnTo>
                  <a:pt x="94" y="175"/>
                </a:lnTo>
                <a:lnTo>
                  <a:pt x="79" y="153"/>
                </a:lnTo>
                <a:lnTo>
                  <a:pt x="65" y="136"/>
                </a:lnTo>
                <a:lnTo>
                  <a:pt x="52" y="127"/>
                </a:lnTo>
                <a:lnTo>
                  <a:pt x="41" y="117"/>
                </a:lnTo>
                <a:lnTo>
                  <a:pt x="29" y="107"/>
                </a:lnTo>
                <a:lnTo>
                  <a:pt x="19" y="88"/>
                </a:lnTo>
                <a:lnTo>
                  <a:pt x="10" y="61"/>
                </a:lnTo>
                <a:lnTo>
                  <a:pt x="0" y="21"/>
                </a:lnTo>
                <a:lnTo>
                  <a:pt x="10" y="21"/>
                </a:lnTo>
                <a:lnTo>
                  <a:pt x="17" y="19"/>
                </a:lnTo>
                <a:lnTo>
                  <a:pt x="29" y="15"/>
                </a:lnTo>
                <a:lnTo>
                  <a:pt x="39" y="13"/>
                </a:lnTo>
                <a:lnTo>
                  <a:pt x="52" y="9"/>
                </a:lnTo>
                <a:lnTo>
                  <a:pt x="62" y="6"/>
                </a:lnTo>
                <a:lnTo>
                  <a:pt x="69" y="2"/>
                </a:lnTo>
                <a:lnTo>
                  <a:pt x="73" y="0"/>
                </a:lnTo>
                <a:lnTo>
                  <a:pt x="94" y="27"/>
                </a:lnTo>
                <a:lnTo>
                  <a:pt x="110" y="50"/>
                </a:lnTo>
                <a:lnTo>
                  <a:pt x="125" y="65"/>
                </a:lnTo>
                <a:lnTo>
                  <a:pt x="137" y="79"/>
                </a:lnTo>
                <a:lnTo>
                  <a:pt x="150" y="84"/>
                </a:lnTo>
                <a:lnTo>
                  <a:pt x="163" y="88"/>
                </a:lnTo>
                <a:lnTo>
                  <a:pt x="184" y="88"/>
                </a:lnTo>
                <a:lnTo>
                  <a:pt x="206" y="88"/>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42" name="Freeform 183"/>
          <p:cNvSpPr>
            <a:spLocks/>
          </p:cNvSpPr>
          <p:nvPr/>
        </p:nvSpPr>
        <p:spPr bwMode="auto">
          <a:xfrm>
            <a:off x="4895528" y="4048125"/>
            <a:ext cx="142875" cy="200025"/>
          </a:xfrm>
          <a:custGeom>
            <a:avLst/>
            <a:gdLst>
              <a:gd name="T0" fmla="*/ 209 w 227"/>
              <a:gd name="T1" fmla="*/ 96 h 301"/>
              <a:gd name="T2" fmla="*/ 209 w 227"/>
              <a:gd name="T3" fmla="*/ 111 h 301"/>
              <a:gd name="T4" fmla="*/ 209 w 227"/>
              <a:gd name="T5" fmla="*/ 123 h 301"/>
              <a:gd name="T6" fmla="*/ 206 w 227"/>
              <a:gd name="T7" fmla="*/ 128 h 301"/>
              <a:gd name="T8" fmla="*/ 206 w 227"/>
              <a:gd name="T9" fmla="*/ 136 h 301"/>
              <a:gd name="T10" fmla="*/ 209 w 227"/>
              <a:gd name="T11" fmla="*/ 146 h 301"/>
              <a:gd name="T12" fmla="*/ 213 w 227"/>
              <a:gd name="T13" fmla="*/ 155 h 301"/>
              <a:gd name="T14" fmla="*/ 219 w 227"/>
              <a:gd name="T15" fmla="*/ 165 h 301"/>
              <a:gd name="T16" fmla="*/ 219 w 227"/>
              <a:gd name="T17" fmla="*/ 180 h 301"/>
              <a:gd name="T18" fmla="*/ 217 w 227"/>
              <a:gd name="T19" fmla="*/ 190 h 301"/>
              <a:gd name="T20" fmla="*/ 213 w 227"/>
              <a:gd name="T21" fmla="*/ 199 h 301"/>
              <a:gd name="T22" fmla="*/ 209 w 227"/>
              <a:gd name="T23" fmla="*/ 207 h 301"/>
              <a:gd name="T24" fmla="*/ 211 w 227"/>
              <a:gd name="T25" fmla="*/ 211 h 301"/>
              <a:gd name="T26" fmla="*/ 217 w 227"/>
              <a:gd name="T27" fmla="*/ 215 h 301"/>
              <a:gd name="T28" fmla="*/ 221 w 227"/>
              <a:gd name="T29" fmla="*/ 219 h 301"/>
              <a:gd name="T30" fmla="*/ 225 w 227"/>
              <a:gd name="T31" fmla="*/ 219 h 301"/>
              <a:gd name="T32" fmla="*/ 227 w 227"/>
              <a:gd name="T33" fmla="*/ 230 h 301"/>
              <a:gd name="T34" fmla="*/ 223 w 227"/>
              <a:gd name="T35" fmla="*/ 257 h 301"/>
              <a:gd name="T36" fmla="*/ 215 w 227"/>
              <a:gd name="T37" fmla="*/ 280 h 301"/>
              <a:gd name="T38" fmla="*/ 206 w 227"/>
              <a:gd name="T39" fmla="*/ 297 h 301"/>
              <a:gd name="T40" fmla="*/ 196 w 227"/>
              <a:gd name="T41" fmla="*/ 299 h 301"/>
              <a:gd name="T42" fmla="*/ 188 w 227"/>
              <a:gd name="T43" fmla="*/ 284 h 301"/>
              <a:gd name="T44" fmla="*/ 181 w 227"/>
              <a:gd name="T45" fmla="*/ 265 h 301"/>
              <a:gd name="T46" fmla="*/ 171 w 227"/>
              <a:gd name="T47" fmla="*/ 242 h 301"/>
              <a:gd name="T48" fmla="*/ 160 w 227"/>
              <a:gd name="T49" fmla="*/ 226 h 301"/>
              <a:gd name="T50" fmla="*/ 140 w 227"/>
              <a:gd name="T51" fmla="*/ 209 h 301"/>
              <a:gd name="T52" fmla="*/ 117 w 227"/>
              <a:gd name="T53" fmla="*/ 196 h 301"/>
              <a:gd name="T54" fmla="*/ 100 w 227"/>
              <a:gd name="T55" fmla="*/ 180 h 301"/>
              <a:gd name="T56" fmla="*/ 79 w 227"/>
              <a:gd name="T57" fmla="*/ 153 h 301"/>
              <a:gd name="T58" fmla="*/ 52 w 227"/>
              <a:gd name="T59" fmla="*/ 127 h 301"/>
              <a:gd name="T60" fmla="*/ 29 w 227"/>
              <a:gd name="T61" fmla="*/ 107 h 301"/>
              <a:gd name="T62" fmla="*/ 10 w 227"/>
              <a:gd name="T63" fmla="*/ 61 h 301"/>
              <a:gd name="T64" fmla="*/ 10 w 227"/>
              <a:gd name="T65" fmla="*/ 21 h 301"/>
              <a:gd name="T66" fmla="*/ 29 w 227"/>
              <a:gd name="T67" fmla="*/ 15 h 301"/>
              <a:gd name="T68" fmla="*/ 52 w 227"/>
              <a:gd name="T69" fmla="*/ 9 h 301"/>
              <a:gd name="T70" fmla="*/ 69 w 227"/>
              <a:gd name="T71" fmla="*/ 2 h 301"/>
              <a:gd name="T72" fmla="*/ 94 w 227"/>
              <a:gd name="T73" fmla="*/ 27 h 301"/>
              <a:gd name="T74" fmla="*/ 125 w 227"/>
              <a:gd name="T75" fmla="*/ 65 h 301"/>
              <a:gd name="T76" fmla="*/ 150 w 227"/>
              <a:gd name="T77" fmla="*/ 84 h 301"/>
              <a:gd name="T78" fmla="*/ 184 w 227"/>
              <a:gd name="T79" fmla="*/ 88 h 30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27"/>
              <a:gd name="T121" fmla="*/ 0 h 301"/>
              <a:gd name="T122" fmla="*/ 227 w 227"/>
              <a:gd name="T123" fmla="*/ 301 h 301"/>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27" h="301">
                <a:moveTo>
                  <a:pt x="206" y="88"/>
                </a:moveTo>
                <a:lnTo>
                  <a:pt x="209" y="96"/>
                </a:lnTo>
                <a:lnTo>
                  <a:pt x="209" y="103"/>
                </a:lnTo>
                <a:lnTo>
                  <a:pt x="209" y="111"/>
                </a:lnTo>
                <a:lnTo>
                  <a:pt x="209" y="117"/>
                </a:lnTo>
                <a:lnTo>
                  <a:pt x="209" y="123"/>
                </a:lnTo>
                <a:lnTo>
                  <a:pt x="206" y="127"/>
                </a:lnTo>
                <a:lnTo>
                  <a:pt x="206" y="128"/>
                </a:lnTo>
                <a:lnTo>
                  <a:pt x="206" y="132"/>
                </a:lnTo>
                <a:lnTo>
                  <a:pt x="206" y="136"/>
                </a:lnTo>
                <a:lnTo>
                  <a:pt x="206" y="142"/>
                </a:lnTo>
                <a:lnTo>
                  <a:pt x="209" y="146"/>
                </a:lnTo>
                <a:lnTo>
                  <a:pt x="211" y="150"/>
                </a:lnTo>
                <a:lnTo>
                  <a:pt x="213" y="155"/>
                </a:lnTo>
                <a:lnTo>
                  <a:pt x="217" y="159"/>
                </a:lnTo>
                <a:lnTo>
                  <a:pt x="219" y="165"/>
                </a:lnTo>
                <a:lnTo>
                  <a:pt x="219" y="173"/>
                </a:lnTo>
                <a:lnTo>
                  <a:pt x="219" y="180"/>
                </a:lnTo>
                <a:lnTo>
                  <a:pt x="217" y="184"/>
                </a:lnTo>
                <a:lnTo>
                  <a:pt x="217" y="190"/>
                </a:lnTo>
                <a:lnTo>
                  <a:pt x="215" y="196"/>
                </a:lnTo>
                <a:lnTo>
                  <a:pt x="213" y="199"/>
                </a:lnTo>
                <a:lnTo>
                  <a:pt x="211" y="203"/>
                </a:lnTo>
                <a:lnTo>
                  <a:pt x="209" y="207"/>
                </a:lnTo>
                <a:lnTo>
                  <a:pt x="206" y="211"/>
                </a:lnTo>
                <a:lnTo>
                  <a:pt x="211" y="211"/>
                </a:lnTo>
                <a:lnTo>
                  <a:pt x="213" y="213"/>
                </a:lnTo>
                <a:lnTo>
                  <a:pt x="217" y="215"/>
                </a:lnTo>
                <a:lnTo>
                  <a:pt x="219" y="215"/>
                </a:lnTo>
                <a:lnTo>
                  <a:pt x="221" y="219"/>
                </a:lnTo>
                <a:lnTo>
                  <a:pt x="223" y="219"/>
                </a:lnTo>
                <a:lnTo>
                  <a:pt x="225" y="219"/>
                </a:lnTo>
                <a:lnTo>
                  <a:pt x="227" y="219"/>
                </a:lnTo>
                <a:lnTo>
                  <a:pt x="227" y="230"/>
                </a:lnTo>
                <a:lnTo>
                  <a:pt x="225" y="242"/>
                </a:lnTo>
                <a:lnTo>
                  <a:pt x="223" y="257"/>
                </a:lnTo>
                <a:lnTo>
                  <a:pt x="219" y="269"/>
                </a:lnTo>
                <a:lnTo>
                  <a:pt x="215" y="280"/>
                </a:lnTo>
                <a:lnTo>
                  <a:pt x="209" y="290"/>
                </a:lnTo>
                <a:lnTo>
                  <a:pt x="206" y="297"/>
                </a:lnTo>
                <a:lnTo>
                  <a:pt x="198" y="301"/>
                </a:lnTo>
                <a:lnTo>
                  <a:pt x="196" y="299"/>
                </a:lnTo>
                <a:lnTo>
                  <a:pt x="192" y="294"/>
                </a:lnTo>
                <a:lnTo>
                  <a:pt x="188" y="284"/>
                </a:lnTo>
                <a:lnTo>
                  <a:pt x="184" y="274"/>
                </a:lnTo>
                <a:lnTo>
                  <a:pt x="181" y="265"/>
                </a:lnTo>
                <a:lnTo>
                  <a:pt x="177" y="251"/>
                </a:lnTo>
                <a:lnTo>
                  <a:pt x="171" y="242"/>
                </a:lnTo>
                <a:lnTo>
                  <a:pt x="167" y="234"/>
                </a:lnTo>
                <a:lnTo>
                  <a:pt x="160" y="226"/>
                </a:lnTo>
                <a:lnTo>
                  <a:pt x="152" y="219"/>
                </a:lnTo>
                <a:lnTo>
                  <a:pt x="140" y="209"/>
                </a:lnTo>
                <a:lnTo>
                  <a:pt x="129" y="203"/>
                </a:lnTo>
                <a:lnTo>
                  <a:pt x="117" y="196"/>
                </a:lnTo>
                <a:lnTo>
                  <a:pt x="108" y="188"/>
                </a:lnTo>
                <a:lnTo>
                  <a:pt x="100" y="180"/>
                </a:lnTo>
                <a:lnTo>
                  <a:pt x="94" y="175"/>
                </a:lnTo>
                <a:lnTo>
                  <a:pt x="79" y="153"/>
                </a:lnTo>
                <a:lnTo>
                  <a:pt x="65" y="136"/>
                </a:lnTo>
                <a:lnTo>
                  <a:pt x="52" y="127"/>
                </a:lnTo>
                <a:lnTo>
                  <a:pt x="41" y="117"/>
                </a:lnTo>
                <a:lnTo>
                  <a:pt x="29" y="107"/>
                </a:lnTo>
                <a:lnTo>
                  <a:pt x="19" y="88"/>
                </a:lnTo>
                <a:lnTo>
                  <a:pt x="10" y="61"/>
                </a:lnTo>
                <a:lnTo>
                  <a:pt x="0" y="21"/>
                </a:lnTo>
                <a:lnTo>
                  <a:pt x="10" y="21"/>
                </a:lnTo>
                <a:lnTo>
                  <a:pt x="17" y="19"/>
                </a:lnTo>
                <a:lnTo>
                  <a:pt x="29" y="15"/>
                </a:lnTo>
                <a:lnTo>
                  <a:pt x="39" y="13"/>
                </a:lnTo>
                <a:lnTo>
                  <a:pt x="52" y="9"/>
                </a:lnTo>
                <a:lnTo>
                  <a:pt x="62" y="6"/>
                </a:lnTo>
                <a:lnTo>
                  <a:pt x="69" y="2"/>
                </a:lnTo>
                <a:lnTo>
                  <a:pt x="73" y="0"/>
                </a:lnTo>
                <a:lnTo>
                  <a:pt x="94" y="27"/>
                </a:lnTo>
                <a:lnTo>
                  <a:pt x="110" y="50"/>
                </a:lnTo>
                <a:lnTo>
                  <a:pt x="125" y="65"/>
                </a:lnTo>
                <a:lnTo>
                  <a:pt x="137" y="79"/>
                </a:lnTo>
                <a:lnTo>
                  <a:pt x="150" y="84"/>
                </a:lnTo>
                <a:lnTo>
                  <a:pt x="163" y="88"/>
                </a:lnTo>
                <a:lnTo>
                  <a:pt x="184" y="88"/>
                </a:lnTo>
                <a:lnTo>
                  <a:pt x="206" y="88"/>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43" name="Freeform 184"/>
          <p:cNvSpPr>
            <a:spLocks/>
          </p:cNvSpPr>
          <p:nvPr/>
        </p:nvSpPr>
        <p:spPr bwMode="auto">
          <a:xfrm>
            <a:off x="5103490" y="4595813"/>
            <a:ext cx="82550" cy="117475"/>
          </a:xfrm>
          <a:custGeom>
            <a:avLst/>
            <a:gdLst>
              <a:gd name="T0" fmla="*/ 73 w 133"/>
              <a:gd name="T1" fmla="*/ 175 h 177"/>
              <a:gd name="T2" fmla="*/ 93 w 133"/>
              <a:gd name="T3" fmla="*/ 160 h 177"/>
              <a:gd name="T4" fmla="*/ 114 w 133"/>
              <a:gd name="T5" fmla="*/ 135 h 177"/>
              <a:gd name="T6" fmla="*/ 125 w 133"/>
              <a:gd name="T7" fmla="*/ 110 h 177"/>
              <a:gd name="T8" fmla="*/ 127 w 133"/>
              <a:gd name="T9" fmla="*/ 93 h 177"/>
              <a:gd name="T10" fmla="*/ 127 w 133"/>
              <a:gd name="T11" fmla="*/ 87 h 177"/>
              <a:gd name="T12" fmla="*/ 127 w 133"/>
              <a:gd name="T13" fmla="*/ 81 h 177"/>
              <a:gd name="T14" fmla="*/ 127 w 133"/>
              <a:gd name="T15" fmla="*/ 77 h 177"/>
              <a:gd name="T16" fmla="*/ 127 w 133"/>
              <a:gd name="T17" fmla="*/ 60 h 177"/>
              <a:gd name="T18" fmla="*/ 131 w 133"/>
              <a:gd name="T19" fmla="*/ 43 h 177"/>
              <a:gd name="T20" fmla="*/ 133 w 133"/>
              <a:gd name="T21" fmla="*/ 29 h 177"/>
              <a:gd name="T22" fmla="*/ 133 w 133"/>
              <a:gd name="T23" fmla="*/ 16 h 177"/>
              <a:gd name="T24" fmla="*/ 127 w 133"/>
              <a:gd name="T25" fmla="*/ 22 h 177"/>
              <a:gd name="T26" fmla="*/ 123 w 133"/>
              <a:gd name="T27" fmla="*/ 25 h 177"/>
              <a:gd name="T28" fmla="*/ 117 w 133"/>
              <a:gd name="T29" fmla="*/ 29 h 177"/>
              <a:gd name="T30" fmla="*/ 114 w 133"/>
              <a:gd name="T31" fmla="*/ 35 h 177"/>
              <a:gd name="T32" fmla="*/ 83 w 133"/>
              <a:gd name="T33" fmla="*/ 0 h 177"/>
              <a:gd name="T34" fmla="*/ 71 w 133"/>
              <a:gd name="T35" fmla="*/ 20 h 177"/>
              <a:gd name="T36" fmla="*/ 50 w 133"/>
              <a:gd name="T37" fmla="*/ 33 h 177"/>
              <a:gd name="T38" fmla="*/ 29 w 133"/>
              <a:gd name="T39" fmla="*/ 46 h 177"/>
              <a:gd name="T40" fmla="*/ 10 w 133"/>
              <a:gd name="T41" fmla="*/ 56 h 177"/>
              <a:gd name="T42" fmla="*/ 14 w 133"/>
              <a:gd name="T43" fmla="*/ 64 h 177"/>
              <a:gd name="T44" fmla="*/ 12 w 133"/>
              <a:gd name="T45" fmla="*/ 68 h 177"/>
              <a:gd name="T46" fmla="*/ 12 w 133"/>
              <a:gd name="T47" fmla="*/ 71 h 177"/>
              <a:gd name="T48" fmla="*/ 10 w 133"/>
              <a:gd name="T49" fmla="*/ 77 h 177"/>
              <a:gd name="T50" fmla="*/ 8 w 133"/>
              <a:gd name="T51" fmla="*/ 85 h 177"/>
              <a:gd name="T52" fmla="*/ 4 w 133"/>
              <a:gd name="T53" fmla="*/ 94 h 177"/>
              <a:gd name="T54" fmla="*/ 0 w 133"/>
              <a:gd name="T55" fmla="*/ 108 h 177"/>
              <a:gd name="T56" fmla="*/ 0 w 133"/>
              <a:gd name="T57" fmla="*/ 125 h 177"/>
              <a:gd name="T58" fmla="*/ 8 w 133"/>
              <a:gd name="T59" fmla="*/ 141 h 177"/>
              <a:gd name="T60" fmla="*/ 29 w 133"/>
              <a:gd name="T61" fmla="*/ 158 h 177"/>
              <a:gd name="T62" fmla="*/ 52 w 133"/>
              <a:gd name="T63" fmla="*/ 171 h 177"/>
              <a:gd name="T64" fmla="*/ 64 w 133"/>
              <a:gd name="T65" fmla="*/ 177 h 1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3"/>
              <a:gd name="T100" fmla="*/ 0 h 177"/>
              <a:gd name="T101" fmla="*/ 133 w 133"/>
              <a:gd name="T102" fmla="*/ 177 h 17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3" h="177">
                <a:moveTo>
                  <a:pt x="64" y="177"/>
                </a:moveTo>
                <a:lnTo>
                  <a:pt x="73" y="175"/>
                </a:lnTo>
                <a:lnTo>
                  <a:pt x="83" y="169"/>
                </a:lnTo>
                <a:lnTo>
                  <a:pt x="93" y="160"/>
                </a:lnTo>
                <a:lnTo>
                  <a:pt x="102" y="148"/>
                </a:lnTo>
                <a:lnTo>
                  <a:pt x="114" y="135"/>
                </a:lnTo>
                <a:lnTo>
                  <a:pt x="119" y="123"/>
                </a:lnTo>
                <a:lnTo>
                  <a:pt x="125" y="110"/>
                </a:lnTo>
                <a:lnTo>
                  <a:pt x="127" y="98"/>
                </a:lnTo>
                <a:lnTo>
                  <a:pt x="127" y="93"/>
                </a:lnTo>
                <a:lnTo>
                  <a:pt x="127" y="89"/>
                </a:lnTo>
                <a:lnTo>
                  <a:pt x="127" y="87"/>
                </a:lnTo>
                <a:lnTo>
                  <a:pt x="127" y="85"/>
                </a:lnTo>
                <a:lnTo>
                  <a:pt x="127" y="81"/>
                </a:lnTo>
                <a:lnTo>
                  <a:pt x="127" y="77"/>
                </a:lnTo>
                <a:lnTo>
                  <a:pt x="127" y="68"/>
                </a:lnTo>
                <a:lnTo>
                  <a:pt x="127" y="60"/>
                </a:lnTo>
                <a:lnTo>
                  <a:pt x="129" y="52"/>
                </a:lnTo>
                <a:lnTo>
                  <a:pt x="131" y="43"/>
                </a:lnTo>
                <a:lnTo>
                  <a:pt x="131" y="39"/>
                </a:lnTo>
                <a:lnTo>
                  <a:pt x="133" y="29"/>
                </a:lnTo>
                <a:lnTo>
                  <a:pt x="133" y="22"/>
                </a:lnTo>
                <a:lnTo>
                  <a:pt x="133" y="16"/>
                </a:lnTo>
                <a:lnTo>
                  <a:pt x="129" y="18"/>
                </a:lnTo>
                <a:lnTo>
                  <a:pt x="127" y="22"/>
                </a:lnTo>
                <a:lnTo>
                  <a:pt x="125" y="23"/>
                </a:lnTo>
                <a:lnTo>
                  <a:pt x="123" y="25"/>
                </a:lnTo>
                <a:lnTo>
                  <a:pt x="121" y="27"/>
                </a:lnTo>
                <a:lnTo>
                  <a:pt x="117" y="29"/>
                </a:lnTo>
                <a:lnTo>
                  <a:pt x="116" y="31"/>
                </a:lnTo>
                <a:lnTo>
                  <a:pt x="114" y="35"/>
                </a:lnTo>
                <a:lnTo>
                  <a:pt x="83" y="35"/>
                </a:lnTo>
                <a:lnTo>
                  <a:pt x="83" y="0"/>
                </a:lnTo>
                <a:lnTo>
                  <a:pt x="79" y="12"/>
                </a:lnTo>
                <a:lnTo>
                  <a:pt x="71" y="20"/>
                </a:lnTo>
                <a:lnTo>
                  <a:pt x="60" y="27"/>
                </a:lnTo>
                <a:lnTo>
                  <a:pt x="50" y="33"/>
                </a:lnTo>
                <a:lnTo>
                  <a:pt x="41" y="39"/>
                </a:lnTo>
                <a:lnTo>
                  <a:pt x="29" y="46"/>
                </a:lnTo>
                <a:lnTo>
                  <a:pt x="20" y="50"/>
                </a:lnTo>
                <a:lnTo>
                  <a:pt x="10" y="56"/>
                </a:lnTo>
                <a:lnTo>
                  <a:pt x="12" y="62"/>
                </a:lnTo>
                <a:lnTo>
                  <a:pt x="14" y="64"/>
                </a:lnTo>
                <a:lnTo>
                  <a:pt x="14" y="68"/>
                </a:lnTo>
                <a:lnTo>
                  <a:pt x="12" y="68"/>
                </a:lnTo>
                <a:lnTo>
                  <a:pt x="12" y="70"/>
                </a:lnTo>
                <a:lnTo>
                  <a:pt x="12" y="71"/>
                </a:lnTo>
                <a:lnTo>
                  <a:pt x="10" y="73"/>
                </a:lnTo>
                <a:lnTo>
                  <a:pt x="10" y="77"/>
                </a:lnTo>
                <a:lnTo>
                  <a:pt x="10" y="81"/>
                </a:lnTo>
                <a:lnTo>
                  <a:pt x="8" y="85"/>
                </a:lnTo>
                <a:lnTo>
                  <a:pt x="8" y="89"/>
                </a:lnTo>
                <a:lnTo>
                  <a:pt x="4" y="94"/>
                </a:lnTo>
                <a:lnTo>
                  <a:pt x="2" y="100"/>
                </a:lnTo>
                <a:lnTo>
                  <a:pt x="0" y="108"/>
                </a:lnTo>
                <a:lnTo>
                  <a:pt x="0" y="116"/>
                </a:lnTo>
                <a:lnTo>
                  <a:pt x="0" y="125"/>
                </a:lnTo>
                <a:lnTo>
                  <a:pt x="2" y="133"/>
                </a:lnTo>
                <a:lnTo>
                  <a:pt x="8" y="141"/>
                </a:lnTo>
                <a:lnTo>
                  <a:pt x="18" y="148"/>
                </a:lnTo>
                <a:lnTo>
                  <a:pt x="29" y="158"/>
                </a:lnTo>
                <a:lnTo>
                  <a:pt x="43" y="166"/>
                </a:lnTo>
                <a:lnTo>
                  <a:pt x="52" y="171"/>
                </a:lnTo>
                <a:lnTo>
                  <a:pt x="58" y="175"/>
                </a:lnTo>
                <a:lnTo>
                  <a:pt x="64" y="177"/>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44" name="Freeform 185"/>
          <p:cNvSpPr>
            <a:spLocks/>
          </p:cNvSpPr>
          <p:nvPr/>
        </p:nvSpPr>
        <p:spPr bwMode="auto">
          <a:xfrm>
            <a:off x="5103490" y="4595813"/>
            <a:ext cx="82550" cy="117475"/>
          </a:xfrm>
          <a:custGeom>
            <a:avLst/>
            <a:gdLst>
              <a:gd name="T0" fmla="*/ 73 w 133"/>
              <a:gd name="T1" fmla="*/ 175 h 177"/>
              <a:gd name="T2" fmla="*/ 93 w 133"/>
              <a:gd name="T3" fmla="*/ 160 h 177"/>
              <a:gd name="T4" fmla="*/ 114 w 133"/>
              <a:gd name="T5" fmla="*/ 135 h 177"/>
              <a:gd name="T6" fmla="*/ 125 w 133"/>
              <a:gd name="T7" fmla="*/ 110 h 177"/>
              <a:gd name="T8" fmla="*/ 127 w 133"/>
              <a:gd name="T9" fmla="*/ 93 h 177"/>
              <a:gd name="T10" fmla="*/ 127 w 133"/>
              <a:gd name="T11" fmla="*/ 87 h 177"/>
              <a:gd name="T12" fmla="*/ 127 w 133"/>
              <a:gd name="T13" fmla="*/ 81 h 177"/>
              <a:gd name="T14" fmla="*/ 127 w 133"/>
              <a:gd name="T15" fmla="*/ 77 h 177"/>
              <a:gd name="T16" fmla="*/ 127 w 133"/>
              <a:gd name="T17" fmla="*/ 60 h 177"/>
              <a:gd name="T18" fmla="*/ 131 w 133"/>
              <a:gd name="T19" fmla="*/ 43 h 177"/>
              <a:gd name="T20" fmla="*/ 133 w 133"/>
              <a:gd name="T21" fmla="*/ 29 h 177"/>
              <a:gd name="T22" fmla="*/ 133 w 133"/>
              <a:gd name="T23" fmla="*/ 16 h 177"/>
              <a:gd name="T24" fmla="*/ 127 w 133"/>
              <a:gd name="T25" fmla="*/ 22 h 177"/>
              <a:gd name="T26" fmla="*/ 123 w 133"/>
              <a:gd name="T27" fmla="*/ 25 h 177"/>
              <a:gd name="T28" fmla="*/ 117 w 133"/>
              <a:gd name="T29" fmla="*/ 29 h 177"/>
              <a:gd name="T30" fmla="*/ 114 w 133"/>
              <a:gd name="T31" fmla="*/ 35 h 177"/>
              <a:gd name="T32" fmla="*/ 83 w 133"/>
              <a:gd name="T33" fmla="*/ 0 h 177"/>
              <a:gd name="T34" fmla="*/ 71 w 133"/>
              <a:gd name="T35" fmla="*/ 20 h 177"/>
              <a:gd name="T36" fmla="*/ 50 w 133"/>
              <a:gd name="T37" fmla="*/ 33 h 177"/>
              <a:gd name="T38" fmla="*/ 29 w 133"/>
              <a:gd name="T39" fmla="*/ 46 h 177"/>
              <a:gd name="T40" fmla="*/ 10 w 133"/>
              <a:gd name="T41" fmla="*/ 56 h 177"/>
              <a:gd name="T42" fmla="*/ 14 w 133"/>
              <a:gd name="T43" fmla="*/ 64 h 177"/>
              <a:gd name="T44" fmla="*/ 12 w 133"/>
              <a:gd name="T45" fmla="*/ 68 h 177"/>
              <a:gd name="T46" fmla="*/ 12 w 133"/>
              <a:gd name="T47" fmla="*/ 71 h 177"/>
              <a:gd name="T48" fmla="*/ 10 w 133"/>
              <a:gd name="T49" fmla="*/ 77 h 177"/>
              <a:gd name="T50" fmla="*/ 8 w 133"/>
              <a:gd name="T51" fmla="*/ 85 h 177"/>
              <a:gd name="T52" fmla="*/ 4 w 133"/>
              <a:gd name="T53" fmla="*/ 94 h 177"/>
              <a:gd name="T54" fmla="*/ 0 w 133"/>
              <a:gd name="T55" fmla="*/ 108 h 177"/>
              <a:gd name="T56" fmla="*/ 0 w 133"/>
              <a:gd name="T57" fmla="*/ 125 h 177"/>
              <a:gd name="T58" fmla="*/ 8 w 133"/>
              <a:gd name="T59" fmla="*/ 141 h 177"/>
              <a:gd name="T60" fmla="*/ 29 w 133"/>
              <a:gd name="T61" fmla="*/ 158 h 177"/>
              <a:gd name="T62" fmla="*/ 52 w 133"/>
              <a:gd name="T63" fmla="*/ 171 h 177"/>
              <a:gd name="T64" fmla="*/ 64 w 133"/>
              <a:gd name="T65" fmla="*/ 177 h 17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3"/>
              <a:gd name="T100" fmla="*/ 0 h 177"/>
              <a:gd name="T101" fmla="*/ 133 w 133"/>
              <a:gd name="T102" fmla="*/ 177 h 17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3" h="177">
                <a:moveTo>
                  <a:pt x="64" y="177"/>
                </a:moveTo>
                <a:lnTo>
                  <a:pt x="73" y="175"/>
                </a:lnTo>
                <a:lnTo>
                  <a:pt x="83" y="169"/>
                </a:lnTo>
                <a:lnTo>
                  <a:pt x="93" y="160"/>
                </a:lnTo>
                <a:lnTo>
                  <a:pt x="102" y="148"/>
                </a:lnTo>
                <a:lnTo>
                  <a:pt x="114" y="135"/>
                </a:lnTo>
                <a:lnTo>
                  <a:pt x="119" y="123"/>
                </a:lnTo>
                <a:lnTo>
                  <a:pt x="125" y="110"/>
                </a:lnTo>
                <a:lnTo>
                  <a:pt x="127" y="98"/>
                </a:lnTo>
                <a:lnTo>
                  <a:pt x="127" y="93"/>
                </a:lnTo>
                <a:lnTo>
                  <a:pt x="127" y="89"/>
                </a:lnTo>
                <a:lnTo>
                  <a:pt x="127" y="87"/>
                </a:lnTo>
                <a:lnTo>
                  <a:pt x="127" y="85"/>
                </a:lnTo>
                <a:lnTo>
                  <a:pt x="127" y="81"/>
                </a:lnTo>
                <a:lnTo>
                  <a:pt x="127" y="77"/>
                </a:lnTo>
                <a:lnTo>
                  <a:pt x="127" y="68"/>
                </a:lnTo>
                <a:lnTo>
                  <a:pt x="127" y="60"/>
                </a:lnTo>
                <a:lnTo>
                  <a:pt x="129" y="52"/>
                </a:lnTo>
                <a:lnTo>
                  <a:pt x="131" y="43"/>
                </a:lnTo>
                <a:lnTo>
                  <a:pt x="131" y="39"/>
                </a:lnTo>
                <a:lnTo>
                  <a:pt x="133" y="29"/>
                </a:lnTo>
                <a:lnTo>
                  <a:pt x="133" y="22"/>
                </a:lnTo>
                <a:lnTo>
                  <a:pt x="133" y="16"/>
                </a:lnTo>
                <a:lnTo>
                  <a:pt x="129" y="18"/>
                </a:lnTo>
                <a:lnTo>
                  <a:pt x="127" y="22"/>
                </a:lnTo>
                <a:lnTo>
                  <a:pt x="125" y="23"/>
                </a:lnTo>
                <a:lnTo>
                  <a:pt x="123" y="25"/>
                </a:lnTo>
                <a:lnTo>
                  <a:pt x="121" y="27"/>
                </a:lnTo>
                <a:lnTo>
                  <a:pt x="117" y="29"/>
                </a:lnTo>
                <a:lnTo>
                  <a:pt x="116" y="31"/>
                </a:lnTo>
                <a:lnTo>
                  <a:pt x="114" y="35"/>
                </a:lnTo>
                <a:lnTo>
                  <a:pt x="83" y="35"/>
                </a:lnTo>
                <a:lnTo>
                  <a:pt x="83" y="0"/>
                </a:lnTo>
                <a:lnTo>
                  <a:pt x="79" y="12"/>
                </a:lnTo>
                <a:lnTo>
                  <a:pt x="71" y="20"/>
                </a:lnTo>
                <a:lnTo>
                  <a:pt x="60" y="27"/>
                </a:lnTo>
                <a:lnTo>
                  <a:pt x="50" y="33"/>
                </a:lnTo>
                <a:lnTo>
                  <a:pt x="41" y="39"/>
                </a:lnTo>
                <a:lnTo>
                  <a:pt x="29" y="46"/>
                </a:lnTo>
                <a:lnTo>
                  <a:pt x="20" y="50"/>
                </a:lnTo>
                <a:lnTo>
                  <a:pt x="10" y="56"/>
                </a:lnTo>
                <a:lnTo>
                  <a:pt x="12" y="62"/>
                </a:lnTo>
                <a:lnTo>
                  <a:pt x="14" y="64"/>
                </a:lnTo>
                <a:lnTo>
                  <a:pt x="14" y="68"/>
                </a:lnTo>
                <a:lnTo>
                  <a:pt x="12" y="68"/>
                </a:lnTo>
                <a:lnTo>
                  <a:pt x="12" y="70"/>
                </a:lnTo>
                <a:lnTo>
                  <a:pt x="12" y="71"/>
                </a:lnTo>
                <a:lnTo>
                  <a:pt x="10" y="73"/>
                </a:lnTo>
                <a:lnTo>
                  <a:pt x="10" y="77"/>
                </a:lnTo>
                <a:lnTo>
                  <a:pt x="10" y="81"/>
                </a:lnTo>
                <a:lnTo>
                  <a:pt x="8" y="85"/>
                </a:lnTo>
                <a:lnTo>
                  <a:pt x="8" y="89"/>
                </a:lnTo>
                <a:lnTo>
                  <a:pt x="4" y="94"/>
                </a:lnTo>
                <a:lnTo>
                  <a:pt x="2" y="100"/>
                </a:lnTo>
                <a:lnTo>
                  <a:pt x="0" y="108"/>
                </a:lnTo>
                <a:lnTo>
                  <a:pt x="0" y="116"/>
                </a:lnTo>
                <a:lnTo>
                  <a:pt x="0" y="125"/>
                </a:lnTo>
                <a:lnTo>
                  <a:pt x="2" y="133"/>
                </a:lnTo>
                <a:lnTo>
                  <a:pt x="8" y="141"/>
                </a:lnTo>
                <a:lnTo>
                  <a:pt x="18" y="148"/>
                </a:lnTo>
                <a:lnTo>
                  <a:pt x="29" y="158"/>
                </a:lnTo>
                <a:lnTo>
                  <a:pt x="43" y="166"/>
                </a:lnTo>
                <a:lnTo>
                  <a:pt x="52" y="171"/>
                </a:lnTo>
                <a:lnTo>
                  <a:pt x="58" y="175"/>
                </a:lnTo>
                <a:lnTo>
                  <a:pt x="64" y="177"/>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45" name="Freeform 186"/>
          <p:cNvSpPr>
            <a:spLocks/>
          </p:cNvSpPr>
          <p:nvPr/>
        </p:nvSpPr>
        <p:spPr bwMode="auto">
          <a:xfrm>
            <a:off x="5197153" y="4368800"/>
            <a:ext cx="73025" cy="60325"/>
          </a:xfrm>
          <a:custGeom>
            <a:avLst/>
            <a:gdLst>
              <a:gd name="T0" fmla="*/ 94 w 117"/>
              <a:gd name="T1" fmla="*/ 21 h 92"/>
              <a:gd name="T2" fmla="*/ 100 w 117"/>
              <a:gd name="T3" fmla="*/ 27 h 92"/>
              <a:gd name="T4" fmla="*/ 110 w 117"/>
              <a:gd name="T5" fmla="*/ 34 h 92"/>
              <a:gd name="T6" fmla="*/ 115 w 117"/>
              <a:gd name="T7" fmla="*/ 46 h 92"/>
              <a:gd name="T8" fmla="*/ 106 w 117"/>
              <a:gd name="T9" fmla="*/ 53 h 92"/>
              <a:gd name="T10" fmla="*/ 86 w 117"/>
              <a:gd name="T11" fmla="*/ 67 h 92"/>
              <a:gd name="T12" fmla="*/ 67 w 117"/>
              <a:gd name="T13" fmla="*/ 82 h 92"/>
              <a:gd name="T14" fmla="*/ 48 w 117"/>
              <a:gd name="T15" fmla="*/ 90 h 92"/>
              <a:gd name="T16" fmla="*/ 29 w 117"/>
              <a:gd name="T17" fmla="*/ 92 h 92"/>
              <a:gd name="T18" fmla="*/ 17 w 117"/>
              <a:gd name="T19" fmla="*/ 90 h 92"/>
              <a:gd name="T20" fmla="*/ 8 w 117"/>
              <a:gd name="T21" fmla="*/ 86 h 92"/>
              <a:gd name="T22" fmla="*/ 2 w 117"/>
              <a:gd name="T23" fmla="*/ 80 h 92"/>
              <a:gd name="T24" fmla="*/ 4 w 117"/>
              <a:gd name="T25" fmla="*/ 73 h 92"/>
              <a:gd name="T26" fmla="*/ 12 w 117"/>
              <a:gd name="T27" fmla="*/ 65 h 92"/>
              <a:gd name="T28" fmla="*/ 15 w 117"/>
              <a:gd name="T29" fmla="*/ 57 h 92"/>
              <a:gd name="T30" fmla="*/ 17 w 117"/>
              <a:gd name="T31" fmla="*/ 48 h 92"/>
              <a:gd name="T32" fmla="*/ 17 w 117"/>
              <a:gd name="T33" fmla="*/ 38 h 92"/>
              <a:gd name="T34" fmla="*/ 14 w 117"/>
              <a:gd name="T35" fmla="*/ 27 h 92"/>
              <a:gd name="T36" fmla="*/ 10 w 117"/>
              <a:gd name="T37" fmla="*/ 19 h 92"/>
              <a:gd name="T38" fmla="*/ 6 w 117"/>
              <a:gd name="T39" fmla="*/ 13 h 92"/>
              <a:gd name="T40" fmla="*/ 10 w 117"/>
              <a:gd name="T41" fmla="*/ 11 h 92"/>
              <a:gd name="T42" fmla="*/ 21 w 117"/>
              <a:gd name="T43" fmla="*/ 7 h 92"/>
              <a:gd name="T44" fmla="*/ 29 w 117"/>
              <a:gd name="T45" fmla="*/ 5 h 92"/>
              <a:gd name="T46" fmla="*/ 37 w 117"/>
              <a:gd name="T47" fmla="*/ 0 h 92"/>
              <a:gd name="T48" fmla="*/ 40 w 117"/>
              <a:gd name="T49" fmla="*/ 4 h 92"/>
              <a:gd name="T50" fmla="*/ 44 w 117"/>
              <a:gd name="T51" fmla="*/ 11 h 92"/>
              <a:gd name="T52" fmla="*/ 46 w 117"/>
              <a:gd name="T53" fmla="*/ 17 h 92"/>
              <a:gd name="T54" fmla="*/ 46 w 117"/>
              <a:gd name="T55" fmla="*/ 23 h 92"/>
              <a:gd name="T56" fmla="*/ 63 w 117"/>
              <a:gd name="T57" fmla="*/ 27 h 92"/>
              <a:gd name="T58" fmla="*/ 67 w 117"/>
              <a:gd name="T59" fmla="*/ 19 h 92"/>
              <a:gd name="T60" fmla="*/ 73 w 117"/>
              <a:gd name="T61" fmla="*/ 13 h 92"/>
              <a:gd name="T62" fmla="*/ 81 w 117"/>
              <a:gd name="T63" fmla="*/ 9 h 92"/>
              <a:gd name="T64" fmla="*/ 90 w 117"/>
              <a:gd name="T65" fmla="*/ 7 h 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7"/>
              <a:gd name="T100" fmla="*/ 0 h 92"/>
              <a:gd name="T101" fmla="*/ 117 w 117"/>
              <a:gd name="T102" fmla="*/ 92 h 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7" h="92">
                <a:moveTo>
                  <a:pt x="90" y="19"/>
                </a:moveTo>
                <a:lnTo>
                  <a:pt x="94" y="21"/>
                </a:lnTo>
                <a:lnTo>
                  <a:pt x="96" y="23"/>
                </a:lnTo>
                <a:lnTo>
                  <a:pt x="100" y="27"/>
                </a:lnTo>
                <a:lnTo>
                  <a:pt x="106" y="30"/>
                </a:lnTo>
                <a:lnTo>
                  <a:pt x="110" y="34"/>
                </a:lnTo>
                <a:lnTo>
                  <a:pt x="113" y="42"/>
                </a:lnTo>
                <a:lnTo>
                  <a:pt x="115" y="46"/>
                </a:lnTo>
                <a:lnTo>
                  <a:pt x="117" y="50"/>
                </a:lnTo>
                <a:lnTo>
                  <a:pt x="106" y="53"/>
                </a:lnTo>
                <a:lnTo>
                  <a:pt x="94" y="59"/>
                </a:lnTo>
                <a:lnTo>
                  <a:pt x="86" y="67"/>
                </a:lnTo>
                <a:lnTo>
                  <a:pt x="79" y="73"/>
                </a:lnTo>
                <a:lnTo>
                  <a:pt x="67" y="82"/>
                </a:lnTo>
                <a:lnTo>
                  <a:pt x="58" y="88"/>
                </a:lnTo>
                <a:lnTo>
                  <a:pt x="48" y="90"/>
                </a:lnTo>
                <a:lnTo>
                  <a:pt x="37" y="92"/>
                </a:lnTo>
                <a:lnTo>
                  <a:pt x="29" y="92"/>
                </a:lnTo>
                <a:lnTo>
                  <a:pt x="21" y="92"/>
                </a:lnTo>
                <a:lnTo>
                  <a:pt x="17" y="90"/>
                </a:lnTo>
                <a:lnTo>
                  <a:pt x="12" y="88"/>
                </a:lnTo>
                <a:lnTo>
                  <a:pt x="8" y="86"/>
                </a:lnTo>
                <a:lnTo>
                  <a:pt x="4" y="84"/>
                </a:lnTo>
                <a:lnTo>
                  <a:pt x="2" y="80"/>
                </a:lnTo>
                <a:lnTo>
                  <a:pt x="0" y="76"/>
                </a:lnTo>
                <a:lnTo>
                  <a:pt x="4" y="73"/>
                </a:lnTo>
                <a:lnTo>
                  <a:pt x="8" y="69"/>
                </a:lnTo>
                <a:lnTo>
                  <a:pt x="12" y="65"/>
                </a:lnTo>
                <a:lnTo>
                  <a:pt x="14" y="61"/>
                </a:lnTo>
                <a:lnTo>
                  <a:pt x="15" y="57"/>
                </a:lnTo>
                <a:lnTo>
                  <a:pt x="15" y="53"/>
                </a:lnTo>
                <a:lnTo>
                  <a:pt x="17" y="48"/>
                </a:lnTo>
                <a:lnTo>
                  <a:pt x="17" y="44"/>
                </a:lnTo>
                <a:lnTo>
                  <a:pt x="17" y="38"/>
                </a:lnTo>
                <a:lnTo>
                  <a:pt x="15" y="30"/>
                </a:lnTo>
                <a:lnTo>
                  <a:pt x="14" y="27"/>
                </a:lnTo>
                <a:lnTo>
                  <a:pt x="12" y="23"/>
                </a:lnTo>
                <a:lnTo>
                  <a:pt x="10" y="19"/>
                </a:lnTo>
                <a:lnTo>
                  <a:pt x="8" y="17"/>
                </a:lnTo>
                <a:lnTo>
                  <a:pt x="6" y="13"/>
                </a:lnTo>
                <a:lnTo>
                  <a:pt x="4" y="11"/>
                </a:lnTo>
                <a:lnTo>
                  <a:pt x="10" y="11"/>
                </a:lnTo>
                <a:lnTo>
                  <a:pt x="15" y="9"/>
                </a:lnTo>
                <a:lnTo>
                  <a:pt x="21" y="7"/>
                </a:lnTo>
                <a:lnTo>
                  <a:pt x="25" y="7"/>
                </a:lnTo>
                <a:lnTo>
                  <a:pt x="29" y="5"/>
                </a:lnTo>
                <a:lnTo>
                  <a:pt x="33" y="4"/>
                </a:lnTo>
                <a:lnTo>
                  <a:pt x="37" y="0"/>
                </a:lnTo>
                <a:lnTo>
                  <a:pt x="39" y="0"/>
                </a:lnTo>
                <a:lnTo>
                  <a:pt x="40" y="4"/>
                </a:lnTo>
                <a:lnTo>
                  <a:pt x="42" y="7"/>
                </a:lnTo>
                <a:lnTo>
                  <a:pt x="44" y="11"/>
                </a:lnTo>
                <a:lnTo>
                  <a:pt x="46" y="13"/>
                </a:lnTo>
                <a:lnTo>
                  <a:pt x="46" y="17"/>
                </a:lnTo>
                <a:lnTo>
                  <a:pt x="46" y="21"/>
                </a:lnTo>
                <a:lnTo>
                  <a:pt x="46" y="23"/>
                </a:lnTo>
                <a:lnTo>
                  <a:pt x="44" y="27"/>
                </a:lnTo>
                <a:lnTo>
                  <a:pt x="63" y="27"/>
                </a:lnTo>
                <a:lnTo>
                  <a:pt x="63" y="23"/>
                </a:lnTo>
                <a:lnTo>
                  <a:pt x="67" y="19"/>
                </a:lnTo>
                <a:lnTo>
                  <a:pt x="67" y="15"/>
                </a:lnTo>
                <a:lnTo>
                  <a:pt x="73" y="13"/>
                </a:lnTo>
                <a:lnTo>
                  <a:pt x="77" y="11"/>
                </a:lnTo>
                <a:lnTo>
                  <a:pt x="81" y="9"/>
                </a:lnTo>
                <a:lnTo>
                  <a:pt x="86" y="9"/>
                </a:lnTo>
                <a:lnTo>
                  <a:pt x="90" y="7"/>
                </a:lnTo>
                <a:lnTo>
                  <a:pt x="90" y="19"/>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46" name="Freeform 187"/>
          <p:cNvSpPr>
            <a:spLocks/>
          </p:cNvSpPr>
          <p:nvPr/>
        </p:nvSpPr>
        <p:spPr bwMode="auto">
          <a:xfrm>
            <a:off x="5197153" y="4368800"/>
            <a:ext cx="73025" cy="60325"/>
          </a:xfrm>
          <a:custGeom>
            <a:avLst/>
            <a:gdLst>
              <a:gd name="T0" fmla="*/ 94 w 117"/>
              <a:gd name="T1" fmla="*/ 21 h 92"/>
              <a:gd name="T2" fmla="*/ 100 w 117"/>
              <a:gd name="T3" fmla="*/ 27 h 92"/>
              <a:gd name="T4" fmla="*/ 110 w 117"/>
              <a:gd name="T5" fmla="*/ 34 h 92"/>
              <a:gd name="T6" fmla="*/ 115 w 117"/>
              <a:gd name="T7" fmla="*/ 46 h 92"/>
              <a:gd name="T8" fmla="*/ 106 w 117"/>
              <a:gd name="T9" fmla="*/ 53 h 92"/>
              <a:gd name="T10" fmla="*/ 86 w 117"/>
              <a:gd name="T11" fmla="*/ 67 h 92"/>
              <a:gd name="T12" fmla="*/ 67 w 117"/>
              <a:gd name="T13" fmla="*/ 82 h 92"/>
              <a:gd name="T14" fmla="*/ 48 w 117"/>
              <a:gd name="T15" fmla="*/ 90 h 92"/>
              <a:gd name="T16" fmla="*/ 29 w 117"/>
              <a:gd name="T17" fmla="*/ 92 h 92"/>
              <a:gd name="T18" fmla="*/ 17 w 117"/>
              <a:gd name="T19" fmla="*/ 90 h 92"/>
              <a:gd name="T20" fmla="*/ 8 w 117"/>
              <a:gd name="T21" fmla="*/ 86 h 92"/>
              <a:gd name="T22" fmla="*/ 2 w 117"/>
              <a:gd name="T23" fmla="*/ 80 h 92"/>
              <a:gd name="T24" fmla="*/ 4 w 117"/>
              <a:gd name="T25" fmla="*/ 73 h 92"/>
              <a:gd name="T26" fmla="*/ 12 w 117"/>
              <a:gd name="T27" fmla="*/ 65 h 92"/>
              <a:gd name="T28" fmla="*/ 15 w 117"/>
              <a:gd name="T29" fmla="*/ 57 h 92"/>
              <a:gd name="T30" fmla="*/ 17 w 117"/>
              <a:gd name="T31" fmla="*/ 48 h 92"/>
              <a:gd name="T32" fmla="*/ 17 w 117"/>
              <a:gd name="T33" fmla="*/ 38 h 92"/>
              <a:gd name="T34" fmla="*/ 14 w 117"/>
              <a:gd name="T35" fmla="*/ 27 h 92"/>
              <a:gd name="T36" fmla="*/ 10 w 117"/>
              <a:gd name="T37" fmla="*/ 19 h 92"/>
              <a:gd name="T38" fmla="*/ 6 w 117"/>
              <a:gd name="T39" fmla="*/ 13 h 92"/>
              <a:gd name="T40" fmla="*/ 10 w 117"/>
              <a:gd name="T41" fmla="*/ 11 h 92"/>
              <a:gd name="T42" fmla="*/ 21 w 117"/>
              <a:gd name="T43" fmla="*/ 7 h 92"/>
              <a:gd name="T44" fmla="*/ 29 w 117"/>
              <a:gd name="T45" fmla="*/ 5 h 92"/>
              <a:gd name="T46" fmla="*/ 37 w 117"/>
              <a:gd name="T47" fmla="*/ 0 h 92"/>
              <a:gd name="T48" fmla="*/ 40 w 117"/>
              <a:gd name="T49" fmla="*/ 4 h 92"/>
              <a:gd name="T50" fmla="*/ 44 w 117"/>
              <a:gd name="T51" fmla="*/ 11 h 92"/>
              <a:gd name="T52" fmla="*/ 46 w 117"/>
              <a:gd name="T53" fmla="*/ 17 h 92"/>
              <a:gd name="T54" fmla="*/ 46 w 117"/>
              <a:gd name="T55" fmla="*/ 23 h 92"/>
              <a:gd name="T56" fmla="*/ 63 w 117"/>
              <a:gd name="T57" fmla="*/ 27 h 92"/>
              <a:gd name="T58" fmla="*/ 67 w 117"/>
              <a:gd name="T59" fmla="*/ 19 h 92"/>
              <a:gd name="T60" fmla="*/ 73 w 117"/>
              <a:gd name="T61" fmla="*/ 13 h 92"/>
              <a:gd name="T62" fmla="*/ 81 w 117"/>
              <a:gd name="T63" fmla="*/ 9 h 92"/>
              <a:gd name="T64" fmla="*/ 90 w 117"/>
              <a:gd name="T65" fmla="*/ 7 h 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17"/>
              <a:gd name="T100" fmla="*/ 0 h 92"/>
              <a:gd name="T101" fmla="*/ 117 w 117"/>
              <a:gd name="T102" fmla="*/ 92 h 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17" h="92">
                <a:moveTo>
                  <a:pt x="90" y="19"/>
                </a:moveTo>
                <a:lnTo>
                  <a:pt x="94" y="21"/>
                </a:lnTo>
                <a:lnTo>
                  <a:pt x="96" y="23"/>
                </a:lnTo>
                <a:lnTo>
                  <a:pt x="100" y="27"/>
                </a:lnTo>
                <a:lnTo>
                  <a:pt x="106" y="30"/>
                </a:lnTo>
                <a:lnTo>
                  <a:pt x="110" y="34"/>
                </a:lnTo>
                <a:lnTo>
                  <a:pt x="113" y="42"/>
                </a:lnTo>
                <a:lnTo>
                  <a:pt x="115" y="46"/>
                </a:lnTo>
                <a:lnTo>
                  <a:pt x="117" y="50"/>
                </a:lnTo>
                <a:lnTo>
                  <a:pt x="106" y="53"/>
                </a:lnTo>
                <a:lnTo>
                  <a:pt x="94" y="59"/>
                </a:lnTo>
                <a:lnTo>
                  <a:pt x="86" y="67"/>
                </a:lnTo>
                <a:lnTo>
                  <a:pt x="79" y="73"/>
                </a:lnTo>
                <a:lnTo>
                  <a:pt x="67" y="82"/>
                </a:lnTo>
                <a:lnTo>
                  <a:pt x="58" y="88"/>
                </a:lnTo>
                <a:lnTo>
                  <a:pt x="48" y="90"/>
                </a:lnTo>
                <a:lnTo>
                  <a:pt x="37" y="92"/>
                </a:lnTo>
                <a:lnTo>
                  <a:pt x="29" y="92"/>
                </a:lnTo>
                <a:lnTo>
                  <a:pt x="21" y="92"/>
                </a:lnTo>
                <a:lnTo>
                  <a:pt x="17" y="90"/>
                </a:lnTo>
                <a:lnTo>
                  <a:pt x="12" y="88"/>
                </a:lnTo>
                <a:lnTo>
                  <a:pt x="8" y="86"/>
                </a:lnTo>
                <a:lnTo>
                  <a:pt x="4" y="84"/>
                </a:lnTo>
                <a:lnTo>
                  <a:pt x="2" y="80"/>
                </a:lnTo>
                <a:lnTo>
                  <a:pt x="0" y="76"/>
                </a:lnTo>
                <a:lnTo>
                  <a:pt x="4" y="73"/>
                </a:lnTo>
                <a:lnTo>
                  <a:pt x="8" y="69"/>
                </a:lnTo>
                <a:lnTo>
                  <a:pt x="12" y="65"/>
                </a:lnTo>
                <a:lnTo>
                  <a:pt x="14" y="61"/>
                </a:lnTo>
                <a:lnTo>
                  <a:pt x="15" y="57"/>
                </a:lnTo>
                <a:lnTo>
                  <a:pt x="15" y="53"/>
                </a:lnTo>
                <a:lnTo>
                  <a:pt x="17" y="48"/>
                </a:lnTo>
                <a:lnTo>
                  <a:pt x="17" y="44"/>
                </a:lnTo>
                <a:lnTo>
                  <a:pt x="17" y="38"/>
                </a:lnTo>
                <a:lnTo>
                  <a:pt x="15" y="30"/>
                </a:lnTo>
                <a:lnTo>
                  <a:pt x="14" y="27"/>
                </a:lnTo>
                <a:lnTo>
                  <a:pt x="12" y="23"/>
                </a:lnTo>
                <a:lnTo>
                  <a:pt x="10" y="19"/>
                </a:lnTo>
                <a:lnTo>
                  <a:pt x="8" y="17"/>
                </a:lnTo>
                <a:lnTo>
                  <a:pt x="6" y="13"/>
                </a:lnTo>
                <a:lnTo>
                  <a:pt x="4" y="11"/>
                </a:lnTo>
                <a:lnTo>
                  <a:pt x="10" y="11"/>
                </a:lnTo>
                <a:lnTo>
                  <a:pt x="15" y="9"/>
                </a:lnTo>
                <a:lnTo>
                  <a:pt x="21" y="7"/>
                </a:lnTo>
                <a:lnTo>
                  <a:pt x="25" y="7"/>
                </a:lnTo>
                <a:lnTo>
                  <a:pt x="29" y="5"/>
                </a:lnTo>
                <a:lnTo>
                  <a:pt x="33" y="4"/>
                </a:lnTo>
                <a:lnTo>
                  <a:pt x="37" y="0"/>
                </a:lnTo>
                <a:lnTo>
                  <a:pt x="39" y="0"/>
                </a:lnTo>
                <a:lnTo>
                  <a:pt x="40" y="4"/>
                </a:lnTo>
                <a:lnTo>
                  <a:pt x="42" y="7"/>
                </a:lnTo>
                <a:lnTo>
                  <a:pt x="44" y="11"/>
                </a:lnTo>
                <a:lnTo>
                  <a:pt x="46" y="13"/>
                </a:lnTo>
                <a:lnTo>
                  <a:pt x="46" y="17"/>
                </a:lnTo>
                <a:lnTo>
                  <a:pt x="46" y="21"/>
                </a:lnTo>
                <a:lnTo>
                  <a:pt x="46" y="23"/>
                </a:lnTo>
                <a:lnTo>
                  <a:pt x="44" y="27"/>
                </a:lnTo>
                <a:lnTo>
                  <a:pt x="63" y="27"/>
                </a:lnTo>
                <a:lnTo>
                  <a:pt x="63" y="23"/>
                </a:lnTo>
                <a:lnTo>
                  <a:pt x="67" y="19"/>
                </a:lnTo>
                <a:lnTo>
                  <a:pt x="67" y="15"/>
                </a:lnTo>
                <a:lnTo>
                  <a:pt x="73" y="13"/>
                </a:lnTo>
                <a:lnTo>
                  <a:pt x="77" y="11"/>
                </a:lnTo>
                <a:lnTo>
                  <a:pt x="81" y="9"/>
                </a:lnTo>
                <a:lnTo>
                  <a:pt x="86" y="9"/>
                </a:lnTo>
                <a:lnTo>
                  <a:pt x="90" y="7"/>
                </a:lnTo>
                <a:lnTo>
                  <a:pt x="90" y="19"/>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47" name="Freeform 188"/>
          <p:cNvSpPr>
            <a:spLocks/>
          </p:cNvSpPr>
          <p:nvPr/>
        </p:nvSpPr>
        <p:spPr bwMode="auto">
          <a:xfrm>
            <a:off x="4695503" y="4257675"/>
            <a:ext cx="65087" cy="98425"/>
          </a:xfrm>
          <a:custGeom>
            <a:avLst/>
            <a:gdLst>
              <a:gd name="T0" fmla="*/ 0 w 103"/>
              <a:gd name="T1" fmla="*/ 40 h 149"/>
              <a:gd name="T2" fmla="*/ 9 w 103"/>
              <a:gd name="T3" fmla="*/ 40 h 149"/>
              <a:gd name="T4" fmla="*/ 15 w 103"/>
              <a:gd name="T5" fmla="*/ 36 h 149"/>
              <a:gd name="T6" fmla="*/ 21 w 103"/>
              <a:gd name="T7" fmla="*/ 34 h 149"/>
              <a:gd name="T8" fmla="*/ 25 w 103"/>
              <a:gd name="T9" fmla="*/ 29 h 149"/>
              <a:gd name="T10" fmla="*/ 30 w 103"/>
              <a:gd name="T11" fmla="*/ 23 h 149"/>
              <a:gd name="T12" fmla="*/ 34 w 103"/>
              <a:gd name="T13" fmla="*/ 15 h 149"/>
              <a:gd name="T14" fmla="*/ 36 w 103"/>
              <a:gd name="T15" fmla="*/ 7 h 149"/>
              <a:gd name="T16" fmla="*/ 38 w 103"/>
              <a:gd name="T17" fmla="*/ 0 h 149"/>
              <a:gd name="T18" fmla="*/ 48 w 103"/>
              <a:gd name="T19" fmla="*/ 2 h 149"/>
              <a:gd name="T20" fmla="*/ 59 w 103"/>
              <a:gd name="T21" fmla="*/ 4 h 149"/>
              <a:gd name="T22" fmla="*/ 69 w 103"/>
              <a:gd name="T23" fmla="*/ 4 h 149"/>
              <a:gd name="T24" fmla="*/ 80 w 103"/>
              <a:gd name="T25" fmla="*/ 4 h 149"/>
              <a:gd name="T26" fmla="*/ 90 w 103"/>
              <a:gd name="T27" fmla="*/ 6 h 149"/>
              <a:gd name="T28" fmla="*/ 97 w 103"/>
              <a:gd name="T29" fmla="*/ 9 h 149"/>
              <a:gd name="T30" fmla="*/ 101 w 103"/>
              <a:gd name="T31" fmla="*/ 13 h 149"/>
              <a:gd name="T32" fmla="*/ 103 w 103"/>
              <a:gd name="T33" fmla="*/ 23 h 149"/>
              <a:gd name="T34" fmla="*/ 101 w 103"/>
              <a:gd name="T35" fmla="*/ 36 h 149"/>
              <a:gd name="T36" fmla="*/ 94 w 103"/>
              <a:gd name="T37" fmla="*/ 53 h 149"/>
              <a:gd name="T38" fmla="*/ 82 w 103"/>
              <a:gd name="T39" fmla="*/ 75 h 149"/>
              <a:gd name="T40" fmla="*/ 69 w 103"/>
              <a:gd name="T41" fmla="*/ 98 h 149"/>
              <a:gd name="T42" fmla="*/ 53 w 103"/>
              <a:gd name="T43" fmla="*/ 117 h 149"/>
              <a:gd name="T44" fmla="*/ 40 w 103"/>
              <a:gd name="T45" fmla="*/ 134 h 149"/>
              <a:gd name="T46" fmla="*/ 26 w 103"/>
              <a:gd name="T47" fmla="*/ 146 h 149"/>
              <a:gd name="T48" fmla="*/ 19 w 103"/>
              <a:gd name="T49" fmla="*/ 149 h 149"/>
              <a:gd name="T50" fmla="*/ 15 w 103"/>
              <a:gd name="T51" fmla="*/ 149 h 149"/>
              <a:gd name="T52" fmla="*/ 11 w 103"/>
              <a:gd name="T53" fmla="*/ 149 h 149"/>
              <a:gd name="T54" fmla="*/ 9 w 103"/>
              <a:gd name="T55" fmla="*/ 148 h 149"/>
              <a:gd name="T56" fmla="*/ 5 w 103"/>
              <a:gd name="T57" fmla="*/ 144 h 149"/>
              <a:gd name="T58" fmla="*/ 3 w 103"/>
              <a:gd name="T59" fmla="*/ 142 h 149"/>
              <a:gd name="T60" fmla="*/ 1 w 103"/>
              <a:gd name="T61" fmla="*/ 138 h 149"/>
              <a:gd name="T62" fmla="*/ 1 w 103"/>
              <a:gd name="T63" fmla="*/ 136 h 149"/>
              <a:gd name="T64" fmla="*/ 0 w 103"/>
              <a:gd name="T65" fmla="*/ 134 h 149"/>
              <a:gd name="T66" fmla="*/ 1 w 103"/>
              <a:gd name="T67" fmla="*/ 126 h 149"/>
              <a:gd name="T68" fmla="*/ 1 w 103"/>
              <a:gd name="T69" fmla="*/ 123 h 149"/>
              <a:gd name="T70" fmla="*/ 3 w 103"/>
              <a:gd name="T71" fmla="*/ 119 h 149"/>
              <a:gd name="T72" fmla="*/ 5 w 103"/>
              <a:gd name="T73" fmla="*/ 117 h 149"/>
              <a:gd name="T74" fmla="*/ 7 w 103"/>
              <a:gd name="T75" fmla="*/ 115 h 149"/>
              <a:gd name="T76" fmla="*/ 9 w 103"/>
              <a:gd name="T77" fmla="*/ 113 h 149"/>
              <a:gd name="T78" fmla="*/ 11 w 103"/>
              <a:gd name="T79" fmla="*/ 109 h 149"/>
              <a:gd name="T80" fmla="*/ 11 w 103"/>
              <a:gd name="T81" fmla="*/ 107 h 149"/>
              <a:gd name="T82" fmla="*/ 11 w 103"/>
              <a:gd name="T83" fmla="*/ 103 h 149"/>
              <a:gd name="T84" fmla="*/ 9 w 103"/>
              <a:gd name="T85" fmla="*/ 100 h 149"/>
              <a:gd name="T86" fmla="*/ 7 w 103"/>
              <a:gd name="T87" fmla="*/ 96 h 149"/>
              <a:gd name="T88" fmla="*/ 5 w 103"/>
              <a:gd name="T89" fmla="*/ 92 h 149"/>
              <a:gd name="T90" fmla="*/ 3 w 103"/>
              <a:gd name="T91" fmla="*/ 86 h 149"/>
              <a:gd name="T92" fmla="*/ 1 w 103"/>
              <a:gd name="T93" fmla="*/ 82 h 149"/>
              <a:gd name="T94" fmla="*/ 1 w 103"/>
              <a:gd name="T95" fmla="*/ 78 h 149"/>
              <a:gd name="T96" fmla="*/ 0 w 103"/>
              <a:gd name="T97" fmla="*/ 73 h 149"/>
              <a:gd name="T98" fmla="*/ 0 w 103"/>
              <a:gd name="T99" fmla="*/ 67 h 149"/>
              <a:gd name="T100" fmla="*/ 0 w 103"/>
              <a:gd name="T101" fmla="*/ 61 h 149"/>
              <a:gd name="T102" fmla="*/ 0 w 103"/>
              <a:gd name="T103" fmla="*/ 53 h 149"/>
              <a:gd name="T104" fmla="*/ 0 w 103"/>
              <a:gd name="T105" fmla="*/ 50 h 149"/>
              <a:gd name="T106" fmla="*/ 0 w 103"/>
              <a:gd name="T107" fmla="*/ 46 h 149"/>
              <a:gd name="T108" fmla="*/ 0 w 103"/>
              <a:gd name="T109" fmla="*/ 42 h 149"/>
              <a:gd name="T110" fmla="*/ 0 w 103"/>
              <a:gd name="T111" fmla="*/ 40 h 14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3"/>
              <a:gd name="T169" fmla="*/ 0 h 149"/>
              <a:gd name="T170" fmla="*/ 103 w 103"/>
              <a:gd name="T171" fmla="*/ 149 h 14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3" h="149">
                <a:moveTo>
                  <a:pt x="0" y="40"/>
                </a:moveTo>
                <a:lnTo>
                  <a:pt x="9" y="40"/>
                </a:lnTo>
                <a:lnTo>
                  <a:pt x="15" y="36"/>
                </a:lnTo>
                <a:lnTo>
                  <a:pt x="21" y="34"/>
                </a:lnTo>
                <a:lnTo>
                  <a:pt x="25" y="29"/>
                </a:lnTo>
                <a:lnTo>
                  <a:pt x="30" y="23"/>
                </a:lnTo>
                <a:lnTo>
                  <a:pt x="34" y="15"/>
                </a:lnTo>
                <a:lnTo>
                  <a:pt x="36" y="7"/>
                </a:lnTo>
                <a:lnTo>
                  <a:pt x="38" y="0"/>
                </a:lnTo>
                <a:lnTo>
                  <a:pt x="48" y="2"/>
                </a:lnTo>
                <a:lnTo>
                  <a:pt x="59" y="4"/>
                </a:lnTo>
                <a:lnTo>
                  <a:pt x="69" y="4"/>
                </a:lnTo>
                <a:lnTo>
                  <a:pt x="80" y="4"/>
                </a:lnTo>
                <a:lnTo>
                  <a:pt x="90" y="6"/>
                </a:lnTo>
                <a:lnTo>
                  <a:pt x="97" y="9"/>
                </a:lnTo>
                <a:lnTo>
                  <a:pt x="101" y="13"/>
                </a:lnTo>
                <a:lnTo>
                  <a:pt x="103" y="23"/>
                </a:lnTo>
                <a:lnTo>
                  <a:pt x="101" y="36"/>
                </a:lnTo>
                <a:lnTo>
                  <a:pt x="94" y="53"/>
                </a:lnTo>
                <a:lnTo>
                  <a:pt x="82" y="75"/>
                </a:lnTo>
                <a:lnTo>
                  <a:pt x="69" y="98"/>
                </a:lnTo>
                <a:lnTo>
                  <a:pt x="53" y="117"/>
                </a:lnTo>
                <a:lnTo>
                  <a:pt x="40" y="134"/>
                </a:lnTo>
                <a:lnTo>
                  <a:pt x="26" y="146"/>
                </a:lnTo>
                <a:lnTo>
                  <a:pt x="19" y="149"/>
                </a:lnTo>
                <a:lnTo>
                  <a:pt x="15" y="149"/>
                </a:lnTo>
                <a:lnTo>
                  <a:pt x="11" y="149"/>
                </a:lnTo>
                <a:lnTo>
                  <a:pt x="9" y="148"/>
                </a:lnTo>
                <a:lnTo>
                  <a:pt x="5" y="144"/>
                </a:lnTo>
                <a:lnTo>
                  <a:pt x="3" y="142"/>
                </a:lnTo>
                <a:lnTo>
                  <a:pt x="1" y="138"/>
                </a:lnTo>
                <a:lnTo>
                  <a:pt x="1" y="136"/>
                </a:lnTo>
                <a:lnTo>
                  <a:pt x="0" y="134"/>
                </a:lnTo>
                <a:lnTo>
                  <a:pt x="1" y="126"/>
                </a:lnTo>
                <a:lnTo>
                  <a:pt x="1" y="123"/>
                </a:lnTo>
                <a:lnTo>
                  <a:pt x="3" y="119"/>
                </a:lnTo>
                <a:lnTo>
                  <a:pt x="5" y="117"/>
                </a:lnTo>
                <a:lnTo>
                  <a:pt x="7" y="115"/>
                </a:lnTo>
                <a:lnTo>
                  <a:pt x="9" y="113"/>
                </a:lnTo>
                <a:lnTo>
                  <a:pt x="11" y="109"/>
                </a:lnTo>
                <a:lnTo>
                  <a:pt x="11" y="107"/>
                </a:lnTo>
                <a:lnTo>
                  <a:pt x="11" y="103"/>
                </a:lnTo>
                <a:lnTo>
                  <a:pt x="9" y="100"/>
                </a:lnTo>
                <a:lnTo>
                  <a:pt x="7" y="96"/>
                </a:lnTo>
                <a:lnTo>
                  <a:pt x="5" y="92"/>
                </a:lnTo>
                <a:lnTo>
                  <a:pt x="3" y="86"/>
                </a:lnTo>
                <a:lnTo>
                  <a:pt x="1" y="82"/>
                </a:lnTo>
                <a:lnTo>
                  <a:pt x="1" y="78"/>
                </a:lnTo>
                <a:lnTo>
                  <a:pt x="0" y="73"/>
                </a:lnTo>
                <a:lnTo>
                  <a:pt x="0" y="67"/>
                </a:lnTo>
                <a:lnTo>
                  <a:pt x="0" y="61"/>
                </a:lnTo>
                <a:lnTo>
                  <a:pt x="0" y="53"/>
                </a:lnTo>
                <a:lnTo>
                  <a:pt x="0" y="50"/>
                </a:lnTo>
                <a:lnTo>
                  <a:pt x="0" y="46"/>
                </a:lnTo>
                <a:lnTo>
                  <a:pt x="0" y="42"/>
                </a:lnTo>
                <a:lnTo>
                  <a:pt x="0" y="4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48" name="Freeform 189"/>
          <p:cNvSpPr>
            <a:spLocks/>
          </p:cNvSpPr>
          <p:nvPr/>
        </p:nvSpPr>
        <p:spPr bwMode="auto">
          <a:xfrm>
            <a:off x="4695503" y="4257675"/>
            <a:ext cx="65087" cy="98425"/>
          </a:xfrm>
          <a:custGeom>
            <a:avLst/>
            <a:gdLst>
              <a:gd name="T0" fmla="*/ 0 w 103"/>
              <a:gd name="T1" fmla="*/ 40 h 149"/>
              <a:gd name="T2" fmla="*/ 9 w 103"/>
              <a:gd name="T3" fmla="*/ 40 h 149"/>
              <a:gd name="T4" fmla="*/ 15 w 103"/>
              <a:gd name="T5" fmla="*/ 36 h 149"/>
              <a:gd name="T6" fmla="*/ 21 w 103"/>
              <a:gd name="T7" fmla="*/ 34 h 149"/>
              <a:gd name="T8" fmla="*/ 25 w 103"/>
              <a:gd name="T9" fmla="*/ 29 h 149"/>
              <a:gd name="T10" fmla="*/ 30 w 103"/>
              <a:gd name="T11" fmla="*/ 23 h 149"/>
              <a:gd name="T12" fmla="*/ 34 w 103"/>
              <a:gd name="T13" fmla="*/ 15 h 149"/>
              <a:gd name="T14" fmla="*/ 36 w 103"/>
              <a:gd name="T15" fmla="*/ 7 h 149"/>
              <a:gd name="T16" fmla="*/ 38 w 103"/>
              <a:gd name="T17" fmla="*/ 0 h 149"/>
              <a:gd name="T18" fmla="*/ 48 w 103"/>
              <a:gd name="T19" fmla="*/ 2 h 149"/>
              <a:gd name="T20" fmla="*/ 59 w 103"/>
              <a:gd name="T21" fmla="*/ 4 h 149"/>
              <a:gd name="T22" fmla="*/ 69 w 103"/>
              <a:gd name="T23" fmla="*/ 4 h 149"/>
              <a:gd name="T24" fmla="*/ 80 w 103"/>
              <a:gd name="T25" fmla="*/ 4 h 149"/>
              <a:gd name="T26" fmla="*/ 90 w 103"/>
              <a:gd name="T27" fmla="*/ 6 h 149"/>
              <a:gd name="T28" fmla="*/ 97 w 103"/>
              <a:gd name="T29" fmla="*/ 9 h 149"/>
              <a:gd name="T30" fmla="*/ 101 w 103"/>
              <a:gd name="T31" fmla="*/ 13 h 149"/>
              <a:gd name="T32" fmla="*/ 103 w 103"/>
              <a:gd name="T33" fmla="*/ 23 h 149"/>
              <a:gd name="T34" fmla="*/ 101 w 103"/>
              <a:gd name="T35" fmla="*/ 36 h 149"/>
              <a:gd name="T36" fmla="*/ 94 w 103"/>
              <a:gd name="T37" fmla="*/ 53 h 149"/>
              <a:gd name="T38" fmla="*/ 82 w 103"/>
              <a:gd name="T39" fmla="*/ 75 h 149"/>
              <a:gd name="T40" fmla="*/ 69 w 103"/>
              <a:gd name="T41" fmla="*/ 98 h 149"/>
              <a:gd name="T42" fmla="*/ 53 w 103"/>
              <a:gd name="T43" fmla="*/ 117 h 149"/>
              <a:gd name="T44" fmla="*/ 40 w 103"/>
              <a:gd name="T45" fmla="*/ 134 h 149"/>
              <a:gd name="T46" fmla="*/ 26 w 103"/>
              <a:gd name="T47" fmla="*/ 146 h 149"/>
              <a:gd name="T48" fmla="*/ 19 w 103"/>
              <a:gd name="T49" fmla="*/ 149 h 149"/>
              <a:gd name="T50" fmla="*/ 15 w 103"/>
              <a:gd name="T51" fmla="*/ 149 h 149"/>
              <a:gd name="T52" fmla="*/ 11 w 103"/>
              <a:gd name="T53" fmla="*/ 149 h 149"/>
              <a:gd name="T54" fmla="*/ 9 w 103"/>
              <a:gd name="T55" fmla="*/ 148 h 149"/>
              <a:gd name="T56" fmla="*/ 5 w 103"/>
              <a:gd name="T57" fmla="*/ 144 h 149"/>
              <a:gd name="T58" fmla="*/ 3 w 103"/>
              <a:gd name="T59" fmla="*/ 142 h 149"/>
              <a:gd name="T60" fmla="*/ 1 w 103"/>
              <a:gd name="T61" fmla="*/ 138 h 149"/>
              <a:gd name="T62" fmla="*/ 1 w 103"/>
              <a:gd name="T63" fmla="*/ 136 h 149"/>
              <a:gd name="T64" fmla="*/ 0 w 103"/>
              <a:gd name="T65" fmla="*/ 134 h 149"/>
              <a:gd name="T66" fmla="*/ 1 w 103"/>
              <a:gd name="T67" fmla="*/ 126 h 149"/>
              <a:gd name="T68" fmla="*/ 1 w 103"/>
              <a:gd name="T69" fmla="*/ 123 h 149"/>
              <a:gd name="T70" fmla="*/ 3 w 103"/>
              <a:gd name="T71" fmla="*/ 119 h 149"/>
              <a:gd name="T72" fmla="*/ 5 w 103"/>
              <a:gd name="T73" fmla="*/ 117 h 149"/>
              <a:gd name="T74" fmla="*/ 7 w 103"/>
              <a:gd name="T75" fmla="*/ 115 h 149"/>
              <a:gd name="T76" fmla="*/ 9 w 103"/>
              <a:gd name="T77" fmla="*/ 113 h 149"/>
              <a:gd name="T78" fmla="*/ 11 w 103"/>
              <a:gd name="T79" fmla="*/ 109 h 149"/>
              <a:gd name="T80" fmla="*/ 11 w 103"/>
              <a:gd name="T81" fmla="*/ 107 h 149"/>
              <a:gd name="T82" fmla="*/ 11 w 103"/>
              <a:gd name="T83" fmla="*/ 103 h 149"/>
              <a:gd name="T84" fmla="*/ 9 w 103"/>
              <a:gd name="T85" fmla="*/ 100 h 149"/>
              <a:gd name="T86" fmla="*/ 7 w 103"/>
              <a:gd name="T87" fmla="*/ 96 h 149"/>
              <a:gd name="T88" fmla="*/ 5 w 103"/>
              <a:gd name="T89" fmla="*/ 92 h 149"/>
              <a:gd name="T90" fmla="*/ 3 w 103"/>
              <a:gd name="T91" fmla="*/ 86 h 149"/>
              <a:gd name="T92" fmla="*/ 1 w 103"/>
              <a:gd name="T93" fmla="*/ 82 h 149"/>
              <a:gd name="T94" fmla="*/ 1 w 103"/>
              <a:gd name="T95" fmla="*/ 78 h 149"/>
              <a:gd name="T96" fmla="*/ 0 w 103"/>
              <a:gd name="T97" fmla="*/ 73 h 149"/>
              <a:gd name="T98" fmla="*/ 0 w 103"/>
              <a:gd name="T99" fmla="*/ 67 h 149"/>
              <a:gd name="T100" fmla="*/ 0 w 103"/>
              <a:gd name="T101" fmla="*/ 61 h 149"/>
              <a:gd name="T102" fmla="*/ 0 w 103"/>
              <a:gd name="T103" fmla="*/ 53 h 149"/>
              <a:gd name="T104" fmla="*/ 0 w 103"/>
              <a:gd name="T105" fmla="*/ 50 h 149"/>
              <a:gd name="T106" fmla="*/ 0 w 103"/>
              <a:gd name="T107" fmla="*/ 46 h 149"/>
              <a:gd name="T108" fmla="*/ 0 w 103"/>
              <a:gd name="T109" fmla="*/ 42 h 149"/>
              <a:gd name="T110" fmla="*/ 0 w 103"/>
              <a:gd name="T111" fmla="*/ 40 h 14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3"/>
              <a:gd name="T169" fmla="*/ 0 h 149"/>
              <a:gd name="T170" fmla="*/ 103 w 103"/>
              <a:gd name="T171" fmla="*/ 149 h 14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3" h="149">
                <a:moveTo>
                  <a:pt x="0" y="40"/>
                </a:moveTo>
                <a:lnTo>
                  <a:pt x="9" y="40"/>
                </a:lnTo>
                <a:lnTo>
                  <a:pt x="15" y="36"/>
                </a:lnTo>
                <a:lnTo>
                  <a:pt x="21" y="34"/>
                </a:lnTo>
                <a:lnTo>
                  <a:pt x="25" y="29"/>
                </a:lnTo>
                <a:lnTo>
                  <a:pt x="30" y="23"/>
                </a:lnTo>
                <a:lnTo>
                  <a:pt x="34" y="15"/>
                </a:lnTo>
                <a:lnTo>
                  <a:pt x="36" y="7"/>
                </a:lnTo>
                <a:lnTo>
                  <a:pt x="38" y="0"/>
                </a:lnTo>
                <a:lnTo>
                  <a:pt x="48" y="2"/>
                </a:lnTo>
                <a:lnTo>
                  <a:pt x="59" y="4"/>
                </a:lnTo>
                <a:lnTo>
                  <a:pt x="69" y="4"/>
                </a:lnTo>
                <a:lnTo>
                  <a:pt x="80" y="4"/>
                </a:lnTo>
                <a:lnTo>
                  <a:pt x="90" y="6"/>
                </a:lnTo>
                <a:lnTo>
                  <a:pt x="97" y="9"/>
                </a:lnTo>
                <a:lnTo>
                  <a:pt x="101" y="13"/>
                </a:lnTo>
                <a:lnTo>
                  <a:pt x="103" y="23"/>
                </a:lnTo>
                <a:lnTo>
                  <a:pt x="101" y="36"/>
                </a:lnTo>
                <a:lnTo>
                  <a:pt x="94" y="53"/>
                </a:lnTo>
                <a:lnTo>
                  <a:pt x="82" y="75"/>
                </a:lnTo>
                <a:lnTo>
                  <a:pt x="69" y="98"/>
                </a:lnTo>
                <a:lnTo>
                  <a:pt x="53" y="117"/>
                </a:lnTo>
                <a:lnTo>
                  <a:pt x="40" y="134"/>
                </a:lnTo>
                <a:lnTo>
                  <a:pt x="26" y="146"/>
                </a:lnTo>
                <a:lnTo>
                  <a:pt x="19" y="149"/>
                </a:lnTo>
                <a:lnTo>
                  <a:pt x="15" y="149"/>
                </a:lnTo>
                <a:lnTo>
                  <a:pt x="11" y="149"/>
                </a:lnTo>
                <a:lnTo>
                  <a:pt x="9" y="148"/>
                </a:lnTo>
                <a:lnTo>
                  <a:pt x="5" y="144"/>
                </a:lnTo>
                <a:lnTo>
                  <a:pt x="3" y="142"/>
                </a:lnTo>
                <a:lnTo>
                  <a:pt x="1" y="138"/>
                </a:lnTo>
                <a:lnTo>
                  <a:pt x="1" y="136"/>
                </a:lnTo>
                <a:lnTo>
                  <a:pt x="0" y="134"/>
                </a:lnTo>
                <a:lnTo>
                  <a:pt x="1" y="126"/>
                </a:lnTo>
                <a:lnTo>
                  <a:pt x="1" y="123"/>
                </a:lnTo>
                <a:lnTo>
                  <a:pt x="3" y="119"/>
                </a:lnTo>
                <a:lnTo>
                  <a:pt x="5" y="117"/>
                </a:lnTo>
                <a:lnTo>
                  <a:pt x="7" y="115"/>
                </a:lnTo>
                <a:lnTo>
                  <a:pt x="9" y="113"/>
                </a:lnTo>
                <a:lnTo>
                  <a:pt x="11" y="109"/>
                </a:lnTo>
                <a:lnTo>
                  <a:pt x="11" y="107"/>
                </a:lnTo>
                <a:lnTo>
                  <a:pt x="11" y="103"/>
                </a:lnTo>
                <a:lnTo>
                  <a:pt x="9" y="100"/>
                </a:lnTo>
                <a:lnTo>
                  <a:pt x="7" y="96"/>
                </a:lnTo>
                <a:lnTo>
                  <a:pt x="5" y="92"/>
                </a:lnTo>
                <a:lnTo>
                  <a:pt x="3" y="86"/>
                </a:lnTo>
                <a:lnTo>
                  <a:pt x="1" y="82"/>
                </a:lnTo>
                <a:lnTo>
                  <a:pt x="1" y="78"/>
                </a:lnTo>
                <a:lnTo>
                  <a:pt x="0" y="73"/>
                </a:lnTo>
                <a:lnTo>
                  <a:pt x="0" y="67"/>
                </a:lnTo>
                <a:lnTo>
                  <a:pt x="0" y="61"/>
                </a:lnTo>
                <a:lnTo>
                  <a:pt x="0" y="53"/>
                </a:lnTo>
                <a:lnTo>
                  <a:pt x="0" y="50"/>
                </a:lnTo>
                <a:lnTo>
                  <a:pt x="0" y="46"/>
                </a:lnTo>
                <a:lnTo>
                  <a:pt x="0" y="42"/>
                </a:lnTo>
                <a:lnTo>
                  <a:pt x="0" y="4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49" name="Freeform 190"/>
          <p:cNvSpPr>
            <a:spLocks/>
          </p:cNvSpPr>
          <p:nvPr/>
        </p:nvSpPr>
        <p:spPr bwMode="auto">
          <a:xfrm>
            <a:off x="4741540" y="4387850"/>
            <a:ext cx="57150" cy="107950"/>
          </a:xfrm>
          <a:custGeom>
            <a:avLst/>
            <a:gdLst>
              <a:gd name="T0" fmla="*/ 0 w 92"/>
              <a:gd name="T1" fmla="*/ 36 h 165"/>
              <a:gd name="T2" fmla="*/ 9 w 92"/>
              <a:gd name="T3" fmla="*/ 34 h 165"/>
              <a:gd name="T4" fmla="*/ 15 w 92"/>
              <a:gd name="T5" fmla="*/ 32 h 165"/>
              <a:gd name="T6" fmla="*/ 21 w 92"/>
              <a:gd name="T7" fmla="*/ 30 h 165"/>
              <a:gd name="T8" fmla="*/ 26 w 92"/>
              <a:gd name="T9" fmla="*/ 25 h 165"/>
              <a:gd name="T10" fmla="*/ 30 w 92"/>
              <a:gd name="T11" fmla="*/ 21 h 165"/>
              <a:gd name="T12" fmla="*/ 36 w 92"/>
              <a:gd name="T13" fmla="*/ 15 h 165"/>
              <a:gd name="T14" fmla="*/ 40 w 92"/>
              <a:gd name="T15" fmla="*/ 7 h 165"/>
              <a:gd name="T16" fmla="*/ 44 w 92"/>
              <a:gd name="T17" fmla="*/ 0 h 165"/>
              <a:gd name="T18" fmla="*/ 46 w 92"/>
              <a:gd name="T19" fmla="*/ 15 h 165"/>
              <a:gd name="T20" fmla="*/ 49 w 92"/>
              <a:gd name="T21" fmla="*/ 25 h 165"/>
              <a:gd name="T22" fmla="*/ 55 w 92"/>
              <a:gd name="T23" fmla="*/ 32 h 165"/>
              <a:gd name="T24" fmla="*/ 61 w 92"/>
              <a:gd name="T25" fmla="*/ 38 h 165"/>
              <a:gd name="T26" fmla="*/ 71 w 92"/>
              <a:gd name="T27" fmla="*/ 42 h 165"/>
              <a:gd name="T28" fmla="*/ 78 w 92"/>
              <a:gd name="T29" fmla="*/ 49 h 165"/>
              <a:gd name="T30" fmla="*/ 86 w 92"/>
              <a:gd name="T31" fmla="*/ 55 h 165"/>
              <a:gd name="T32" fmla="*/ 92 w 92"/>
              <a:gd name="T33" fmla="*/ 63 h 165"/>
              <a:gd name="T34" fmla="*/ 84 w 92"/>
              <a:gd name="T35" fmla="*/ 73 h 165"/>
              <a:gd name="T36" fmla="*/ 76 w 92"/>
              <a:gd name="T37" fmla="*/ 88 h 165"/>
              <a:gd name="T38" fmla="*/ 65 w 92"/>
              <a:gd name="T39" fmla="*/ 103 h 165"/>
              <a:gd name="T40" fmla="*/ 55 w 92"/>
              <a:gd name="T41" fmla="*/ 119 h 165"/>
              <a:gd name="T42" fmla="*/ 44 w 92"/>
              <a:gd name="T43" fmla="*/ 134 h 165"/>
              <a:gd name="T44" fmla="*/ 30 w 92"/>
              <a:gd name="T45" fmla="*/ 147 h 165"/>
              <a:gd name="T46" fmla="*/ 19 w 92"/>
              <a:gd name="T47" fmla="*/ 161 h 165"/>
              <a:gd name="T48" fmla="*/ 5 w 92"/>
              <a:gd name="T49" fmla="*/ 165 h 165"/>
              <a:gd name="T50" fmla="*/ 3 w 92"/>
              <a:gd name="T51" fmla="*/ 165 h 165"/>
              <a:gd name="T52" fmla="*/ 3 w 92"/>
              <a:gd name="T53" fmla="*/ 161 h 165"/>
              <a:gd name="T54" fmla="*/ 3 w 92"/>
              <a:gd name="T55" fmla="*/ 157 h 165"/>
              <a:gd name="T56" fmla="*/ 3 w 92"/>
              <a:gd name="T57" fmla="*/ 155 h 165"/>
              <a:gd name="T58" fmla="*/ 3 w 92"/>
              <a:gd name="T59" fmla="*/ 151 h 165"/>
              <a:gd name="T60" fmla="*/ 5 w 92"/>
              <a:gd name="T61" fmla="*/ 149 h 165"/>
              <a:gd name="T62" fmla="*/ 5 w 92"/>
              <a:gd name="T63" fmla="*/ 145 h 165"/>
              <a:gd name="T64" fmla="*/ 5 w 92"/>
              <a:gd name="T65" fmla="*/ 144 h 165"/>
              <a:gd name="T66" fmla="*/ 5 w 92"/>
              <a:gd name="T67" fmla="*/ 138 h 165"/>
              <a:gd name="T68" fmla="*/ 7 w 92"/>
              <a:gd name="T69" fmla="*/ 134 h 165"/>
              <a:gd name="T70" fmla="*/ 11 w 92"/>
              <a:gd name="T71" fmla="*/ 126 h 165"/>
              <a:gd name="T72" fmla="*/ 13 w 92"/>
              <a:gd name="T73" fmla="*/ 126 h 165"/>
              <a:gd name="T74" fmla="*/ 17 w 92"/>
              <a:gd name="T75" fmla="*/ 122 h 165"/>
              <a:gd name="T76" fmla="*/ 19 w 92"/>
              <a:gd name="T77" fmla="*/ 117 h 165"/>
              <a:gd name="T78" fmla="*/ 21 w 92"/>
              <a:gd name="T79" fmla="*/ 113 h 165"/>
              <a:gd name="T80" fmla="*/ 23 w 92"/>
              <a:gd name="T81" fmla="*/ 109 h 165"/>
              <a:gd name="T82" fmla="*/ 21 w 92"/>
              <a:gd name="T83" fmla="*/ 101 h 165"/>
              <a:gd name="T84" fmla="*/ 19 w 92"/>
              <a:gd name="T85" fmla="*/ 92 h 165"/>
              <a:gd name="T86" fmla="*/ 15 w 92"/>
              <a:gd name="T87" fmla="*/ 78 h 165"/>
              <a:gd name="T88" fmla="*/ 11 w 92"/>
              <a:gd name="T89" fmla="*/ 67 h 165"/>
              <a:gd name="T90" fmla="*/ 7 w 92"/>
              <a:gd name="T91" fmla="*/ 55 h 165"/>
              <a:gd name="T92" fmla="*/ 3 w 92"/>
              <a:gd name="T93" fmla="*/ 46 h 165"/>
              <a:gd name="T94" fmla="*/ 1 w 92"/>
              <a:gd name="T95" fmla="*/ 38 h 165"/>
              <a:gd name="T96" fmla="*/ 0 w 92"/>
              <a:gd name="T97" fmla="*/ 36 h 16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2"/>
              <a:gd name="T148" fmla="*/ 0 h 165"/>
              <a:gd name="T149" fmla="*/ 92 w 92"/>
              <a:gd name="T150" fmla="*/ 165 h 16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2" h="165">
                <a:moveTo>
                  <a:pt x="0" y="36"/>
                </a:moveTo>
                <a:lnTo>
                  <a:pt x="9" y="34"/>
                </a:lnTo>
                <a:lnTo>
                  <a:pt x="15" y="32"/>
                </a:lnTo>
                <a:lnTo>
                  <a:pt x="21" y="30"/>
                </a:lnTo>
                <a:lnTo>
                  <a:pt x="26" y="25"/>
                </a:lnTo>
                <a:lnTo>
                  <a:pt x="30" y="21"/>
                </a:lnTo>
                <a:lnTo>
                  <a:pt x="36" y="15"/>
                </a:lnTo>
                <a:lnTo>
                  <a:pt x="40" y="7"/>
                </a:lnTo>
                <a:lnTo>
                  <a:pt x="44" y="0"/>
                </a:lnTo>
                <a:lnTo>
                  <a:pt x="46" y="15"/>
                </a:lnTo>
                <a:lnTo>
                  <a:pt x="49" y="25"/>
                </a:lnTo>
                <a:lnTo>
                  <a:pt x="55" y="32"/>
                </a:lnTo>
                <a:lnTo>
                  <a:pt x="61" y="38"/>
                </a:lnTo>
                <a:lnTo>
                  <a:pt x="71" y="42"/>
                </a:lnTo>
                <a:lnTo>
                  <a:pt x="78" y="49"/>
                </a:lnTo>
                <a:lnTo>
                  <a:pt x="86" y="55"/>
                </a:lnTo>
                <a:lnTo>
                  <a:pt x="92" y="63"/>
                </a:lnTo>
                <a:lnTo>
                  <a:pt x="84" y="73"/>
                </a:lnTo>
                <a:lnTo>
                  <a:pt x="76" y="88"/>
                </a:lnTo>
                <a:lnTo>
                  <a:pt x="65" y="103"/>
                </a:lnTo>
                <a:lnTo>
                  <a:pt x="55" y="119"/>
                </a:lnTo>
                <a:lnTo>
                  <a:pt x="44" y="134"/>
                </a:lnTo>
                <a:lnTo>
                  <a:pt x="30" y="147"/>
                </a:lnTo>
                <a:lnTo>
                  <a:pt x="19" y="161"/>
                </a:lnTo>
                <a:lnTo>
                  <a:pt x="5" y="165"/>
                </a:lnTo>
                <a:lnTo>
                  <a:pt x="3" y="165"/>
                </a:lnTo>
                <a:lnTo>
                  <a:pt x="3" y="161"/>
                </a:lnTo>
                <a:lnTo>
                  <a:pt x="3" y="157"/>
                </a:lnTo>
                <a:lnTo>
                  <a:pt x="3" y="155"/>
                </a:lnTo>
                <a:lnTo>
                  <a:pt x="3" y="151"/>
                </a:lnTo>
                <a:lnTo>
                  <a:pt x="5" y="149"/>
                </a:lnTo>
                <a:lnTo>
                  <a:pt x="5" y="145"/>
                </a:lnTo>
                <a:lnTo>
                  <a:pt x="5" y="144"/>
                </a:lnTo>
                <a:lnTo>
                  <a:pt x="5" y="138"/>
                </a:lnTo>
                <a:lnTo>
                  <a:pt x="7" y="134"/>
                </a:lnTo>
                <a:lnTo>
                  <a:pt x="11" y="126"/>
                </a:lnTo>
                <a:lnTo>
                  <a:pt x="13" y="126"/>
                </a:lnTo>
                <a:lnTo>
                  <a:pt x="17" y="122"/>
                </a:lnTo>
                <a:lnTo>
                  <a:pt x="19" y="117"/>
                </a:lnTo>
                <a:lnTo>
                  <a:pt x="21" y="113"/>
                </a:lnTo>
                <a:lnTo>
                  <a:pt x="23" y="109"/>
                </a:lnTo>
                <a:lnTo>
                  <a:pt x="21" y="101"/>
                </a:lnTo>
                <a:lnTo>
                  <a:pt x="19" y="92"/>
                </a:lnTo>
                <a:lnTo>
                  <a:pt x="15" y="78"/>
                </a:lnTo>
                <a:lnTo>
                  <a:pt x="11" y="67"/>
                </a:lnTo>
                <a:lnTo>
                  <a:pt x="7" y="55"/>
                </a:lnTo>
                <a:lnTo>
                  <a:pt x="3" y="46"/>
                </a:lnTo>
                <a:lnTo>
                  <a:pt x="1" y="38"/>
                </a:lnTo>
                <a:lnTo>
                  <a:pt x="0" y="36"/>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50" name="Freeform 191"/>
          <p:cNvSpPr>
            <a:spLocks/>
          </p:cNvSpPr>
          <p:nvPr/>
        </p:nvSpPr>
        <p:spPr bwMode="auto">
          <a:xfrm>
            <a:off x="4741540" y="4387850"/>
            <a:ext cx="57150" cy="107950"/>
          </a:xfrm>
          <a:custGeom>
            <a:avLst/>
            <a:gdLst>
              <a:gd name="T0" fmla="*/ 0 w 92"/>
              <a:gd name="T1" fmla="*/ 36 h 165"/>
              <a:gd name="T2" fmla="*/ 9 w 92"/>
              <a:gd name="T3" fmla="*/ 34 h 165"/>
              <a:gd name="T4" fmla="*/ 15 w 92"/>
              <a:gd name="T5" fmla="*/ 32 h 165"/>
              <a:gd name="T6" fmla="*/ 21 w 92"/>
              <a:gd name="T7" fmla="*/ 30 h 165"/>
              <a:gd name="T8" fmla="*/ 26 w 92"/>
              <a:gd name="T9" fmla="*/ 25 h 165"/>
              <a:gd name="T10" fmla="*/ 30 w 92"/>
              <a:gd name="T11" fmla="*/ 21 h 165"/>
              <a:gd name="T12" fmla="*/ 36 w 92"/>
              <a:gd name="T13" fmla="*/ 15 h 165"/>
              <a:gd name="T14" fmla="*/ 40 w 92"/>
              <a:gd name="T15" fmla="*/ 7 h 165"/>
              <a:gd name="T16" fmla="*/ 44 w 92"/>
              <a:gd name="T17" fmla="*/ 0 h 165"/>
              <a:gd name="T18" fmla="*/ 46 w 92"/>
              <a:gd name="T19" fmla="*/ 15 h 165"/>
              <a:gd name="T20" fmla="*/ 49 w 92"/>
              <a:gd name="T21" fmla="*/ 25 h 165"/>
              <a:gd name="T22" fmla="*/ 55 w 92"/>
              <a:gd name="T23" fmla="*/ 32 h 165"/>
              <a:gd name="T24" fmla="*/ 61 w 92"/>
              <a:gd name="T25" fmla="*/ 38 h 165"/>
              <a:gd name="T26" fmla="*/ 71 w 92"/>
              <a:gd name="T27" fmla="*/ 42 h 165"/>
              <a:gd name="T28" fmla="*/ 78 w 92"/>
              <a:gd name="T29" fmla="*/ 49 h 165"/>
              <a:gd name="T30" fmla="*/ 86 w 92"/>
              <a:gd name="T31" fmla="*/ 55 h 165"/>
              <a:gd name="T32" fmla="*/ 92 w 92"/>
              <a:gd name="T33" fmla="*/ 63 h 165"/>
              <a:gd name="T34" fmla="*/ 84 w 92"/>
              <a:gd name="T35" fmla="*/ 73 h 165"/>
              <a:gd name="T36" fmla="*/ 76 w 92"/>
              <a:gd name="T37" fmla="*/ 88 h 165"/>
              <a:gd name="T38" fmla="*/ 65 w 92"/>
              <a:gd name="T39" fmla="*/ 103 h 165"/>
              <a:gd name="T40" fmla="*/ 55 w 92"/>
              <a:gd name="T41" fmla="*/ 119 h 165"/>
              <a:gd name="T42" fmla="*/ 44 w 92"/>
              <a:gd name="T43" fmla="*/ 134 h 165"/>
              <a:gd name="T44" fmla="*/ 30 w 92"/>
              <a:gd name="T45" fmla="*/ 147 h 165"/>
              <a:gd name="T46" fmla="*/ 19 w 92"/>
              <a:gd name="T47" fmla="*/ 161 h 165"/>
              <a:gd name="T48" fmla="*/ 5 w 92"/>
              <a:gd name="T49" fmla="*/ 165 h 165"/>
              <a:gd name="T50" fmla="*/ 3 w 92"/>
              <a:gd name="T51" fmla="*/ 165 h 165"/>
              <a:gd name="T52" fmla="*/ 3 w 92"/>
              <a:gd name="T53" fmla="*/ 161 h 165"/>
              <a:gd name="T54" fmla="*/ 3 w 92"/>
              <a:gd name="T55" fmla="*/ 157 h 165"/>
              <a:gd name="T56" fmla="*/ 3 w 92"/>
              <a:gd name="T57" fmla="*/ 155 h 165"/>
              <a:gd name="T58" fmla="*/ 3 w 92"/>
              <a:gd name="T59" fmla="*/ 151 h 165"/>
              <a:gd name="T60" fmla="*/ 5 w 92"/>
              <a:gd name="T61" fmla="*/ 149 h 165"/>
              <a:gd name="T62" fmla="*/ 5 w 92"/>
              <a:gd name="T63" fmla="*/ 145 h 165"/>
              <a:gd name="T64" fmla="*/ 5 w 92"/>
              <a:gd name="T65" fmla="*/ 144 h 165"/>
              <a:gd name="T66" fmla="*/ 5 w 92"/>
              <a:gd name="T67" fmla="*/ 138 h 165"/>
              <a:gd name="T68" fmla="*/ 7 w 92"/>
              <a:gd name="T69" fmla="*/ 134 h 165"/>
              <a:gd name="T70" fmla="*/ 11 w 92"/>
              <a:gd name="T71" fmla="*/ 126 h 165"/>
              <a:gd name="T72" fmla="*/ 13 w 92"/>
              <a:gd name="T73" fmla="*/ 126 h 165"/>
              <a:gd name="T74" fmla="*/ 17 w 92"/>
              <a:gd name="T75" fmla="*/ 122 h 165"/>
              <a:gd name="T76" fmla="*/ 19 w 92"/>
              <a:gd name="T77" fmla="*/ 117 h 165"/>
              <a:gd name="T78" fmla="*/ 21 w 92"/>
              <a:gd name="T79" fmla="*/ 113 h 165"/>
              <a:gd name="T80" fmla="*/ 23 w 92"/>
              <a:gd name="T81" fmla="*/ 109 h 165"/>
              <a:gd name="T82" fmla="*/ 21 w 92"/>
              <a:gd name="T83" fmla="*/ 101 h 165"/>
              <a:gd name="T84" fmla="*/ 19 w 92"/>
              <a:gd name="T85" fmla="*/ 92 h 165"/>
              <a:gd name="T86" fmla="*/ 15 w 92"/>
              <a:gd name="T87" fmla="*/ 78 h 165"/>
              <a:gd name="T88" fmla="*/ 11 w 92"/>
              <a:gd name="T89" fmla="*/ 67 h 165"/>
              <a:gd name="T90" fmla="*/ 7 w 92"/>
              <a:gd name="T91" fmla="*/ 55 h 165"/>
              <a:gd name="T92" fmla="*/ 3 w 92"/>
              <a:gd name="T93" fmla="*/ 46 h 165"/>
              <a:gd name="T94" fmla="*/ 1 w 92"/>
              <a:gd name="T95" fmla="*/ 38 h 165"/>
              <a:gd name="T96" fmla="*/ 0 w 92"/>
              <a:gd name="T97" fmla="*/ 36 h 16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2"/>
              <a:gd name="T148" fmla="*/ 0 h 165"/>
              <a:gd name="T149" fmla="*/ 92 w 92"/>
              <a:gd name="T150" fmla="*/ 165 h 16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2" h="165">
                <a:moveTo>
                  <a:pt x="0" y="36"/>
                </a:moveTo>
                <a:lnTo>
                  <a:pt x="9" y="34"/>
                </a:lnTo>
                <a:lnTo>
                  <a:pt x="15" y="32"/>
                </a:lnTo>
                <a:lnTo>
                  <a:pt x="21" y="30"/>
                </a:lnTo>
                <a:lnTo>
                  <a:pt x="26" y="25"/>
                </a:lnTo>
                <a:lnTo>
                  <a:pt x="30" y="21"/>
                </a:lnTo>
                <a:lnTo>
                  <a:pt x="36" y="15"/>
                </a:lnTo>
                <a:lnTo>
                  <a:pt x="40" y="7"/>
                </a:lnTo>
                <a:lnTo>
                  <a:pt x="44" y="0"/>
                </a:lnTo>
                <a:lnTo>
                  <a:pt x="46" y="15"/>
                </a:lnTo>
                <a:lnTo>
                  <a:pt x="49" y="25"/>
                </a:lnTo>
                <a:lnTo>
                  <a:pt x="55" y="32"/>
                </a:lnTo>
                <a:lnTo>
                  <a:pt x="61" y="38"/>
                </a:lnTo>
                <a:lnTo>
                  <a:pt x="71" y="42"/>
                </a:lnTo>
                <a:lnTo>
                  <a:pt x="78" y="49"/>
                </a:lnTo>
                <a:lnTo>
                  <a:pt x="86" y="55"/>
                </a:lnTo>
                <a:lnTo>
                  <a:pt x="92" y="63"/>
                </a:lnTo>
                <a:lnTo>
                  <a:pt x="84" y="73"/>
                </a:lnTo>
                <a:lnTo>
                  <a:pt x="76" y="88"/>
                </a:lnTo>
                <a:lnTo>
                  <a:pt x="65" y="103"/>
                </a:lnTo>
                <a:lnTo>
                  <a:pt x="55" y="119"/>
                </a:lnTo>
                <a:lnTo>
                  <a:pt x="44" y="134"/>
                </a:lnTo>
                <a:lnTo>
                  <a:pt x="30" y="147"/>
                </a:lnTo>
                <a:lnTo>
                  <a:pt x="19" y="161"/>
                </a:lnTo>
                <a:lnTo>
                  <a:pt x="5" y="165"/>
                </a:lnTo>
                <a:lnTo>
                  <a:pt x="3" y="165"/>
                </a:lnTo>
                <a:lnTo>
                  <a:pt x="3" y="161"/>
                </a:lnTo>
                <a:lnTo>
                  <a:pt x="3" y="157"/>
                </a:lnTo>
                <a:lnTo>
                  <a:pt x="3" y="155"/>
                </a:lnTo>
                <a:lnTo>
                  <a:pt x="3" y="151"/>
                </a:lnTo>
                <a:lnTo>
                  <a:pt x="5" y="149"/>
                </a:lnTo>
                <a:lnTo>
                  <a:pt x="5" y="145"/>
                </a:lnTo>
                <a:lnTo>
                  <a:pt x="5" y="144"/>
                </a:lnTo>
                <a:lnTo>
                  <a:pt x="5" y="138"/>
                </a:lnTo>
                <a:lnTo>
                  <a:pt x="7" y="134"/>
                </a:lnTo>
                <a:lnTo>
                  <a:pt x="11" y="126"/>
                </a:lnTo>
                <a:lnTo>
                  <a:pt x="13" y="126"/>
                </a:lnTo>
                <a:lnTo>
                  <a:pt x="17" y="122"/>
                </a:lnTo>
                <a:lnTo>
                  <a:pt x="19" y="117"/>
                </a:lnTo>
                <a:lnTo>
                  <a:pt x="21" y="113"/>
                </a:lnTo>
                <a:lnTo>
                  <a:pt x="23" y="109"/>
                </a:lnTo>
                <a:lnTo>
                  <a:pt x="21" y="101"/>
                </a:lnTo>
                <a:lnTo>
                  <a:pt x="19" y="92"/>
                </a:lnTo>
                <a:lnTo>
                  <a:pt x="15" y="78"/>
                </a:lnTo>
                <a:lnTo>
                  <a:pt x="11" y="67"/>
                </a:lnTo>
                <a:lnTo>
                  <a:pt x="7" y="55"/>
                </a:lnTo>
                <a:lnTo>
                  <a:pt x="3" y="46"/>
                </a:lnTo>
                <a:lnTo>
                  <a:pt x="1" y="38"/>
                </a:lnTo>
                <a:lnTo>
                  <a:pt x="0" y="3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51" name="Freeform 192"/>
          <p:cNvSpPr>
            <a:spLocks/>
          </p:cNvSpPr>
          <p:nvPr/>
        </p:nvSpPr>
        <p:spPr bwMode="auto">
          <a:xfrm>
            <a:off x="4887590" y="4289425"/>
            <a:ext cx="38100" cy="19050"/>
          </a:xfrm>
          <a:custGeom>
            <a:avLst/>
            <a:gdLst>
              <a:gd name="T0" fmla="*/ 38 w 61"/>
              <a:gd name="T1" fmla="*/ 0 h 30"/>
              <a:gd name="T2" fmla="*/ 48 w 61"/>
              <a:gd name="T3" fmla="*/ 5 h 30"/>
              <a:gd name="T4" fmla="*/ 52 w 61"/>
              <a:gd name="T5" fmla="*/ 5 h 30"/>
              <a:gd name="T6" fmla="*/ 54 w 61"/>
              <a:gd name="T7" fmla="*/ 5 h 30"/>
              <a:gd name="T8" fmla="*/ 55 w 61"/>
              <a:gd name="T9" fmla="*/ 5 h 30"/>
              <a:gd name="T10" fmla="*/ 55 w 61"/>
              <a:gd name="T11" fmla="*/ 5 h 30"/>
              <a:gd name="T12" fmla="*/ 55 w 61"/>
              <a:gd name="T13" fmla="*/ 2 h 30"/>
              <a:gd name="T14" fmla="*/ 61 w 61"/>
              <a:gd name="T15" fmla="*/ 0 h 30"/>
              <a:gd name="T16" fmla="*/ 61 w 61"/>
              <a:gd name="T17" fmla="*/ 25 h 30"/>
              <a:gd name="T18" fmla="*/ 50 w 61"/>
              <a:gd name="T19" fmla="*/ 29 h 30"/>
              <a:gd name="T20" fmla="*/ 42 w 61"/>
              <a:gd name="T21" fmla="*/ 30 h 30"/>
              <a:gd name="T22" fmla="*/ 34 w 61"/>
              <a:gd name="T23" fmla="*/ 30 h 30"/>
              <a:gd name="T24" fmla="*/ 27 w 61"/>
              <a:gd name="T25" fmla="*/ 30 h 30"/>
              <a:gd name="T26" fmla="*/ 19 w 61"/>
              <a:gd name="T27" fmla="*/ 29 h 30"/>
              <a:gd name="T28" fmla="*/ 13 w 61"/>
              <a:gd name="T29" fmla="*/ 27 h 30"/>
              <a:gd name="T30" fmla="*/ 7 w 61"/>
              <a:gd name="T31" fmla="*/ 23 h 30"/>
              <a:gd name="T32" fmla="*/ 0 w 61"/>
              <a:gd name="T33" fmla="*/ 19 h 30"/>
              <a:gd name="T34" fmla="*/ 6 w 61"/>
              <a:gd name="T35" fmla="*/ 17 h 30"/>
              <a:gd name="T36" fmla="*/ 11 w 61"/>
              <a:gd name="T37" fmla="*/ 15 h 30"/>
              <a:gd name="T38" fmla="*/ 17 w 61"/>
              <a:gd name="T39" fmla="*/ 15 h 30"/>
              <a:gd name="T40" fmla="*/ 23 w 61"/>
              <a:gd name="T41" fmla="*/ 13 h 30"/>
              <a:gd name="T42" fmla="*/ 27 w 61"/>
              <a:gd name="T43" fmla="*/ 9 h 30"/>
              <a:gd name="T44" fmla="*/ 32 w 61"/>
              <a:gd name="T45" fmla="*/ 5 h 30"/>
              <a:gd name="T46" fmla="*/ 36 w 61"/>
              <a:gd name="T47" fmla="*/ 5 h 30"/>
              <a:gd name="T48" fmla="*/ 38 w 61"/>
              <a:gd name="T49" fmla="*/ 0 h 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30"/>
              <a:gd name="T77" fmla="*/ 61 w 61"/>
              <a:gd name="T78" fmla="*/ 30 h 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30">
                <a:moveTo>
                  <a:pt x="38" y="0"/>
                </a:moveTo>
                <a:lnTo>
                  <a:pt x="48" y="5"/>
                </a:lnTo>
                <a:lnTo>
                  <a:pt x="52" y="5"/>
                </a:lnTo>
                <a:lnTo>
                  <a:pt x="54" y="5"/>
                </a:lnTo>
                <a:lnTo>
                  <a:pt x="55" y="5"/>
                </a:lnTo>
                <a:lnTo>
                  <a:pt x="55" y="2"/>
                </a:lnTo>
                <a:lnTo>
                  <a:pt x="61" y="0"/>
                </a:lnTo>
                <a:lnTo>
                  <a:pt x="61" y="25"/>
                </a:lnTo>
                <a:lnTo>
                  <a:pt x="50" y="29"/>
                </a:lnTo>
                <a:lnTo>
                  <a:pt x="42" y="30"/>
                </a:lnTo>
                <a:lnTo>
                  <a:pt x="34" y="30"/>
                </a:lnTo>
                <a:lnTo>
                  <a:pt x="27" y="30"/>
                </a:lnTo>
                <a:lnTo>
                  <a:pt x="19" y="29"/>
                </a:lnTo>
                <a:lnTo>
                  <a:pt x="13" y="27"/>
                </a:lnTo>
                <a:lnTo>
                  <a:pt x="7" y="23"/>
                </a:lnTo>
                <a:lnTo>
                  <a:pt x="0" y="19"/>
                </a:lnTo>
                <a:lnTo>
                  <a:pt x="6" y="17"/>
                </a:lnTo>
                <a:lnTo>
                  <a:pt x="11" y="15"/>
                </a:lnTo>
                <a:lnTo>
                  <a:pt x="17" y="15"/>
                </a:lnTo>
                <a:lnTo>
                  <a:pt x="23" y="13"/>
                </a:lnTo>
                <a:lnTo>
                  <a:pt x="27" y="9"/>
                </a:lnTo>
                <a:lnTo>
                  <a:pt x="32" y="5"/>
                </a:lnTo>
                <a:lnTo>
                  <a:pt x="36" y="5"/>
                </a:lnTo>
                <a:lnTo>
                  <a:pt x="38"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52" name="Freeform 193"/>
          <p:cNvSpPr>
            <a:spLocks/>
          </p:cNvSpPr>
          <p:nvPr/>
        </p:nvSpPr>
        <p:spPr bwMode="auto">
          <a:xfrm>
            <a:off x="4887590" y="4289425"/>
            <a:ext cx="38100" cy="19050"/>
          </a:xfrm>
          <a:custGeom>
            <a:avLst/>
            <a:gdLst>
              <a:gd name="T0" fmla="*/ 38 w 61"/>
              <a:gd name="T1" fmla="*/ 0 h 30"/>
              <a:gd name="T2" fmla="*/ 48 w 61"/>
              <a:gd name="T3" fmla="*/ 5 h 30"/>
              <a:gd name="T4" fmla="*/ 52 w 61"/>
              <a:gd name="T5" fmla="*/ 5 h 30"/>
              <a:gd name="T6" fmla="*/ 54 w 61"/>
              <a:gd name="T7" fmla="*/ 5 h 30"/>
              <a:gd name="T8" fmla="*/ 55 w 61"/>
              <a:gd name="T9" fmla="*/ 5 h 30"/>
              <a:gd name="T10" fmla="*/ 55 w 61"/>
              <a:gd name="T11" fmla="*/ 5 h 30"/>
              <a:gd name="T12" fmla="*/ 55 w 61"/>
              <a:gd name="T13" fmla="*/ 2 h 30"/>
              <a:gd name="T14" fmla="*/ 61 w 61"/>
              <a:gd name="T15" fmla="*/ 0 h 30"/>
              <a:gd name="T16" fmla="*/ 61 w 61"/>
              <a:gd name="T17" fmla="*/ 25 h 30"/>
              <a:gd name="T18" fmla="*/ 50 w 61"/>
              <a:gd name="T19" fmla="*/ 29 h 30"/>
              <a:gd name="T20" fmla="*/ 42 w 61"/>
              <a:gd name="T21" fmla="*/ 30 h 30"/>
              <a:gd name="T22" fmla="*/ 34 w 61"/>
              <a:gd name="T23" fmla="*/ 30 h 30"/>
              <a:gd name="T24" fmla="*/ 27 w 61"/>
              <a:gd name="T25" fmla="*/ 30 h 30"/>
              <a:gd name="T26" fmla="*/ 19 w 61"/>
              <a:gd name="T27" fmla="*/ 29 h 30"/>
              <a:gd name="T28" fmla="*/ 13 w 61"/>
              <a:gd name="T29" fmla="*/ 27 h 30"/>
              <a:gd name="T30" fmla="*/ 7 w 61"/>
              <a:gd name="T31" fmla="*/ 23 h 30"/>
              <a:gd name="T32" fmla="*/ 0 w 61"/>
              <a:gd name="T33" fmla="*/ 19 h 30"/>
              <a:gd name="T34" fmla="*/ 6 w 61"/>
              <a:gd name="T35" fmla="*/ 17 h 30"/>
              <a:gd name="T36" fmla="*/ 11 w 61"/>
              <a:gd name="T37" fmla="*/ 15 h 30"/>
              <a:gd name="T38" fmla="*/ 17 w 61"/>
              <a:gd name="T39" fmla="*/ 15 h 30"/>
              <a:gd name="T40" fmla="*/ 23 w 61"/>
              <a:gd name="T41" fmla="*/ 13 h 30"/>
              <a:gd name="T42" fmla="*/ 27 w 61"/>
              <a:gd name="T43" fmla="*/ 9 h 30"/>
              <a:gd name="T44" fmla="*/ 32 w 61"/>
              <a:gd name="T45" fmla="*/ 5 h 30"/>
              <a:gd name="T46" fmla="*/ 36 w 61"/>
              <a:gd name="T47" fmla="*/ 5 h 30"/>
              <a:gd name="T48" fmla="*/ 38 w 61"/>
              <a:gd name="T49" fmla="*/ 0 h 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30"/>
              <a:gd name="T77" fmla="*/ 61 w 61"/>
              <a:gd name="T78" fmla="*/ 30 h 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30">
                <a:moveTo>
                  <a:pt x="38" y="0"/>
                </a:moveTo>
                <a:lnTo>
                  <a:pt x="48" y="5"/>
                </a:lnTo>
                <a:lnTo>
                  <a:pt x="52" y="5"/>
                </a:lnTo>
                <a:lnTo>
                  <a:pt x="54" y="5"/>
                </a:lnTo>
                <a:lnTo>
                  <a:pt x="55" y="5"/>
                </a:lnTo>
                <a:lnTo>
                  <a:pt x="55" y="2"/>
                </a:lnTo>
                <a:lnTo>
                  <a:pt x="61" y="0"/>
                </a:lnTo>
                <a:lnTo>
                  <a:pt x="61" y="25"/>
                </a:lnTo>
                <a:lnTo>
                  <a:pt x="50" y="29"/>
                </a:lnTo>
                <a:lnTo>
                  <a:pt x="42" y="30"/>
                </a:lnTo>
                <a:lnTo>
                  <a:pt x="34" y="30"/>
                </a:lnTo>
                <a:lnTo>
                  <a:pt x="27" y="30"/>
                </a:lnTo>
                <a:lnTo>
                  <a:pt x="19" y="29"/>
                </a:lnTo>
                <a:lnTo>
                  <a:pt x="13" y="27"/>
                </a:lnTo>
                <a:lnTo>
                  <a:pt x="7" y="23"/>
                </a:lnTo>
                <a:lnTo>
                  <a:pt x="0" y="19"/>
                </a:lnTo>
                <a:lnTo>
                  <a:pt x="6" y="17"/>
                </a:lnTo>
                <a:lnTo>
                  <a:pt x="11" y="15"/>
                </a:lnTo>
                <a:lnTo>
                  <a:pt x="17" y="15"/>
                </a:lnTo>
                <a:lnTo>
                  <a:pt x="23" y="13"/>
                </a:lnTo>
                <a:lnTo>
                  <a:pt x="27" y="9"/>
                </a:lnTo>
                <a:lnTo>
                  <a:pt x="32" y="5"/>
                </a:lnTo>
                <a:lnTo>
                  <a:pt x="36" y="5"/>
                </a:lnTo>
                <a:lnTo>
                  <a:pt x="38"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53" name="Freeform 194"/>
          <p:cNvSpPr>
            <a:spLocks/>
          </p:cNvSpPr>
          <p:nvPr/>
        </p:nvSpPr>
        <p:spPr bwMode="auto">
          <a:xfrm>
            <a:off x="4976490" y="4364038"/>
            <a:ext cx="61913" cy="88900"/>
          </a:xfrm>
          <a:custGeom>
            <a:avLst/>
            <a:gdLst>
              <a:gd name="T0" fmla="*/ 0 w 98"/>
              <a:gd name="T1" fmla="*/ 111 h 134"/>
              <a:gd name="T2" fmla="*/ 8 w 98"/>
              <a:gd name="T3" fmla="*/ 102 h 134"/>
              <a:gd name="T4" fmla="*/ 15 w 98"/>
              <a:gd name="T5" fmla="*/ 92 h 134"/>
              <a:gd name="T6" fmla="*/ 21 w 98"/>
              <a:gd name="T7" fmla="*/ 77 h 134"/>
              <a:gd name="T8" fmla="*/ 27 w 98"/>
              <a:gd name="T9" fmla="*/ 63 h 134"/>
              <a:gd name="T10" fmla="*/ 31 w 98"/>
              <a:gd name="T11" fmla="*/ 46 h 134"/>
              <a:gd name="T12" fmla="*/ 34 w 98"/>
              <a:gd name="T13" fmla="*/ 33 h 134"/>
              <a:gd name="T14" fmla="*/ 34 w 98"/>
              <a:gd name="T15" fmla="*/ 17 h 134"/>
              <a:gd name="T16" fmla="*/ 31 w 98"/>
              <a:gd name="T17" fmla="*/ 4 h 134"/>
              <a:gd name="T18" fmla="*/ 38 w 98"/>
              <a:gd name="T19" fmla="*/ 4 h 134"/>
              <a:gd name="T20" fmla="*/ 44 w 98"/>
              <a:gd name="T21" fmla="*/ 8 h 134"/>
              <a:gd name="T22" fmla="*/ 50 w 98"/>
              <a:gd name="T23" fmla="*/ 8 h 134"/>
              <a:gd name="T24" fmla="*/ 54 w 98"/>
              <a:gd name="T25" fmla="*/ 8 h 134"/>
              <a:gd name="T26" fmla="*/ 59 w 98"/>
              <a:gd name="T27" fmla="*/ 8 h 134"/>
              <a:gd name="T28" fmla="*/ 63 w 98"/>
              <a:gd name="T29" fmla="*/ 4 h 134"/>
              <a:gd name="T30" fmla="*/ 67 w 98"/>
              <a:gd name="T31" fmla="*/ 4 h 134"/>
              <a:gd name="T32" fmla="*/ 73 w 98"/>
              <a:gd name="T33" fmla="*/ 0 h 134"/>
              <a:gd name="T34" fmla="*/ 73 w 98"/>
              <a:gd name="T35" fmla="*/ 13 h 134"/>
              <a:gd name="T36" fmla="*/ 77 w 98"/>
              <a:gd name="T37" fmla="*/ 25 h 134"/>
              <a:gd name="T38" fmla="*/ 80 w 98"/>
              <a:gd name="T39" fmla="*/ 33 h 134"/>
              <a:gd name="T40" fmla="*/ 86 w 98"/>
              <a:gd name="T41" fmla="*/ 42 h 134"/>
              <a:gd name="T42" fmla="*/ 90 w 98"/>
              <a:gd name="T43" fmla="*/ 52 h 134"/>
              <a:gd name="T44" fmla="*/ 94 w 98"/>
              <a:gd name="T45" fmla="*/ 61 h 134"/>
              <a:gd name="T46" fmla="*/ 98 w 98"/>
              <a:gd name="T47" fmla="*/ 71 h 134"/>
              <a:gd name="T48" fmla="*/ 98 w 98"/>
              <a:gd name="T49" fmla="*/ 81 h 134"/>
              <a:gd name="T50" fmla="*/ 98 w 98"/>
              <a:gd name="T51" fmla="*/ 92 h 134"/>
              <a:gd name="T52" fmla="*/ 94 w 98"/>
              <a:gd name="T53" fmla="*/ 100 h 134"/>
              <a:gd name="T54" fmla="*/ 90 w 98"/>
              <a:gd name="T55" fmla="*/ 109 h 134"/>
              <a:gd name="T56" fmla="*/ 82 w 98"/>
              <a:gd name="T57" fmla="*/ 119 h 134"/>
              <a:gd name="T58" fmla="*/ 73 w 98"/>
              <a:gd name="T59" fmla="*/ 123 h 134"/>
              <a:gd name="T60" fmla="*/ 65 w 98"/>
              <a:gd name="T61" fmla="*/ 131 h 134"/>
              <a:gd name="T62" fmla="*/ 55 w 98"/>
              <a:gd name="T63" fmla="*/ 134 h 134"/>
              <a:gd name="T64" fmla="*/ 46 w 98"/>
              <a:gd name="T65" fmla="*/ 134 h 134"/>
              <a:gd name="T66" fmla="*/ 38 w 98"/>
              <a:gd name="T67" fmla="*/ 134 h 134"/>
              <a:gd name="T68" fmla="*/ 29 w 98"/>
              <a:gd name="T69" fmla="*/ 132 h 134"/>
              <a:gd name="T70" fmla="*/ 23 w 98"/>
              <a:gd name="T71" fmla="*/ 131 h 134"/>
              <a:gd name="T72" fmla="*/ 19 w 98"/>
              <a:gd name="T73" fmla="*/ 127 h 134"/>
              <a:gd name="T74" fmla="*/ 15 w 98"/>
              <a:gd name="T75" fmla="*/ 123 h 134"/>
              <a:gd name="T76" fmla="*/ 9 w 98"/>
              <a:gd name="T77" fmla="*/ 119 h 134"/>
              <a:gd name="T78" fmla="*/ 6 w 98"/>
              <a:gd name="T79" fmla="*/ 115 h 134"/>
              <a:gd name="T80" fmla="*/ 0 w 98"/>
              <a:gd name="T81" fmla="*/ 111 h 13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
              <a:gd name="T124" fmla="*/ 0 h 134"/>
              <a:gd name="T125" fmla="*/ 98 w 98"/>
              <a:gd name="T126" fmla="*/ 134 h 13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 h="134">
                <a:moveTo>
                  <a:pt x="0" y="111"/>
                </a:moveTo>
                <a:lnTo>
                  <a:pt x="8" y="102"/>
                </a:lnTo>
                <a:lnTo>
                  <a:pt x="15" y="92"/>
                </a:lnTo>
                <a:lnTo>
                  <a:pt x="21" y="77"/>
                </a:lnTo>
                <a:lnTo>
                  <a:pt x="27" y="63"/>
                </a:lnTo>
                <a:lnTo>
                  <a:pt x="31" y="46"/>
                </a:lnTo>
                <a:lnTo>
                  <a:pt x="34" y="33"/>
                </a:lnTo>
                <a:lnTo>
                  <a:pt x="34" y="17"/>
                </a:lnTo>
                <a:lnTo>
                  <a:pt x="31" y="4"/>
                </a:lnTo>
                <a:lnTo>
                  <a:pt x="38" y="4"/>
                </a:lnTo>
                <a:lnTo>
                  <a:pt x="44" y="8"/>
                </a:lnTo>
                <a:lnTo>
                  <a:pt x="50" y="8"/>
                </a:lnTo>
                <a:lnTo>
                  <a:pt x="54" y="8"/>
                </a:lnTo>
                <a:lnTo>
                  <a:pt x="59" y="8"/>
                </a:lnTo>
                <a:lnTo>
                  <a:pt x="63" y="4"/>
                </a:lnTo>
                <a:lnTo>
                  <a:pt x="67" y="4"/>
                </a:lnTo>
                <a:lnTo>
                  <a:pt x="73" y="0"/>
                </a:lnTo>
                <a:lnTo>
                  <a:pt x="73" y="13"/>
                </a:lnTo>
                <a:lnTo>
                  <a:pt x="77" y="25"/>
                </a:lnTo>
                <a:lnTo>
                  <a:pt x="80" y="33"/>
                </a:lnTo>
                <a:lnTo>
                  <a:pt x="86" y="42"/>
                </a:lnTo>
                <a:lnTo>
                  <a:pt x="90" y="52"/>
                </a:lnTo>
                <a:lnTo>
                  <a:pt x="94" y="61"/>
                </a:lnTo>
                <a:lnTo>
                  <a:pt x="98" y="71"/>
                </a:lnTo>
                <a:lnTo>
                  <a:pt x="98" y="81"/>
                </a:lnTo>
                <a:lnTo>
                  <a:pt x="98" y="92"/>
                </a:lnTo>
                <a:lnTo>
                  <a:pt x="94" y="100"/>
                </a:lnTo>
                <a:lnTo>
                  <a:pt x="90" y="109"/>
                </a:lnTo>
                <a:lnTo>
                  <a:pt x="82" y="119"/>
                </a:lnTo>
                <a:lnTo>
                  <a:pt x="73" y="123"/>
                </a:lnTo>
                <a:lnTo>
                  <a:pt x="65" y="131"/>
                </a:lnTo>
                <a:lnTo>
                  <a:pt x="55" y="134"/>
                </a:lnTo>
                <a:lnTo>
                  <a:pt x="46" y="134"/>
                </a:lnTo>
                <a:lnTo>
                  <a:pt x="38" y="134"/>
                </a:lnTo>
                <a:lnTo>
                  <a:pt x="29" y="132"/>
                </a:lnTo>
                <a:lnTo>
                  <a:pt x="23" y="131"/>
                </a:lnTo>
                <a:lnTo>
                  <a:pt x="19" y="127"/>
                </a:lnTo>
                <a:lnTo>
                  <a:pt x="15" y="123"/>
                </a:lnTo>
                <a:lnTo>
                  <a:pt x="9" y="119"/>
                </a:lnTo>
                <a:lnTo>
                  <a:pt x="6" y="115"/>
                </a:lnTo>
                <a:lnTo>
                  <a:pt x="0" y="111"/>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54" name="Freeform 195"/>
          <p:cNvSpPr>
            <a:spLocks/>
          </p:cNvSpPr>
          <p:nvPr/>
        </p:nvSpPr>
        <p:spPr bwMode="auto">
          <a:xfrm>
            <a:off x="4976490" y="4364038"/>
            <a:ext cx="61913" cy="88900"/>
          </a:xfrm>
          <a:custGeom>
            <a:avLst/>
            <a:gdLst>
              <a:gd name="T0" fmla="*/ 0 w 98"/>
              <a:gd name="T1" fmla="*/ 111 h 134"/>
              <a:gd name="T2" fmla="*/ 8 w 98"/>
              <a:gd name="T3" fmla="*/ 102 h 134"/>
              <a:gd name="T4" fmla="*/ 15 w 98"/>
              <a:gd name="T5" fmla="*/ 92 h 134"/>
              <a:gd name="T6" fmla="*/ 21 w 98"/>
              <a:gd name="T7" fmla="*/ 77 h 134"/>
              <a:gd name="T8" fmla="*/ 27 w 98"/>
              <a:gd name="T9" fmla="*/ 63 h 134"/>
              <a:gd name="T10" fmla="*/ 31 w 98"/>
              <a:gd name="T11" fmla="*/ 46 h 134"/>
              <a:gd name="T12" fmla="*/ 34 w 98"/>
              <a:gd name="T13" fmla="*/ 33 h 134"/>
              <a:gd name="T14" fmla="*/ 34 w 98"/>
              <a:gd name="T15" fmla="*/ 17 h 134"/>
              <a:gd name="T16" fmla="*/ 31 w 98"/>
              <a:gd name="T17" fmla="*/ 4 h 134"/>
              <a:gd name="T18" fmla="*/ 38 w 98"/>
              <a:gd name="T19" fmla="*/ 4 h 134"/>
              <a:gd name="T20" fmla="*/ 44 w 98"/>
              <a:gd name="T21" fmla="*/ 8 h 134"/>
              <a:gd name="T22" fmla="*/ 50 w 98"/>
              <a:gd name="T23" fmla="*/ 8 h 134"/>
              <a:gd name="T24" fmla="*/ 54 w 98"/>
              <a:gd name="T25" fmla="*/ 8 h 134"/>
              <a:gd name="T26" fmla="*/ 59 w 98"/>
              <a:gd name="T27" fmla="*/ 8 h 134"/>
              <a:gd name="T28" fmla="*/ 63 w 98"/>
              <a:gd name="T29" fmla="*/ 4 h 134"/>
              <a:gd name="T30" fmla="*/ 67 w 98"/>
              <a:gd name="T31" fmla="*/ 4 h 134"/>
              <a:gd name="T32" fmla="*/ 73 w 98"/>
              <a:gd name="T33" fmla="*/ 0 h 134"/>
              <a:gd name="T34" fmla="*/ 73 w 98"/>
              <a:gd name="T35" fmla="*/ 13 h 134"/>
              <a:gd name="T36" fmla="*/ 77 w 98"/>
              <a:gd name="T37" fmla="*/ 25 h 134"/>
              <a:gd name="T38" fmla="*/ 80 w 98"/>
              <a:gd name="T39" fmla="*/ 33 h 134"/>
              <a:gd name="T40" fmla="*/ 86 w 98"/>
              <a:gd name="T41" fmla="*/ 42 h 134"/>
              <a:gd name="T42" fmla="*/ 90 w 98"/>
              <a:gd name="T43" fmla="*/ 52 h 134"/>
              <a:gd name="T44" fmla="*/ 94 w 98"/>
              <a:gd name="T45" fmla="*/ 61 h 134"/>
              <a:gd name="T46" fmla="*/ 98 w 98"/>
              <a:gd name="T47" fmla="*/ 71 h 134"/>
              <a:gd name="T48" fmla="*/ 98 w 98"/>
              <a:gd name="T49" fmla="*/ 81 h 134"/>
              <a:gd name="T50" fmla="*/ 98 w 98"/>
              <a:gd name="T51" fmla="*/ 92 h 134"/>
              <a:gd name="T52" fmla="*/ 94 w 98"/>
              <a:gd name="T53" fmla="*/ 100 h 134"/>
              <a:gd name="T54" fmla="*/ 90 w 98"/>
              <a:gd name="T55" fmla="*/ 109 h 134"/>
              <a:gd name="T56" fmla="*/ 82 w 98"/>
              <a:gd name="T57" fmla="*/ 119 h 134"/>
              <a:gd name="T58" fmla="*/ 73 w 98"/>
              <a:gd name="T59" fmla="*/ 123 h 134"/>
              <a:gd name="T60" fmla="*/ 65 w 98"/>
              <a:gd name="T61" fmla="*/ 131 h 134"/>
              <a:gd name="T62" fmla="*/ 55 w 98"/>
              <a:gd name="T63" fmla="*/ 134 h 134"/>
              <a:gd name="T64" fmla="*/ 46 w 98"/>
              <a:gd name="T65" fmla="*/ 134 h 134"/>
              <a:gd name="T66" fmla="*/ 38 w 98"/>
              <a:gd name="T67" fmla="*/ 134 h 134"/>
              <a:gd name="T68" fmla="*/ 29 w 98"/>
              <a:gd name="T69" fmla="*/ 132 h 134"/>
              <a:gd name="T70" fmla="*/ 23 w 98"/>
              <a:gd name="T71" fmla="*/ 131 h 134"/>
              <a:gd name="T72" fmla="*/ 19 w 98"/>
              <a:gd name="T73" fmla="*/ 127 h 134"/>
              <a:gd name="T74" fmla="*/ 15 w 98"/>
              <a:gd name="T75" fmla="*/ 123 h 134"/>
              <a:gd name="T76" fmla="*/ 9 w 98"/>
              <a:gd name="T77" fmla="*/ 119 h 134"/>
              <a:gd name="T78" fmla="*/ 6 w 98"/>
              <a:gd name="T79" fmla="*/ 115 h 134"/>
              <a:gd name="T80" fmla="*/ 0 w 98"/>
              <a:gd name="T81" fmla="*/ 111 h 13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
              <a:gd name="T124" fmla="*/ 0 h 134"/>
              <a:gd name="T125" fmla="*/ 98 w 98"/>
              <a:gd name="T126" fmla="*/ 134 h 13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 h="134">
                <a:moveTo>
                  <a:pt x="0" y="111"/>
                </a:moveTo>
                <a:lnTo>
                  <a:pt x="8" y="102"/>
                </a:lnTo>
                <a:lnTo>
                  <a:pt x="15" y="92"/>
                </a:lnTo>
                <a:lnTo>
                  <a:pt x="21" y="77"/>
                </a:lnTo>
                <a:lnTo>
                  <a:pt x="27" y="63"/>
                </a:lnTo>
                <a:lnTo>
                  <a:pt x="31" y="46"/>
                </a:lnTo>
                <a:lnTo>
                  <a:pt x="34" y="33"/>
                </a:lnTo>
                <a:lnTo>
                  <a:pt x="34" y="17"/>
                </a:lnTo>
                <a:lnTo>
                  <a:pt x="31" y="4"/>
                </a:lnTo>
                <a:lnTo>
                  <a:pt x="38" y="4"/>
                </a:lnTo>
                <a:lnTo>
                  <a:pt x="44" y="8"/>
                </a:lnTo>
                <a:lnTo>
                  <a:pt x="50" y="8"/>
                </a:lnTo>
                <a:lnTo>
                  <a:pt x="54" y="8"/>
                </a:lnTo>
                <a:lnTo>
                  <a:pt x="59" y="8"/>
                </a:lnTo>
                <a:lnTo>
                  <a:pt x="63" y="4"/>
                </a:lnTo>
                <a:lnTo>
                  <a:pt x="67" y="4"/>
                </a:lnTo>
                <a:lnTo>
                  <a:pt x="73" y="0"/>
                </a:lnTo>
                <a:lnTo>
                  <a:pt x="73" y="13"/>
                </a:lnTo>
                <a:lnTo>
                  <a:pt x="77" y="25"/>
                </a:lnTo>
                <a:lnTo>
                  <a:pt x="80" y="33"/>
                </a:lnTo>
                <a:lnTo>
                  <a:pt x="86" y="42"/>
                </a:lnTo>
                <a:lnTo>
                  <a:pt x="90" y="52"/>
                </a:lnTo>
                <a:lnTo>
                  <a:pt x="94" y="61"/>
                </a:lnTo>
                <a:lnTo>
                  <a:pt x="98" y="71"/>
                </a:lnTo>
                <a:lnTo>
                  <a:pt x="98" y="81"/>
                </a:lnTo>
                <a:lnTo>
                  <a:pt x="98" y="92"/>
                </a:lnTo>
                <a:lnTo>
                  <a:pt x="94" y="100"/>
                </a:lnTo>
                <a:lnTo>
                  <a:pt x="90" y="109"/>
                </a:lnTo>
                <a:lnTo>
                  <a:pt x="82" y="119"/>
                </a:lnTo>
                <a:lnTo>
                  <a:pt x="73" y="123"/>
                </a:lnTo>
                <a:lnTo>
                  <a:pt x="65" y="131"/>
                </a:lnTo>
                <a:lnTo>
                  <a:pt x="55" y="134"/>
                </a:lnTo>
                <a:lnTo>
                  <a:pt x="46" y="134"/>
                </a:lnTo>
                <a:lnTo>
                  <a:pt x="38" y="134"/>
                </a:lnTo>
                <a:lnTo>
                  <a:pt x="29" y="132"/>
                </a:lnTo>
                <a:lnTo>
                  <a:pt x="23" y="131"/>
                </a:lnTo>
                <a:lnTo>
                  <a:pt x="19" y="127"/>
                </a:lnTo>
                <a:lnTo>
                  <a:pt x="15" y="123"/>
                </a:lnTo>
                <a:lnTo>
                  <a:pt x="9" y="119"/>
                </a:lnTo>
                <a:lnTo>
                  <a:pt x="6" y="115"/>
                </a:lnTo>
                <a:lnTo>
                  <a:pt x="0" y="111"/>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55" name="Freeform 196"/>
          <p:cNvSpPr>
            <a:spLocks/>
          </p:cNvSpPr>
          <p:nvPr/>
        </p:nvSpPr>
        <p:spPr bwMode="auto">
          <a:xfrm>
            <a:off x="4770115" y="4565650"/>
            <a:ext cx="53975" cy="57150"/>
          </a:xfrm>
          <a:custGeom>
            <a:avLst/>
            <a:gdLst>
              <a:gd name="T0" fmla="*/ 0 w 88"/>
              <a:gd name="T1" fmla="*/ 29 h 87"/>
              <a:gd name="T2" fmla="*/ 5 w 88"/>
              <a:gd name="T3" fmla="*/ 29 h 87"/>
              <a:gd name="T4" fmla="*/ 9 w 88"/>
              <a:gd name="T5" fmla="*/ 25 h 87"/>
              <a:gd name="T6" fmla="*/ 15 w 88"/>
              <a:gd name="T7" fmla="*/ 21 h 87"/>
              <a:gd name="T8" fmla="*/ 19 w 88"/>
              <a:gd name="T9" fmla="*/ 16 h 87"/>
              <a:gd name="T10" fmla="*/ 27 w 88"/>
              <a:gd name="T11" fmla="*/ 10 h 87"/>
              <a:gd name="T12" fmla="*/ 32 w 88"/>
              <a:gd name="T13" fmla="*/ 6 h 87"/>
              <a:gd name="T14" fmla="*/ 40 w 88"/>
              <a:gd name="T15" fmla="*/ 2 h 87"/>
              <a:gd name="T16" fmla="*/ 48 w 88"/>
              <a:gd name="T17" fmla="*/ 0 h 87"/>
              <a:gd name="T18" fmla="*/ 55 w 88"/>
              <a:gd name="T19" fmla="*/ 0 h 87"/>
              <a:gd name="T20" fmla="*/ 61 w 88"/>
              <a:gd name="T21" fmla="*/ 2 h 87"/>
              <a:gd name="T22" fmla="*/ 67 w 88"/>
              <a:gd name="T23" fmla="*/ 2 h 87"/>
              <a:gd name="T24" fmla="*/ 71 w 88"/>
              <a:gd name="T25" fmla="*/ 6 h 87"/>
              <a:gd name="T26" fmla="*/ 75 w 88"/>
              <a:gd name="T27" fmla="*/ 6 h 87"/>
              <a:gd name="T28" fmla="*/ 80 w 88"/>
              <a:gd name="T29" fmla="*/ 6 h 87"/>
              <a:gd name="T30" fmla="*/ 84 w 88"/>
              <a:gd name="T31" fmla="*/ 2 h 87"/>
              <a:gd name="T32" fmla="*/ 88 w 88"/>
              <a:gd name="T33" fmla="*/ 0 h 87"/>
              <a:gd name="T34" fmla="*/ 88 w 88"/>
              <a:gd name="T35" fmla="*/ 62 h 87"/>
              <a:gd name="T36" fmla="*/ 84 w 88"/>
              <a:gd name="T37" fmla="*/ 66 h 87"/>
              <a:gd name="T38" fmla="*/ 80 w 88"/>
              <a:gd name="T39" fmla="*/ 67 h 87"/>
              <a:gd name="T40" fmla="*/ 78 w 88"/>
              <a:gd name="T41" fmla="*/ 73 h 87"/>
              <a:gd name="T42" fmla="*/ 75 w 88"/>
              <a:gd name="T43" fmla="*/ 77 h 87"/>
              <a:gd name="T44" fmla="*/ 71 w 88"/>
              <a:gd name="T45" fmla="*/ 83 h 87"/>
              <a:gd name="T46" fmla="*/ 69 w 88"/>
              <a:gd name="T47" fmla="*/ 83 h 87"/>
              <a:gd name="T48" fmla="*/ 65 w 88"/>
              <a:gd name="T49" fmla="*/ 87 h 87"/>
              <a:gd name="T50" fmla="*/ 59 w 88"/>
              <a:gd name="T51" fmla="*/ 87 h 87"/>
              <a:gd name="T52" fmla="*/ 53 w 88"/>
              <a:gd name="T53" fmla="*/ 87 h 87"/>
              <a:gd name="T54" fmla="*/ 48 w 88"/>
              <a:gd name="T55" fmla="*/ 87 h 87"/>
              <a:gd name="T56" fmla="*/ 42 w 88"/>
              <a:gd name="T57" fmla="*/ 83 h 87"/>
              <a:gd name="T58" fmla="*/ 36 w 88"/>
              <a:gd name="T59" fmla="*/ 77 h 87"/>
              <a:gd name="T60" fmla="*/ 28 w 88"/>
              <a:gd name="T61" fmla="*/ 73 h 87"/>
              <a:gd name="T62" fmla="*/ 19 w 88"/>
              <a:gd name="T63" fmla="*/ 71 h 87"/>
              <a:gd name="T64" fmla="*/ 9 w 88"/>
              <a:gd name="T65" fmla="*/ 67 h 87"/>
              <a:gd name="T66" fmla="*/ 0 w 88"/>
              <a:gd name="T67" fmla="*/ 67 h 87"/>
              <a:gd name="T68" fmla="*/ 0 w 88"/>
              <a:gd name="T69" fmla="*/ 62 h 87"/>
              <a:gd name="T70" fmla="*/ 0 w 88"/>
              <a:gd name="T71" fmla="*/ 56 h 87"/>
              <a:gd name="T72" fmla="*/ 0 w 88"/>
              <a:gd name="T73" fmla="*/ 48 h 87"/>
              <a:gd name="T74" fmla="*/ 0 w 88"/>
              <a:gd name="T75" fmla="*/ 44 h 87"/>
              <a:gd name="T76" fmla="*/ 0 w 88"/>
              <a:gd name="T77" fmla="*/ 37 h 87"/>
              <a:gd name="T78" fmla="*/ 0 w 88"/>
              <a:gd name="T79" fmla="*/ 33 h 87"/>
              <a:gd name="T80" fmla="*/ 0 w 88"/>
              <a:gd name="T81" fmla="*/ 31 h 87"/>
              <a:gd name="T82" fmla="*/ 0 w 88"/>
              <a:gd name="T83" fmla="*/ 29 h 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
              <a:gd name="T127" fmla="*/ 0 h 87"/>
              <a:gd name="T128" fmla="*/ 88 w 88"/>
              <a:gd name="T129" fmla="*/ 87 h 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 h="87">
                <a:moveTo>
                  <a:pt x="0" y="29"/>
                </a:moveTo>
                <a:lnTo>
                  <a:pt x="5" y="29"/>
                </a:lnTo>
                <a:lnTo>
                  <a:pt x="9" y="25"/>
                </a:lnTo>
                <a:lnTo>
                  <a:pt x="15" y="21"/>
                </a:lnTo>
                <a:lnTo>
                  <a:pt x="19" y="16"/>
                </a:lnTo>
                <a:lnTo>
                  <a:pt x="27" y="10"/>
                </a:lnTo>
                <a:lnTo>
                  <a:pt x="32" y="6"/>
                </a:lnTo>
                <a:lnTo>
                  <a:pt x="40" y="2"/>
                </a:lnTo>
                <a:lnTo>
                  <a:pt x="48" y="0"/>
                </a:lnTo>
                <a:lnTo>
                  <a:pt x="55" y="0"/>
                </a:lnTo>
                <a:lnTo>
                  <a:pt x="61" y="2"/>
                </a:lnTo>
                <a:lnTo>
                  <a:pt x="67" y="2"/>
                </a:lnTo>
                <a:lnTo>
                  <a:pt x="71" y="6"/>
                </a:lnTo>
                <a:lnTo>
                  <a:pt x="75" y="6"/>
                </a:lnTo>
                <a:lnTo>
                  <a:pt x="80" y="6"/>
                </a:lnTo>
                <a:lnTo>
                  <a:pt x="84" y="2"/>
                </a:lnTo>
                <a:lnTo>
                  <a:pt x="88" y="0"/>
                </a:lnTo>
                <a:lnTo>
                  <a:pt x="88" y="62"/>
                </a:lnTo>
                <a:lnTo>
                  <a:pt x="84" y="66"/>
                </a:lnTo>
                <a:lnTo>
                  <a:pt x="80" y="67"/>
                </a:lnTo>
                <a:lnTo>
                  <a:pt x="78" y="73"/>
                </a:lnTo>
                <a:lnTo>
                  <a:pt x="75" y="77"/>
                </a:lnTo>
                <a:lnTo>
                  <a:pt x="71" y="83"/>
                </a:lnTo>
                <a:lnTo>
                  <a:pt x="69" y="83"/>
                </a:lnTo>
                <a:lnTo>
                  <a:pt x="65" y="87"/>
                </a:lnTo>
                <a:lnTo>
                  <a:pt x="59" y="87"/>
                </a:lnTo>
                <a:lnTo>
                  <a:pt x="53" y="87"/>
                </a:lnTo>
                <a:lnTo>
                  <a:pt x="48" y="87"/>
                </a:lnTo>
                <a:lnTo>
                  <a:pt x="42" y="83"/>
                </a:lnTo>
                <a:lnTo>
                  <a:pt x="36" y="77"/>
                </a:lnTo>
                <a:lnTo>
                  <a:pt x="28" y="73"/>
                </a:lnTo>
                <a:lnTo>
                  <a:pt x="19" y="71"/>
                </a:lnTo>
                <a:lnTo>
                  <a:pt x="9" y="67"/>
                </a:lnTo>
                <a:lnTo>
                  <a:pt x="0" y="67"/>
                </a:lnTo>
                <a:lnTo>
                  <a:pt x="0" y="62"/>
                </a:lnTo>
                <a:lnTo>
                  <a:pt x="0" y="56"/>
                </a:lnTo>
                <a:lnTo>
                  <a:pt x="0" y="48"/>
                </a:lnTo>
                <a:lnTo>
                  <a:pt x="0" y="44"/>
                </a:lnTo>
                <a:lnTo>
                  <a:pt x="0" y="37"/>
                </a:lnTo>
                <a:lnTo>
                  <a:pt x="0" y="33"/>
                </a:lnTo>
                <a:lnTo>
                  <a:pt x="0" y="31"/>
                </a:lnTo>
                <a:lnTo>
                  <a:pt x="0" y="29"/>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56" name="Freeform 197"/>
          <p:cNvSpPr>
            <a:spLocks/>
          </p:cNvSpPr>
          <p:nvPr/>
        </p:nvSpPr>
        <p:spPr bwMode="auto">
          <a:xfrm>
            <a:off x="4770115" y="4565650"/>
            <a:ext cx="53975" cy="57150"/>
          </a:xfrm>
          <a:custGeom>
            <a:avLst/>
            <a:gdLst>
              <a:gd name="T0" fmla="*/ 0 w 88"/>
              <a:gd name="T1" fmla="*/ 29 h 87"/>
              <a:gd name="T2" fmla="*/ 5 w 88"/>
              <a:gd name="T3" fmla="*/ 29 h 87"/>
              <a:gd name="T4" fmla="*/ 9 w 88"/>
              <a:gd name="T5" fmla="*/ 25 h 87"/>
              <a:gd name="T6" fmla="*/ 15 w 88"/>
              <a:gd name="T7" fmla="*/ 21 h 87"/>
              <a:gd name="T8" fmla="*/ 19 w 88"/>
              <a:gd name="T9" fmla="*/ 16 h 87"/>
              <a:gd name="T10" fmla="*/ 27 w 88"/>
              <a:gd name="T11" fmla="*/ 10 h 87"/>
              <a:gd name="T12" fmla="*/ 32 w 88"/>
              <a:gd name="T13" fmla="*/ 6 h 87"/>
              <a:gd name="T14" fmla="*/ 40 w 88"/>
              <a:gd name="T15" fmla="*/ 2 h 87"/>
              <a:gd name="T16" fmla="*/ 48 w 88"/>
              <a:gd name="T17" fmla="*/ 0 h 87"/>
              <a:gd name="T18" fmla="*/ 55 w 88"/>
              <a:gd name="T19" fmla="*/ 0 h 87"/>
              <a:gd name="T20" fmla="*/ 61 w 88"/>
              <a:gd name="T21" fmla="*/ 2 h 87"/>
              <a:gd name="T22" fmla="*/ 67 w 88"/>
              <a:gd name="T23" fmla="*/ 2 h 87"/>
              <a:gd name="T24" fmla="*/ 71 w 88"/>
              <a:gd name="T25" fmla="*/ 6 h 87"/>
              <a:gd name="T26" fmla="*/ 75 w 88"/>
              <a:gd name="T27" fmla="*/ 6 h 87"/>
              <a:gd name="T28" fmla="*/ 80 w 88"/>
              <a:gd name="T29" fmla="*/ 6 h 87"/>
              <a:gd name="T30" fmla="*/ 84 w 88"/>
              <a:gd name="T31" fmla="*/ 2 h 87"/>
              <a:gd name="T32" fmla="*/ 88 w 88"/>
              <a:gd name="T33" fmla="*/ 0 h 87"/>
              <a:gd name="T34" fmla="*/ 88 w 88"/>
              <a:gd name="T35" fmla="*/ 62 h 87"/>
              <a:gd name="T36" fmla="*/ 84 w 88"/>
              <a:gd name="T37" fmla="*/ 66 h 87"/>
              <a:gd name="T38" fmla="*/ 80 w 88"/>
              <a:gd name="T39" fmla="*/ 67 h 87"/>
              <a:gd name="T40" fmla="*/ 78 w 88"/>
              <a:gd name="T41" fmla="*/ 73 h 87"/>
              <a:gd name="T42" fmla="*/ 75 w 88"/>
              <a:gd name="T43" fmla="*/ 77 h 87"/>
              <a:gd name="T44" fmla="*/ 71 w 88"/>
              <a:gd name="T45" fmla="*/ 83 h 87"/>
              <a:gd name="T46" fmla="*/ 69 w 88"/>
              <a:gd name="T47" fmla="*/ 83 h 87"/>
              <a:gd name="T48" fmla="*/ 65 w 88"/>
              <a:gd name="T49" fmla="*/ 87 h 87"/>
              <a:gd name="T50" fmla="*/ 59 w 88"/>
              <a:gd name="T51" fmla="*/ 87 h 87"/>
              <a:gd name="T52" fmla="*/ 53 w 88"/>
              <a:gd name="T53" fmla="*/ 87 h 87"/>
              <a:gd name="T54" fmla="*/ 48 w 88"/>
              <a:gd name="T55" fmla="*/ 87 h 87"/>
              <a:gd name="T56" fmla="*/ 42 w 88"/>
              <a:gd name="T57" fmla="*/ 83 h 87"/>
              <a:gd name="T58" fmla="*/ 36 w 88"/>
              <a:gd name="T59" fmla="*/ 77 h 87"/>
              <a:gd name="T60" fmla="*/ 28 w 88"/>
              <a:gd name="T61" fmla="*/ 73 h 87"/>
              <a:gd name="T62" fmla="*/ 19 w 88"/>
              <a:gd name="T63" fmla="*/ 71 h 87"/>
              <a:gd name="T64" fmla="*/ 9 w 88"/>
              <a:gd name="T65" fmla="*/ 67 h 87"/>
              <a:gd name="T66" fmla="*/ 0 w 88"/>
              <a:gd name="T67" fmla="*/ 67 h 87"/>
              <a:gd name="T68" fmla="*/ 0 w 88"/>
              <a:gd name="T69" fmla="*/ 62 h 87"/>
              <a:gd name="T70" fmla="*/ 0 w 88"/>
              <a:gd name="T71" fmla="*/ 56 h 87"/>
              <a:gd name="T72" fmla="*/ 0 w 88"/>
              <a:gd name="T73" fmla="*/ 48 h 87"/>
              <a:gd name="T74" fmla="*/ 0 w 88"/>
              <a:gd name="T75" fmla="*/ 44 h 87"/>
              <a:gd name="T76" fmla="*/ 0 w 88"/>
              <a:gd name="T77" fmla="*/ 37 h 87"/>
              <a:gd name="T78" fmla="*/ 0 w 88"/>
              <a:gd name="T79" fmla="*/ 33 h 87"/>
              <a:gd name="T80" fmla="*/ 0 w 88"/>
              <a:gd name="T81" fmla="*/ 31 h 87"/>
              <a:gd name="T82" fmla="*/ 0 w 88"/>
              <a:gd name="T83" fmla="*/ 29 h 8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88"/>
              <a:gd name="T127" fmla="*/ 0 h 87"/>
              <a:gd name="T128" fmla="*/ 88 w 88"/>
              <a:gd name="T129" fmla="*/ 87 h 8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88" h="87">
                <a:moveTo>
                  <a:pt x="0" y="29"/>
                </a:moveTo>
                <a:lnTo>
                  <a:pt x="5" y="29"/>
                </a:lnTo>
                <a:lnTo>
                  <a:pt x="9" y="25"/>
                </a:lnTo>
                <a:lnTo>
                  <a:pt x="15" y="21"/>
                </a:lnTo>
                <a:lnTo>
                  <a:pt x="19" y="16"/>
                </a:lnTo>
                <a:lnTo>
                  <a:pt x="27" y="10"/>
                </a:lnTo>
                <a:lnTo>
                  <a:pt x="32" y="6"/>
                </a:lnTo>
                <a:lnTo>
                  <a:pt x="40" y="2"/>
                </a:lnTo>
                <a:lnTo>
                  <a:pt x="48" y="0"/>
                </a:lnTo>
                <a:lnTo>
                  <a:pt x="55" y="0"/>
                </a:lnTo>
                <a:lnTo>
                  <a:pt x="61" y="2"/>
                </a:lnTo>
                <a:lnTo>
                  <a:pt x="67" y="2"/>
                </a:lnTo>
                <a:lnTo>
                  <a:pt x="71" y="6"/>
                </a:lnTo>
                <a:lnTo>
                  <a:pt x="75" y="6"/>
                </a:lnTo>
                <a:lnTo>
                  <a:pt x="80" y="6"/>
                </a:lnTo>
                <a:lnTo>
                  <a:pt x="84" y="2"/>
                </a:lnTo>
                <a:lnTo>
                  <a:pt x="88" y="0"/>
                </a:lnTo>
                <a:lnTo>
                  <a:pt x="88" y="62"/>
                </a:lnTo>
                <a:lnTo>
                  <a:pt x="84" y="66"/>
                </a:lnTo>
                <a:lnTo>
                  <a:pt x="80" y="67"/>
                </a:lnTo>
                <a:lnTo>
                  <a:pt x="78" y="73"/>
                </a:lnTo>
                <a:lnTo>
                  <a:pt x="75" y="77"/>
                </a:lnTo>
                <a:lnTo>
                  <a:pt x="71" y="83"/>
                </a:lnTo>
                <a:lnTo>
                  <a:pt x="69" y="83"/>
                </a:lnTo>
                <a:lnTo>
                  <a:pt x="65" y="87"/>
                </a:lnTo>
                <a:lnTo>
                  <a:pt x="59" y="87"/>
                </a:lnTo>
                <a:lnTo>
                  <a:pt x="53" y="87"/>
                </a:lnTo>
                <a:lnTo>
                  <a:pt x="48" y="87"/>
                </a:lnTo>
                <a:lnTo>
                  <a:pt x="42" y="83"/>
                </a:lnTo>
                <a:lnTo>
                  <a:pt x="36" y="77"/>
                </a:lnTo>
                <a:lnTo>
                  <a:pt x="28" y="73"/>
                </a:lnTo>
                <a:lnTo>
                  <a:pt x="19" y="71"/>
                </a:lnTo>
                <a:lnTo>
                  <a:pt x="9" y="67"/>
                </a:lnTo>
                <a:lnTo>
                  <a:pt x="0" y="67"/>
                </a:lnTo>
                <a:lnTo>
                  <a:pt x="0" y="62"/>
                </a:lnTo>
                <a:lnTo>
                  <a:pt x="0" y="56"/>
                </a:lnTo>
                <a:lnTo>
                  <a:pt x="0" y="48"/>
                </a:lnTo>
                <a:lnTo>
                  <a:pt x="0" y="44"/>
                </a:lnTo>
                <a:lnTo>
                  <a:pt x="0" y="37"/>
                </a:lnTo>
                <a:lnTo>
                  <a:pt x="0" y="33"/>
                </a:lnTo>
                <a:lnTo>
                  <a:pt x="0" y="31"/>
                </a:lnTo>
                <a:lnTo>
                  <a:pt x="0" y="29"/>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57" name="Freeform 198"/>
          <p:cNvSpPr>
            <a:spLocks/>
          </p:cNvSpPr>
          <p:nvPr/>
        </p:nvSpPr>
        <p:spPr bwMode="auto">
          <a:xfrm>
            <a:off x="5797228" y="4441825"/>
            <a:ext cx="38100" cy="69850"/>
          </a:xfrm>
          <a:custGeom>
            <a:avLst/>
            <a:gdLst>
              <a:gd name="T0" fmla="*/ 0 w 60"/>
              <a:gd name="T1" fmla="*/ 92 h 104"/>
              <a:gd name="T2" fmla="*/ 0 w 60"/>
              <a:gd name="T3" fmla="*/ 0 h 104"/>
              <a:gd name="T4" fmla="*/ 35 w 60"/>
              <a:gd name="T5" fmla="*/ 0 h 104"/>
              <a:gd name="T6" fmla="*/ 38 w 60"/>
              <a:gd name="T7" fmla="*/ 8 h 104"/>
              <a:gd name="T8" fmla="*/ 40 w 60"/>
              <a:gd name="T9" fmla="*/ 13 h 104"/>
              <a:gd name="T10" fmla="*/ 42 w 60"/>
              <a:gd name="T11" fmla="*/ 17 h 104"/>
              <a:gd name="T12" fmla="*/ 46 w 60"/>
              <a:gd name="T13" fmla="*/ 21 h 104"/>
              <a:gd name="T14" fmla="*/ 48 w 60"/>
              <a:gd name="T15" fmla="*/ 23 h 104"/>
              <a:gd name="T16" fmla="*/ 50 w 60"/>
              <a:gd name="T17" fmla="*/ 25 h 104"/>
              <a:gd name="T18" fmla="*/ 54 w 60"/>
              <a:gd name="T19" fmla="*/ 29 h 104"/>
              <a:gd name="T20" fmla="*/ 60 w 60"/>
              <a:gd name="T21" fmla="*/ 33 h 104"/>
              <a:gd name="T22" fmla="*/ 52 w 60"/>
              <a:gd name="T23" fmla="*/ 35 h 104"/>
              <a:gd name="T24" fmla="*/ 46 w 60"/>
              <a:gd name="T25" fmla="*/ 38 h 104"/>
              <a:gd name="T26" fmla="*/ 38 w 60"/>
              <a:gd name="T27" fmla="*/ 42 h 104"/>
              <a:gd name="T28" fmla="*/ 33 w 60"/>
              <a:gd name="T29" fmla="*/ 42 h 104"/>
              <a:gd name="T30" fmla="*/ 27 w 60"/>
              <a:gd name="T31" fmla="*/ 48 h 104"/>
              <a:gd name="T32" fmla="*/ 23 w 60"/>
              <a:gd name="T33" fmla="*/ 50 h 104"/>
              <a:gd name="T34" fmla="*/ 15 w 60"/>
              <a:gd name="T35" fmla="*/ 52 h 104"/>
              <a:gd name="T36" fmla="*/ 12 w 60"/>
              <a:gd name="T37" fmla="*/ 54 h 104"/>
              <a:gd name="T38" fmla="*/ 13 w 60"/>
              <a:gd name="T39" fmla="*/ 58 h 104"/>
              <a:gd name="T40" fmla="*/ 15 w 60"/>
              <a:gd name="T41" fmla="*/ 63 h 104"/>
              <a:gd name="T42" fmla="*/ 15 w 60"/>
              <a:gd name="T43" fmla="*/ 67 h 104"/>
              <a:gd name="T44" fmla="*/ 17 w 60"/>
              <a:gd name="T45" fmla="*/ 71 h 104"/>
              <a:gd name="T46" fmla="*/ 17 w 60"/>
              <a:gd name="T47" fmla="*/ 77 h 104"/>
              <a:gd name="T48" fmla="*/ 21 w 60"/>
              <a:gd name="T49" fmla="*/ 86 h 104"/>
              <a:gd name="T50" fmla="*/ 23 w 60"/>
              <a:gd name="T51" fmla="*/ 92 h 104"/>
              <a:gd name="T52" fmla="*/ 25 w 60"/>
              <a:gd name="T53" fmla="*/ 102 h 104"/>
              <a:gd name="T54" fmla="*/ 17 w 60"/>
              <a:gd name="T55" fmla="*/ 104 h 104"/>
              <a:gd name="T56" fmla="*/ 13 w 60"/>
              <a:gd name="T57" fmla="*/ 102 h 104"/>
              <a:gd name="T58" fmla="*/ 10 w 60"/>
              <a:gd name="T59" fmla="*/ 100 h 104"/>
              <a:gd name="T60" fmla="*/ 6 w 60"/>
              <a:gd name="T61" fmla="*/ 98 h 104"/>
              <a:gd name="T62" fmla="*/ 4 w 60"/>
              <a:gd name="T63" fmla="*/ 96 h 104"/>
              <a:gd name="T64" fmla="*/ 2 w 60"/>
              <a:gd name="T65" fmla="*/ 94 h 104"/>
              <a:gd name="T66" fmla="*/ 0 w 60"/>
              <a:gd name="T67" fmla="*/ 92 h 10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0"/>
              <a:gd name="T103" fmla="*/ 0 h 104"/>
              <a:gd name="T104" fmla="*/ 60 w 60"/>
              <a:gd name="T105" fmla="*/ 104 h 10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0" h="104">
                <a:moveTo>
                  <a:pt x="0" y="92"/>
                </a:moveTo>
                <a:lnTo>
                  <a:pt x="0" y="0"/>
                </a:lnTo>
                <a:lnTo>
                  <a:pt x="35" y="0"/>
                </a:lnTo>
                <a:lnTo>
                  <a:pt x="38" y="8"/>
                </a:lnTo>
                <a:lnTo>
                  <a:pt x="40" y="13"/>
                </a:lnTo>
                <a:lnTo>
                  <a:pt x="42" y="17"/>
                </a:lnTo>
                <a:lnTo>
                  <a:pt x="46" y="21"/>
                </a:lnTo>
                <a:lnTo>
                  <a:pt x="48" y="23"/>
                </a:lnTo>
                <a:lnTo>
                  <a:pt x="50" y="25"/>
                </a:lnTo>
                <a:lnTo>
                  <a:pt x="54" y="29"/>
                </a:lnTo>
                <a:lnTo>
                  <a:pt x="60" y="33"/>
                </a:lnTo>
                <a:lnTo>
                  <a:pt x="52" y="35"/>
                </a:lnTo>
                <a:lnTo>
                  <a:pt x="46" y="38"/>
                </a:lnTo>
                <a:lnTo>
                  <a:pt x="38" y="42"/>
                </a:lnTo>
                <a:lnTo>
                  <a:pt x="33" y="42"/>
                </a:lnTo>
                <a:lnTo>
                  <a:pt x="27" y="48"/>
                </a:lnTo>
                <a:lnTo>
                  <a:pt x="23" y="50"/>
                </a:lnTo>
                <a:lnTo>
                  <a:pt x="15" y="52"/>
                </a:lnTo>
                <a:lnTo>
                  <a:pt x="12" y="54"/>
                </a:lnTo>
                <a:lnTo>
                  <a:pt x="13" y="58"/>
                </a:lnTo>
                <a:lnTo>
                  <a:pt x="15" y="63"/>
                </a:lnTo>
                <a:lnTo>
                  <a:pt x="15" y="67"/>
                </a:lnTo>
                <a:lnTo>
                  <a:pt x="17" y="71"/>
                </a:lnTo>
                <a:lnTo>
                  <a:pt x="17" y="77"/>
                </a:lnTo>
                <a:lnTo>
                  <a:pt x="21" y="86"/>
                </a:lnTo>
                <a:lnTo>
                  <a:pt x="23" y="92"/>
                </a:lnTo>
                <a:lnTo>
                  <a:pt x="25" y="102"/>
                </a:lnTo>
                <a:lnTo>
                  <a:pt x="17" y="104"/>
                </a:lnTo>
                <a:lnTo>
                  <a:pt x="13" y="102"/>
                </a:lnTo>
                <a:lnTo>
                  <a:pt x="10" y="100"/>
                </a:lnTo>
                <a:lnTo>
                  <a:pt x="6" y="98"/>
                </a:lnTo>
                <a:lnTo>
                  <a:pt x="4" y="96"/>
                </a:lnTo>
                <a:lnTo>
                  <a:pt x="2" y="94"/>
                </a:lnTo>
                <a:lnTo>
                  <a:pt x="0" y="92"/>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58" name="Freeform 199"/>
          <p:cNvSpPr>
            <a:spLocks/>
          </p:cNvSpPr>
          <p:nvPr/>
        </p:nvSpPr>
        <p:spPr bwMode="auto">
          <a:xfrm>
            <a:off x="5797228" y="4441825"/>
            <a:ext cx="38100" cy="69850"/>
          </a:xfrm>
          <a:custGeom>
            <a:avLst/>
            <a:gdLst>
              <a:gd name="T0" fmla="*/ 0 w 60"/>
              <a:gd name="T1" fmla="*/ 92 h 104"/>
              <a:gd name="T2" fmla="*/ 0 w 60"/>
              <a:gd name="T3" fmla="*/ 0 h 104"/>
              <a:gd name="T4" fmla="*/ 35 w 60"/>
              <a:gd name="T5" fmla="*/ 0 h 104"/>
              <a:gd name="T6" fmla="*/ 38 w 60"/>
              <a:gd name="T7" fmla="*/ 8 h 104"/>
              <a:gd name="T8" fmla="*/ 40 w 60"/>
              <a:gd name="T9" fmla="*/ 13 h 104"/>
              <a:gd name="T10" fmla="*/ 42 w 60"/>
              <a:gd name="T11" fmla="*/ 17 h 104"/>
              <a:gd name="T12" fmla="*/ 46 w 60"/>
              <a:gd name="T13" fmla="*/ 21 h 104"/>
              <a:gd name="T14" fmla="*/ 48 w 60"/>
              <a:gd name="T15" fmla="*/ 23 h 104"/>
              <a:gd name="T16" fmla="*/ 50 w 60"/>
              <a:gd name="T17" fmla="*/ 25 h 104"/>
              <a:gd name="T18" fmla="*/ 54 w 60"/>
              <a:gd name="T19" fmla="*/ 29 h 104"/>
              <a:gd name="T20" fmla="*/ 60 w 60"/>
              <a:gd name="T21" fmla="*/ 33 h 104"/>
              <a:gd name="T22" fmla="*/ 52 w 60"/>
              <a:gd name="T23" fmla="*/ 35 h 104"/>
              <a:gd name="T24" fmla="*/ 46 w 60"/>
              <a:gd name="T25" fmla="*/ 38 h 104"/>
              <a:gd name="T26" fmla="*/ 38 w 60"/>
              <a:gd name="T27" fmla="*/ 42 h 104"/>
              <a:gd name="T28" fmla="*/ 33 w 60"/>
              <a:gd name="T29" fmla="*/ 42 h 104"/>
              <a:gd name="T30" fmla="*/ 27 w 60"/>
              <a:gd name="T31" fmla="*/ 48 h 104"/>
              <a:gd name="T32" fmla="*/ 23 w 60"/>
              <a:gd name="T33" fmla="*/ 50 h 104"/>
              <a:gd name="T34" fmla="*/ 15 w 60"/>
              <a:gd name="T35" fmla="*/ 52 h 104"/>
              <a:gd name="T36" fmla="*/ 12 w 60"/>
              <a:gd name="T37" fmla="*/ 54 h 104"/>
              <a:gd name="T38" fmla="*/ 13 w 60"/>
              <a:gd name="T39" fmla="*/ 58 h 104"/>
              <a:gd name="T40" fmla="*/ 15 w 60"/>
              <a:gd name="T41" fmla="*/ 63 h 104"/>
              <a:gd name="T42" fmla="*/ 15 w 60"/>
              <a:gd name="T43" fmla="*/ 67 h 104"/>
              <a:gd name="T44" fmla="*/ 17 w 60"/>
              <a:gd name="T45" fmla="*/ 71 h 104"/>
              <a:gd name="T46" fmla="*/ 17 w 60"/>
              <a:gd name="T47" fmla="*/ 77 h 104"/>
              <a:gd name="T48" fmla="*/ 21 w 60"/>
              <a:gd name="T49" fmla="*/ 86 h 104"/>
              <a:gd name="T50" fmla="*/ 23 w 60"/>
              <a:gd name="T51" fmla="*/ 92 h 104"/>
              <a:gd name="T52" fmla="*/ 25 w 60"/>
              <a:gd name="T53" fmla="*/ 102 h 104"/>
              <a:gd name="T54" fmla="*/ 17 w 60"/>
              <a:gd name="T55" fmla="*/ 104 h 104"/>
              <a:gd name="T56" fmla="*/ 13 w 60"/>
              <a:gd name="T57" fmla="*/ 102 h 104"/>
              <a:gd name="T58" fmla="*/ 10 w 60"/>
              <a:gd name="T59" fmla="*/ 100 h 104"/>
              <a:gd name="T60" fmla="*/ 6 w 60"/>
              <a:gd name="T61" fmla="*/ 98 h 104"/>
              <a:gd name="T62" fmla="*/ 4 w 60"/>
              <a:gd name="T63" fmla="*/ 96 h 104"/>
              <a:gd name="T64" fmla="*/ 2 w 60"/>
              <a:gd name="T65" fmla="*/ 94 h 104"/>
              <a:gd name="T66" fmla="*/ 0 w 60"/>
              <a:gd name="T67" fmla="*/ 92 h 10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0"/>
              <a:gd name="T103" fmla="*/ 0 h 104"/>
              <a:gd name="T104" fmla="*/ 60 w 60"/>
              <a:gd name="T105" fmla="*/ 104 h 10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0" h="104">
                <a:moveTo>
                  <a:pt x="0" y="92"/>
                </a:moveTo>
                <a:lnTo>
                  <a:pt x="0" y="0"/>
                </a:lnTo>
                <a:lnTo>
                  <a:pt x="35" y="0"/>
                </a:lnTo>
                <a:lnTo>
                  <a:pt x="38" y="8"/>
                </a:lnTo>
                <a:lnTo>
                  <a:pt x="40" y="13"/>
                </a:lnTo>
                <a:lnTo>
                  <a:pt x="42" y="17"/>
                </a:lnTo>
                <a:lnTo>
                  <a:pt x="46" y="21"/>
                </a:lnTo>
                <a:lnTo>
                  <a:pt x="48" y="23"/>
                </a:lnTo>
                <a:lnTo>
                  <a:pt x="50" y="25"/>
                </a:lnTo>
                <a:lnTo>
                  <a:pt x="54" y="29"/>
                </a:lnTo>
                <a:lnTo>
                  <a:pt x="60" y="33"/>
                </a:lnTo>
                <a:lnTo>
                  <a:pt x="52" y="35"/>
                </a:lnTo>
                <a:lnTo>
                  <a:pt x="46" y="38"/>
                </a:lnTo>
                <a:lnTo>
                  <a:pt x="38" y="42"/>
                </a:lnTo>
                <a:lnTo>
                  <a:pt x="33" y="42"/>
                </a:lnTo>
                <a:lnTo>
                  <a:pt x="27" y="48"/>
                </a:lnTo>
                <a:lnTo>
                  <a:pt x="23" y="50"/>
                </a:lnTo>
                <a:lnTo>
                  <a:pt x="15" y="52"/>
                </a:lnTo>
                <a:lnTo>
                  <a:pt x="12" y="54"/>
                </a:lnTo>
                <a:lnTo>
                  <a:pt x="13" y="58"/>
                </a:lnTo>
                <a:lnTo>
                  <a:pt x="15" y="63"/>
                </a:lnTo>
                <a:lnTo>
                  <a:pt x="15" y="67"/>
                </a:lnTo>
                <a:lnTo>
                  <a:pt x="17" y="71"/>
                </a:lnTo>
                <a:lnTo>
                  <a:pt x="17" y="77"/>
                </a:lnTo>
                <a:lnTo>
                  <a:pt x="21" y="86"/>
                </a:lnTo>
                <a:lnTo>
                  <a:pt x="23" y="92"/>
                </a:lnTo>
                <a:lnTo>
                  <a:pt x="25" y="102"/>
                </a:lnTo>
                <a:lnTo>
                  <a:pt x="17" y="104"/>
                </a:lnTo>
                <a:lnTo>
                  <a:pt x="13" y="102"/>
                </a:lnTo>
                <a:lnTo>
                  <a:pt x="10" y="100"/>
                </a:lnTo>
                <a:lnTo>
                  <a:pt x="6" y="98"/>
                </a:lnTo>
                <a:lnTo>
                  <a:pt x="4" y="96"/>
                </a:lnTo>
                <a:lnTo>
                  <a:pt x="2" y="94"/>
                </a:lnTo>
                <a:lnTo>
                  <a:pt x="0" y="92"/>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659" name="Freeform 200"/>
          <p:cNvSpPr>
            <a:spLocks/>
          </p:cNvSpPr>
          <p:nvPr/>
        </p:nvSpPr>
        <p:spPr bwMode="auto">
          <a:xfrm>
            <a:off x="5986140" y="4379913"/>
            <a:ext cx="42863" cy="19050"/>
          </a:xfrm>
          <a:custGeom>
            <a:avLst/>
            <a:gdLst>
              <a:gd name="T0" fmla="*/ 0 w 68"/>
              <a:gd name="T1" fmla="*/ 0 h 29"/>
              <a:gd name="T2" fmla="*/ 50 w 68"/>
              <a:gd name="T3" fmla="*/ 0 h 29"/>
              <a:gd name="T4" fmla="*/ 52 w 68"/>
              <a:gd name="T5" fmla="*/ 2 h 29"/>
              <a:gd name="T6" fmla="*/ 58 w 68"/>
              <a:gd name="T7" fmla="*/ 4 h 29"/>
              <a:gd name="T8" fmla="*/ 58 w 68"/>
              <a:gd name="T9" fmla="*/ 6 h 29"/>
              <a:gd name="T10" fmla="*/ 62 w 68"/>
              <a:gd name="T11" fmla="*/ 8 h 29"/>
              <a:gd name="T12" fmla="*/ 62 w 68"/>
              <a:gd name="T13" fmla="*/ 10 h 29"/>
              <a:gd name="T14" fmla="*/ 66 w 68"/>
              <a:gd name="T15" fmla="*/ 13 h 29"/>
              <a:gd name="T16" fmla="*/ 68 w 68"/>
              <a:gd name="T17" fmla="*/ 17 h 29"/>
              <a:gd name="T18" fmla="*/ 68 w 68"/>
              <a:gd name="T19" fmla="*/ 21 h 29"/>
              <a:gd name="T20" fmla="*/ 20 w 68"/>
              <a:gd name="T21" fmla="*/ 29 h 29"/>
              <a:gd name="T22" fmla="*/ 14 w 68"/>
              <a:gd name="T23" fmla="*/ 29 h 29"/>
              <a:gd name="T24" fmla="*/ 10 w 68"/>
              <a:gd name="T25" fmla="*/ 27 h 29"/>
              <a:gd name="T26" fmla="*/ 8 w 68"/>
              <a:gd name="T27" fmla="*/ 27 h 29"/>
              <a:gd name="T28" fmla="*/ 4 w 68"/>
              <a:gd name="T29" fmla="*/ 25 h 29"/>
              <a:gd name="T30" fmla="*/ 2 w 68"/>
              <a:gd name="T31" fmla="*/ 21 h 29"/>
              <a:gd name="T32" fmla="*/ 2 w 68"/>
              <a:gd name="T33" fmla="*/ 21 h 29"/>
              <a:gd name="T34" fmla="*/ 0 w 68"/>
              <a:gd name="T35" fmla="*/ 17 h 29"/>
              <a:gd name="T36" fmla="*/ 0 w 68"/>
              <a:gd name="T37" fmla="*/ 17 h 29"/>
              <a:gd name="T38" fmla="*/ 0 w 68"/>
              <a:gd name="T39" fmla="*/ 13 h 29"/>
              <a:gd name="T40" fmla="*/ 2 w 68"/>
              <a:gd name="T41" fmla="*/ 11 h 29"/>
              <a:gd name="T42" fmla="*/ 2 w 68"/>
              <a:gd name="T43" fmla="*/ 10 h 29"/>
              <a:gd name="T44" fmla="*/ 2 w 68"/>
              <a:gd name="T45" fmla="*/ 6 h 29"/>
              <a:gd name="T46" fmla="*/ 2 w 68"/>
              <a:gd name="T47" fmla="*/ 4 h 29"/>
              <a:gd name="T48" fmla="*/ 2 w 68"/>
              <a:gd name="T49" fmla="*/ 2 h 29"/>
              <a:gd name="T50" fmla="*/ 2 w 68"/>
              <a:gd name="T51" fmla="*/ 0 h 29"/>
              <a:gd name="T52" fmla="*/ 0 w 68"/>
              <a:gd name="T53" fmla="*/ 0 h 2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8"/>
              <a:gd name="T82" fmla="*/ 0 h 29"/>
              <a:gd name="T83" fmla="*/ 68 w 68"/>
              <a:gd name="T84" fmla="*/ 29 h 2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8" h="29">
                <a:moveTo>
                  <a:pt x="0" y="0"/>
                </a:moveTo>
                <a:lnTo>
                  <a:pt x="50" y="0"/>
                </a:lnTo>
                <a:lnTo>
                  <a:pt x="52" y="2"/>
                </a:lnTo>
                <a:lnTo>
                  <a:pt x="58" y="4"/>
                </a:lnTo>
                <a:lnTo>
                  <a:pt x="58" y="6"/>
                </a:lnTo>
                <a:lnTo>
                  <a:pt x="62" y="8"/>
                </a:lnTo>
                <a:lnTo>
                  <a:pt x="62" y="10"/>
                </a:lnTo>
                <a:lnTo>
                  <a:pt x="66" y="13"/>
                </a:lnTo>
                <a:lnTo>
                  <a:pt x="68" y="17"/>
                </a:lnTo>
                <a:lnTo>
                  <a:pt x="68" y="21"/>
                </a:lnTo>
                <a:lnTo>
                  <a:pt x="20" y="29"/>
                </a:lnTo>
                <a:lnTo>
                  <a:pt x="14" y="29"/>
                </a:lnTo>
                <a:lnTo>
                  <a:pt x="10" y="27"/>
                </a:lnTo>
                <a:lnTo>
                  <a:pt x="8" y="27"/>
                </a:lnTo>
                <a:lnTo>
                  <a:pt x="4" y="25"/>
                </a:lnTo>
                <a:lnTo>
                  <a:pt x="2" y="21"/>
                </a:lnTo>
                <a:lnTo>
                  <a:pt x="0" y="17"/>
                </a:lnTo>
                <a:lnTo>
                  <a:pt x="0" y="13"/>
                </a:lnTo>
                <a:lnTo>
                  <a:pt x="2" y="11"/>
                </a:lnTo>
                <a:lnTo>
                  <a:pt x="2" y="10"/>
                </a:lnTo>
                <a:lnTo>
                  <a:pt x="2" y="6"/>
                </a:lnTo>
                <a:lnTo>
                  <a:pt x="2" y="4"/>
                </a:lnTo>
                <a:lnTo>
                  <a:pt x="2" y="2"/>
                </a:lnTo>
                <a:lnTo>
                  <a:pt x="2" y="0"/>
                </a:lnTo>
                <a:lnTo>
                  <a:pt x="0"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60" name="Freeform 201"/>
          <p:cNvSpPr>
            <a:spLocks/>
          </p:cNvSpPr>
          <p:nvPr/>
        </p:nvSpPr>
        <p:spPr bwMode="auto">
          <a:xfrm>
            <a:off x="5986140" y="4379913"/>
            <a:ext cx="42863" cy="19050"/>
          </a:xfrm>
          <a:custGeom>
            <a:avLst/>
            <a:gdLst>
              <a:gd name="T0" fmla="*/ 0 w 68"/>
              <a:gd name="T1" fmla="*/ 0 h 29"/>
              <a:gd name="T2" fmla="*/ 50 w 68"/>
              <a:gd name="T3" fmla="*/ 0 h 29"/>
              <a:gd name="T4" fmla="*/ 52 w 68"/>
              <a:gd name="T5" fmla="*/ 2 h 29"/>
              <a:gd name="T6" fmla="*/ 58 w 68"/>
              <a:gd name="T7" fmla="*/ 4 h 29"/>
              <a:gd name="T8" fmla="*/ 58 w 68"/>
              <a:gd name="T9" fmla="*/ 6 h 29"/>
              <a:gd name="T10" fmla="*/ 62 w 68"/>
              <a:gd name="T11" fmla="*/ 8 h 29"/>
              <a:gd name="T12" fmla="*/ 62 w 68"/>
              <a:gd name="T13" fmla="*/ 10 h 29"/>
              <a:gd name="T14" fmla="*/ 66 w 68"/>
              <a:gd name="T15" fmla="*/ 13 h 29"/>
              <a:gd name="T16" fmla="*/ 68 w 68"/>
              <a:gd name="T17" fmla="*/ 17 h 29"/>
              <a:gd name="T18" fmla="*/ 68 w 68"/>
              <a:gd name="T19" fmla="*/ 21 h 29"/>
              <a:gd name="T20" fmla="*/ 20 w 68"/>
              <a:gd name="T21" fmla="*/ 29 h 29"/>
              <a:gd name="T22" fmla="*/ 14 w 68"/>
              <a:gd name="T23" fmla="*/ 29 h 29"/>
              <a:gd name="T24" fmla="*/ 10 w 68"/>
              <a:gd name="T25" fmla="*/ 27 h 29"/>
              <a:gd name="T26" fmla="*/ 8 w 68"/>
              <a:gd name="T27" fmla="*/ 27 h 29"/>
              <a:gd name="T28" fmla="*/ 4 w 68"/>
              <a:gd name="T29" fmla="*/ 25 h 29"/>
              <a:gd name="T30" fmla="*/ 2 w 68"/>
              <a:gd name="T31" fmla="*/ 21 h 29"/>
              <a:gd name="T32" fmla="*/ 2 w 68"/>
              <a:gd name="T33" fmla="*/ 21 h 29"/>
              <a:gd name="T34" fmla="*/ 0 w 68"/>
              <a:gd name="T35" fmla="*/ 17 h 29"/>
              <a:gd name="T36" fmla="*/ 0 w 68"/>
              <a:gd name="T37" fmla="*/ 17 h 29"/>
              <a:gd name="T38" fmla="*/ 0 w 68"/>
              <a:gd name="T39" fmla="*/ 13 h 29"/>
              <a:gd name="T40" fmla="*/ 2 w 68"/>
              <a:gd name="T41" fmla="*/ 11 h 29"/>
              <a:gd name="T42" fmla="*/ 2 w 68"/>
              <a:gd name="T43" fmla="*/ 10 h 29"/>
              <a:gd name="T44" fmla="*/ 2 w 68"/>
              <a:gd name="T45" fmla="*/ 6 h 29"/>
              <a:gd name="T46" fmla="*/ 2 w 68"/>
              <a:gd name="T47" fmla="*/ 4 h 29"/>
              <a:gd name="T48" fmla="*/ 2 w 68"/>
              <a:gd name="T49" fmla="*/ 2 h 29"/>
              <a:gd name="T50" fmla="*/ 2 w 68"/>
              <a:gd name="T51" fmla="*/ 0 h 29"/>
              <a:gd name="T52" fmla="*/ 0 w 68"/>
              <a:gd name="T53" fmla="*/ 0 h 2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8"/>
              <a:gd name="T82" fmla="*/ 0 h 29"/>
              <a:gd name="T83" fmla="*/ 68 w 68"/>
              <a:gd name="T84" fmla="*/ 29 h 2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8" h="29">
                <a:moveTo>
                  <a:pt x="0" y="0"/>
                </a:moveTo>
                <a:lnTo>
                  <a:pt x="50" y="0"/>
                </a:lnTo>
                <a:lnTo>
                  <a:pt x="52" y="2"/>
                </a:lnTo>
                <a:lnTo>
                  <a:pt x="58" y="4"/>
                </a:lnTo>
                <a:lnTo>
                  <a:pt x="58" y="6"/>
                </a:lnTo>
                <a:lnTo>
                  <a:pt x="62" y="8"/>
                </a:lnTo>
                <a:lnTo>
                  <a:pt x="62" y="10"/>
                </a:lnTo>
                <a:lnTo>
                  <a:pt x="66" y="13"/>
                </a:lnTo>
                <a:lnTo>
                  <a:pt x="68" y="17"/>
                </a:lnTo>
                <a:lnTo>
                  <a:pt x="68" y="21"/>
                </a:lnTo>
                <a:lnTo>
                  <a:pt x="20" y="29"/>
                </a:lnTo>
                <a:lnTo>
                  <a:pt x="14" y="29"/>
                </a:lnTo>
                <a:lnTo>
                  <a:pt x="10" y="27"/>
                </a:lnTo>
                <a:lnTo>
                  <a:pt x="8" y="27"/>
                </a:lnTo>
                <a:lnTo>
                  <a:pt x="4" y="25"/>
                </a:lnTo>
                <a:lnTo>
                  <a:pt x="2" y="21"/>
                </a:lnTo>
                <a:lnTo>
                  <a:pt x="0" y="17"/>
                </a:lnTo>
                <a:lnTo>
                  <a:pt x="0" y="13"/>
                </a:lnTo>
                <a:lnTo>
                  <a:pt x="2" y="11"/>
                </a:lnTo>
                <a:lnTo>
                  <a:pt x="2" y="10"/>
                </a:lnTo>
                <a:lnTo>
                  <a:pt x="2" y="6"/>
                </a:lnTo>
                <a:lnTo>
                  <a:pt x="2" y="4"/>
                </a:lnTo>
                <a:lnTo>
                  <a:pt x="2" y="2"/>
                </a:lnTo>
                <a:lnTo>
                  <a:pt x="2" y="0"/>
                </a:lnTo>
                <a:lnTo>
                  <a:pt x="0" y="0"/>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661" name="Freeform 202"/>
          <p:cNvSpPr>
            <a:spLocks/>
          </p:cNvSpPr>
          <p:nvPr/>
        </p:nvSpPr>
        <p:spPr bwMode="auto">
          <a:xfrm>
            <a:off x="5881365" y="4441825"/>
            <a:ext cx="23813" cy="19050"/>
          </a:xfrm>
          <a:custGeom>
            <a:avLst/>
            <a:gdLst>
              <a:gd name="T0" fmla="*/ 39 w 39"/>
              <a:gd name="T1" fmla="*/ 27 h 27"/>
              <a:gd name="T2" fmla="*/ 35 w 39"/>
              <a:gd name="T3" fmla="*/ 19 h 27"/>
              <a:gd name="T4" fmla="*/ 31 w 39"/>
              <a:gd name="T5" fmla="*/ 13 h 27"/>
              <a:gd name="T6" fmla="*/ 27 w 39"/>
              <a:gd name="T7" fmla="*/ 10 h 27"/>
              <a:gd name="T8" fmla="*/ 23 w 39"/>
              <a:gd name="T9" fmla="*/ 6 h 27"/>
              <a:gd name="T10" fmla="*/ 16 w 39"/>
              <a:gd name="T11" fmla="*/ 4 h 27"/>
              <a:gd name="T12" fmla="*/ 12 w 39"/>
              <a:gd name="T13" fmla="*/ 2 h 27"/>
              <a:gd name="T14" fmla="*/ 6 w 39"/>
              <a:gd name="T15" fmla="*/ 0 h 27"/>
              <a:gd name="T16" fmla="*/ 0 w 39"/>
              <a:gd name="T17" fmla="*/ 0 h 27"/>
              <a:gd name="T18" fmla="*/ 2 w 39"/>
              <a:gd name="T19" fmla="*/ 6 h 27"/>
              <a:gd name="T20" fmla="*/ 6 w 39"/>
              <a:gd name="T21" fmla="*/ 10 h 27"/>
              <a:gd name="T22" fmla="*/ 10 w 39"/>
              <a:gd name="T23" fmla="*/ 15 h 27"/>
              <a:gd name="T24" fmla="*/ 16 w 39"/>
              <a:gd name="T25" fmla="*/ 17 h 27"/>
              <a:gd name="T26" fmla="*/ 20 w 39"/>
              <a:gd name="T27" fmla="*/ 21 h 27"/>
              <a:gd name="T28" fmla="*/ 27 w 39"/>
              <a:gd name="T29" fmla="*/ 23 h 27"/>
              <a:gd name="T30" fmla="*/ 33 w 39"/>
              <a:gd name="T31" fmla="*/ 23 h 27"/>
              <a:gd name="T32" fmla="*/ 39 w 39"/>
              <a:gd name="T33" fmla="*/ 27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27"/>
              <a:gd name="T53" fmla="*/ 39 w 39"/>
              <a:gd name="T54" fmla="*/ 27 h 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27">
                <a:moveTo>
                  <a:pt x="39" y="27"/>
                </a:moveTo>
                <a:lnTo>
                  <a:pt x="35" y="19"/>
                </a:lnTo>
                <a:lnTo>
                  <a:pt x="31" y="13"/>
                </a:lnTo>
                <a:lnTo>
                  <a:pt x="27" y="10"/>
                </a:lnTo>
                <a:lnTo>
                  <a:pt x="23" y="6"/>
                </a:lnTo>
                <a:lnTo>
                  <a:pt x="16" y="4"/>
                </a:lnTo>
                <a:lnTo>
                  <a:pt x="12" y="2"/>
                </a:lnTo>
                <a:lnTo>
                  <a:pt x="6" y="0"/>
                </a:lnTo>
                <a:lnTo>
                  <a:pt x="0" y="0"/>
                </a:lnTo>
                <a:lnTo>
                  <a:pt x="2" y="6"/>
                </a:lnTo>
                <a:lnTo>
                  <a:pt x="6" y="10"/>
                </a:lnTo>
                <a:lnTo>
                  <a:pt x="10" y="15"/>
                </a:lnTo>
                <a:lnTo>
                  <a:pt x="16" y="17"/>
                </a:lnTo>
                <a:lnTo>
                  <a:pt x="20" y="21"/>
                </a:lnTo>
                <a:lnTo>
                  <a:pt x="27" y="23"/>
                </a:lnTo>
                <a:lnTo>
                  <a:pt x="33" y="23"/>
                </a:lnTo>
                <a:lnTo>
                  <a:pt x="39" y="27"/>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62" name="Freeform 203"/>
          <p:cNvSpPr>
            <a:spLocks/>
          </p:cNvSpPr>
          <p:nvPr/>
        </p:nvSpPr>
        <p:spPr bwMode="auto">
          <a:xfrm>
            <a:off x="5881365" y="4441825"/>
            <a:ext cx="23813" cy="19050"/>
          </a:xfrm>
          <a:custGeom>
            <a:avLst/>
            <a:gdLst>
              <a:gd name="T0" fmla="*/ 39 w 39"/>
              <a:gd name="T1" fmla="*/ 27 h 27"/>
              <a:gd name="T2" fmla="*/ 35 w 39"/>
              <a:gd name="T3" fmla="*/ 19 h 27"/>
              <a:gd name="T4" fmla="*/ 31 w 39"/>
              <a:gd name="T5" fmla="*/ 13 h 27"/>
              <a:gd name="T6" fmla="*/ 27 w 39"/>
              <a:gd name="T7" fmla="*/ 10 h 27"/>
              <a:gd name="T8" fmla="*/ 23 w 39"/>
              <a:gd name="T9" fmla="*/ 6 h 27"/>
              <a:gd name="T10" fmla="*/ 16 w 39"/>
              <a:gd name="T11" fmla="*/ 4 h 27"/>
              <a:gd name="T12" fmla="*/ 12 w 39"/>
              <a:gd name="T13" fmla="*/ 2 h 27"/>
              <a:gd name="T14" fmla="*/ 6 w 39"/>
              <a:gd name="T15" fmla="*/ 0 h 27"/>
              <a:gd name="T16" fmla="*/ 0 w 39"/>
              <a:gd name="T17" fmla="*/ 0 h 27"/>
              <a:gd name="T18" fmla="*/ 2 w 39"/>
              <a:gd name="T19" fmla="*/ 6 h 27"/>
              <a:gd name="T20" fmla="*/ 6 w 39"/>
              <a:gd name="T21" fmla="*/ 10 h 27"/>
              <a:gd name="T22" fmla="*/ 10 w 39"/>
              <a:gd name="T23" fmla="*/ 15 h 27"/>
              <a:gd name="T24" fmla="*/ 16 w 39"/>
              <a:gd name="T25" fmla="*/ 17 h 27"/>
              <a:gd name="T26" fmla="*/ 20 w 39"/>
              <a:gd name="T27" fmla="*/ 21 h 27"/>
              <a:gd name="T28" fmla="*/ 27 w 39"/>
              <a:gd name="T29" fmla="*/ 23 h 27"/>
              <a:gd name="T30" fmla="*/ 33 w 39"/>
              <a:gd name="T31" fmla="*/ 23 h 27"/>
              <a:gd name="T32" fmla="*/ 39 w 39"/>
              <a:gd name="T33" fmla="*/ 27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
              <a:gd name="T52" fmla="*/ 0 h 27"/>
              <a:gd name="T53" fmla="*/ 39 w 39"/>
              <a:gd name="T54" fmla="*/ 27 h 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 h="27">
                <a:moveTo>
                  <a:pt x="39" y="27"/>
                </a:moveTo>
                <a:lnTo>
                  <a:pt x="35" y="19"/>
                </a:lnTo>
                <a:lnTo>
                  <a:pt x="31" y="13"/>
                </a:lnTo>
                <a:lnTo>
                  <a:pt x="27" y="10"/>
                </a:lnTo>
                <a:lnTo>
                  <a:pt x="23" y="6"/>
                </a:lnTo>
                <a:lnTo>
                  <a:pt x="16" y="4"/>
                </a:lnTo>
                <a:lnTo>
                  <a:pt x="12" y="2"/>
                </a:lnTo>
                <a:lnTo>
                  <a:pt x="6" y="0"/>
                </a:lnTo>
                <a:lnTo>
                  <a:pt x="0" y="0"/>
                </a:lnTo>
                <a:lnTo>
                  <a:pt x="2" y="6"/>
                </a:lnTo>
                <a:lnTo>
                  <a:pt x="6" y="10"/>
                </a:lnTo>
                <a:lnTo>
                  <a:pt x="10" y="15"/>
                </a:lnTo>
                <a:lnTo>
                  <a:pt x="16" y="17"/>
                </a:lnTo>
                <a:lnTo>
                  <a:pt x="20" y="21"/>
                </a:lnTo>
                <a:lnTo>
                  <a:pt x="27" y="23"/>
                </a:lnTo>
                <a:lnTo>
                  <a:pt x="33" y="23"/>
                </a:lnTo>
                <a:lnTo>
                  <a:pt x="39" y="27"/>
                </a:lnTo>
              </a:path>
            </a:pathLst>
          </a:custGeom>
          <a:solidFill>
            <a:schemeClr val="accent1">
              <a:lumMod val="40000"/>
              <a:lumOff val="60000"/>
            </a:schemeClr>
          </a:solidFill>
          <a:ln w="1588">
            <a:solidFill>
              <a:srgbClr val="969696"/>
            </a:solidFill>
            <a:round/>
            <a:headEnd/>
            <a:tailEnd/>
          </a:ln>
        </p:spPr>
        <p:txBody>
          <a:bodyPr/>
          <a:lstStyle/>
          <a:p>
            <a:endParaRPr lang="el-GR"/>
          </a:p>
        </p:txBody>
      </p:sp>
      <p:sp>
        <p:nvSpPr>
          <p:cNvPr id="19663" name="Freeform 204"/>
          <p:cNvSpPr>
            <a:spLocks/>
          </p:cNvSpPr>
          <p:nvPr/>
        </p:nvSpPr>
        <p:spPr bwMode="auto">
          <a:xfrm>
            <a:off x="5886128" y="4492625"/>
            <a:ext cx="36512" cy="30163"/>
          </a:xfrm>
          <a:custGeom>
            <a:avLst/>
            <a:gdLst>
              <a:gd name="T0" fmla="*/ 60 w 60"/>
              <a:gd name="T1" fmla="*/ 8 h 44"/>
              <a:gd name="T2" fmla="*/ 60 w 60"/>
              <a:gd name="T3" fmla="*/ 10 h 44"/>
              <a:gd name="T4" fmla="*/ 60 w 60"/>
              <a:gd name="T5" fmla="*/ 11 h 44"/>
              <a:gd name="T6" fmla="*/ 60 w 60"/>
              <a:gd name="T7" fmla="*/ 13 h 44"/>
              <a:gd name="T8" fmla="*/ 60 w 60"/>
              <a:gd name="T9" fmla="*/ 15 h 44"/>
              <a:gd name="T10" fmla="*/ 60 w 60"/>
              <a:gd name="T11" fmla="*/ 17 h 44"/>
              <a:gd name="T12" fmla="*/ 60 w 60"/>
              <a:gd name="T13" fmla="*/ 19 h 44"/>
              <a:gd name="T14" fmla="*/ 60 w 60"/>
              <a:gd name="T15" fmla="*/ 25 h 44"/>
              <a:gd name="T16" fmla="*/ 60 w 60"/>
              <a:gd name="T17" fmla="*/ 25 h 44"/>
              <a:gd name="T18" fmla="*/ 60 w 60"/>
              <a:gd name="T19" fmla="*/ 31 h 44"/>
              <a:gd name="T20" fmla="*/ 56 w 60"/>
              <a:gd name="T21" fmla="*/ 34 h 44"/>
              <a:gd name="T22" fmla="*/ 56 w 60"/>
              <a:gd name="T23" fmla="*/ 36 h 44"/>
              <a:gd name="T24" fmla="*/ 52 w 60"/>
              <a:gd name="T25" fmla="*/ 40 h 44"/>
              <a:gd name="T26" fmla="*/ 48 w 60"/>
              <a:gd name="T27" fmla="*/ 42 h 44"/>
              <a:gd name="T28" fmla="*/ 46 w 60"/>
              <a:gd name="T29" fmla="*/ 42 h 44"/>
              <a:gd name="T30" fmla="*/ 42 w 60"/>
              <a:gd name="T31" fmla="*/ 44 h 44"/>
              <a:gd name="T32" fmla="*/ 42 w 60"/>
              <a:gd name="T33" fmla="*/ 42 h 44"/>
              <a:gd name="T34" fmla="*/ 41 w 60"/>
              <a:gd name="T35" fmla="*/ 42 h 44"/>
              <a:gd name="T36" fmla="*/ 41 w 60"/>
              <a:gd name="T37" fmla="*/ 40 h 44"/>
              <a:gd name="T38" fmla="*/ 41 w 60"/>
              <a:gd name="T39" fmla="*/ 38 h 44"/>
              <a:gd name="T40" fmla="*/ 41 w 60"/>
              <a:gd name="T41" fmla="*/ 36 h 44"/>
              <a:gd name="T42" fmla="*/ 41 w 60"/>
              <a:gd name="T43" fmla="*/ 34 h 44"/>
              <a:gd name="T44" fmla="*/ 35 w 60"/>
              <a:gd name="T45" fmla="*/ 33 h 44"/>
              <a:gd name="T46" fmla="*/ 27 w 60"/>
              <a:gd name="T47" fmla="*/ 31 h 44"/>
              <a:gd name="T48" fmla="*/ 21 w 60"/>
              <a:gd name="T49" fmla="*/ 29 h 44"/>
              <a:gd name="T50" fmla="*/ 14 w 60"/>
              <a:gd name="T51" fmla="*/ 25 h 44"/>
              <a:gd name="T52" fmla="*/ 8 w 60"/>
              <a:gd name="T53" fmla="*/ 21 h 44"/>
              <a:gd name="T54" fmla="*/ 4 w 60"/>
              <a:gd name="T55" fmla="*/ 17 h 44"/>
              <a:gd name="T56" fmla="*/ 0 w 60"/>
              <a:gd name="T57" fmla="*/ 13 h 44"/>
              <a:gd name="T58" fmla="*/ 0 w 60"/>
              <a:gd name="T59" fmla="*/ 8 h 44"/>
              <a:gd name="T60" fmla="*/ 0 w 60"/>
              <a:gd name="T61" fmla="*/ 4 h 44"/>
              <a:gd name="T62" fmla="*/ 2 w 60"/>
              <a:gd name="T63" fmla="*/ 2 h 44"/>
              <a:gd name="T64" fmla="*/ 4 w 60"/>
              <a:gd name="T65" fmla="*/ 0 h 44"/>
              <a:gd name="T66" fmla="*/ 6 w 60"/>
              <a:gd name="T67" fmla="*/ 0 h 44"/>
              <a:gd name="T68" fmla="*/ 12 w 60"/>
              <a:gd name="T69" fmla="*/ 0 h 44"/>
              <a:gd name="T70" fmla="*/ 21 w 60"/>
              <a:gd name="T71" fmla="*/ 2 h 44"/>
              <a:gd name="T72" fmla="*/ 31 w 60"/>
              <a:gd name="T73" fmla="*/ 4 h 44"/>
              <a:gd name="T74" fmla="*/ 41 w 60"/>
              <a:gd name="T75" fmla="*/ 6 h 44"/>
              <a:gd name="T76" fmla="*/ 50 w 60"/>
              <a:gd name="T77" fmla="*/ 8 h 44"/>
              <a:gd name="T78" fmla="*/ 60 w 60"/>
              <a:gd name="T79" fmla="*/ 8 h 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0"/>
              <a:gd name="T121" fmla="*/ 0 h 44"/>
              <a:gd name="T122" fmla="*/ 60 w 60"/>
              <a:gd name="T123" fmla="*/ 44 h 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0" h="44">
                <a:moveTo>
                  <a:pt x="60" y="8"/>
                </a:moveTo>
                <a:lnTo>
                  <a:pt x="60" y="10"/>
                </a:lnTo>
                <a:lnTo>
                  <a:pt x="60" y="11"/>
                </a:lnTo>
                <a:lnTo>
                  <a:pt x="60" y="13"/>
                </a:lnTo>
                <a:lnTo>
                  <a:pt x="60" y="15"/>
                </a:lnTo>
                <a:lnTo>
                  <a:pt x="60" y="17"/>
                </a:lnTo>
                <a:lnTo>
                  <a:pt x="60" y="19"/>
                </a:lnTo>
                <a:lnTo>
                  <a:pt x="60" y="25"/>
                </a:lnTo>
                <a:lnTo>
                  <a:pt x="60" y="31"/>
                </a:lnTo>
                <a:lnTo>
                  <a:pt x="56" y="34"/>
                </a:lnTo>
                <a:lnTo>
                  <a:pt x="56" y="36"/>
                </a:lnTo>
                <a:lnTo>
                  <a:pt x="52" y="40"/>
                </a:lnTo>
                <a:lnTo>
                  <a:pt x="48" y="42"/>
                </a:lnTo>
                <a:lnTo>
                  <a:pt x="46" y="42"/>
                </a:lnTo>
                <a:lnTo>
                  <a:pt x="42" y="44"/>
                </a:lnTo>
                <a:lnTo>
                  <a:pt x="42" y="42"/>
                </a:lnTo>
                <a:lnTo>
                  <a:pt x="41" y="42"/>
                </a:lnTo>
                <a:lnTo>
                  <a:pt x="41" y="40"/>
                </a:lnTo>
                <a:lnTo>
                  <a:pt x="41" y="38"/>
                </a:lnTo>
                <a:lnTo>
                  <a:pt x="41" y="36"/>
                </a:lnTo>
                <a:lnTo>
                  <a:pt x="41" y="34"/>
                </a:lnTo>
                <a:lnTo>
                  <a:pt x="35" y="33"/>
                </a:lnTo>
                <a:lnTo>
                  <a:pt x="27" y="31"/>
                </a:lnTo>
                <a:lnTo>
                  <a:pt x="21" y="29"/>
                </a:lnTo>
                <a:lnTo>
                  <a:pt x="14" y="25"/>
                </a:lnTo>
                <a:lnTo>
                  <a:pt x="8" y="21"/>
                </a:lnTo>
                <a:lnTo>
                  <a:pt x="4" y="17"/>
                </a:lnTo>
                <a:lnTo>
                  <a:pt x="0" y="13"/>
                </a:lnTo>
                <a:lnTo>
                  <a:pt x="0" y="8"/>
                </a:lnTo>
                <a:lnTo>
                  <a:pt x="0" y="4"/>
                </a:lnTo>
                <a:lnTo>
                  <a:pt x="2" y="2"/>
                </a:lnTo>
                <a:lnTo>
                  <a:pt x="4" y="0"/>
                </a:lnTo>
                <a:lnTo>
                  <a:pt x="6" y="0"/>
                </a:lnTo>
                <a:lnTo>
                  <a:pt x="12" y="0"/>
                </a:lnTo>
                <a:lnTo>
                  <a:pt x="21" y="2"/>
                </a:lnTo>
                <a:lnTo>
                  <a:pt x="31" y="4"/>
                </a:lnTo>
                <a:lnTo>
                  <a:pt x="41" y="6"/>
                </a:lnTo>
                <a:lnTo>
                  <a:pt x="50" y="8"/>
                </a:lnTo>
                <a:lnTo>
                  <a:pt x="60" y="8"/>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64" name="Freeform 205"/>
          <p:cNvSpPr>
            <a:spLocks/>
          </p:cNvSpPr>
          <p:nvPr/>
        </p:nvSpPr>
        <p:spPr bwMode="auto">
          <a:xfrm>
            <a:off x="5886128" y="4492625"/>
            <a:ext cx="36512" cy="30163"/>
          </a:xfrm>
          <a:custGeom>
            <a:avLst/>
            <a:gdLst>
              <a:gd name="T0" fmla="*/ 60 w 60"/>
              <a:gd name="T1" fmla="*/ 8 h 44"/>
              <a:gd name="T2" fmla="*/ 60 w 60"/>
              <a:gd name="T3" fmla="*/ 10 h 44"/>
              <a:gd name="T4" fmla="*/ 60 w 60"/>
              <a:gd name="T5" fmla="*/ 11 h 44"/>
              <a:gd name="T6" fmla="*/ 60 w 60"/>
              <a:gd name="T7" fmla="*/ 13 h 44"/>
              <a:gd name="T8" fmla="*/ 60 w 60"/>
              <a:gd name="T9" fmla="*/ 15 h 44"/>
              <a:gd name="T10" fmla="*/ 60 w 60"/>
              <a:gd name="T11" fmla="*/ 17 h 44"/>
              <a:gd name="T12" fmla="*/ 60 w 60"/>
              <a:gd name="T13" fmla="*/ 19 h 44"/>
              <a:gd name="T14" fmla="*/ 60 w 60"/>
              <a:gd name="T15" fmla="*/ 25 h 44"/>
              <a:gd name="T16" fmla="*/ 60 w 60"/>
              <a:gd name="T17" fmla="*/ 25 h 44"/>
              <a:gd name="T18" fmla="*/ 60 w 60"/>
              <a:gd name="T19" fmla="*/ 31 h 44"/>
              <a:gd name="T20" fmla="*/ 56 w 60"/>
              <a:gd name="T21" fmla="*/ 34 h 44"/>
              <a:gd name="T22" fmla="*/ 56 w 60"/>
              <a:gd name="T23" fmla="*/ 36 h 44"/>
              <a:gd name="T24" fmla="*/ 52 w 60"/>
              <a:gd name="T25" fmla="*/ 40 h 44"/>
              <a:gd name="T26" fmla="*/ 48 w 60"/>
              <a:gd name="T27" fmla="*/ 42 h 44"/>
              <a:gd name="T28" fmla="*/ 46 w 60"/>
              <a:gd name="T29" fmla="*/ 42 h 44"/>
              <a:gd name="T30" fmla="*/ 42 w 60"/>
              <a:gd name="T31" fmla="*/ 44 h 44"/>
              <a:gd name="T32" fmla="*/ 42 w 60"/>
              <a:gd name="T33" fmla="*/ 42 h 44"/>
              <a:gd name="T34" fmla="*/ 41 w 60"/>
              <a:gd name="T35" fmla="*/ 42 h 44"/>
              <a:gd name="T36" fmla="*/ 41 w 60"/>
              <a:gd name="T37" fmla="*/ 40 h 44"/>
              <a:gd name="T38" fmla="*/ 41 w 60"/>
              <a:gd name="T39" fmla="*/ 38 h 44"/>
              <a:gd name="T40" fmla="*/ 41 w 60"/>
              <a:gd name="T41" fmla="*/ 36 h 44"/>
              <a:gd name="T42" fmla="*/ 41 w 60"/>
              <a:gd name="T43" fmla="*/ 34 h 44"/>
              <a:gd name="T44" fmla="*/ 35 w 60"/>
              <a:gd name="T45" fmla="*/ 33 h 44"/>
              <a:gd name="T46" fmla="*/ 27 w 60"/>
              <a:gd name="T47" fmla="*/ 31 h 44"/>
              <a:gd name="T48" fmla="*/ 21 w 60"/>
              <a:gd name="T49" fmla="*/ 29 h 44"/>
              <a:gd name="T50" fmla="*/ 14 w 60"/>
              <a:gd name="T51" fmla="*/ 25 h 44"/>
              <a:gd name="T52" fmla="*/ 8 w 60"/>
              <a:gd name="T53" fmla="*/ 21 h 44"/>
              <a:gd name="T54" fmla="*/ 4 w 60"/>
              <a:gd name="T55" fmla="*/ 17 h 44"/>
              <a:gd name="T56" fmla="*/ 0 w 60"/>
              <a:gd name="T57" fmla="*/ 13 h 44"/>
              <a:gd name="T58" fmla="*/ 0 w 60"/>
              <a:gd name="T59" fmla="*/ 8 h 44"/>
              <a:gd name="T60" fmla="*/ 0 w 60"/>
              <a:gd name="T61" fmla="*/ 4 h 44"/>
              <a:gd name="T62" fmla="*/ 2 w 60"/>
              <a:gd name="T63" fmla="*/ 2 h 44"/>
              <a:gd name="T64" fmla="*/ 4 w 60"/>
              <a:gd name="T65" fmla="*/ 0 h 44"/>
              <a:gd name="T66" fmla="*/ 6 w 60"/>
              <a:gd name="T67" fmla="*/ 0 h 44"/>
              <a:gd name="T68" fmla="*/ 12 w 60"/>
              <a:gd name="T69" fmla="*/ 0 h 44"/>
              <a:gd name="T70" fmla="*/ 21 w 60"/>
              <a:gd name="T71" fmla="*/ 2 h 44"/>
              <a:gd name="T72" fmla="*/ 31 w 60"/>
              <a:gd name="T73" fmla="*/ 4 h 44"/>
              <a:gd name="T74" fmla="*/ 41 w 60"/>
              <a:gd name="T75" fmla="*/ 6 h 44"/>
              <a:gd name="T76" fmla="*/ 50 w 60"/>
              <a:gd name="T77" fmla="*/ 8 h 44"/>
              <a:gd name="T78" fmla="*/ 60 w 60"/>
              <a:gd name="T79" fmla="*/ 8 h 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60"/>
              <a:gd name="T121" fmla="*/ 0 h 44"/>
              <a:gd name="T122" fmla="*/ 60 w 60"/>
              <a:gd name="T123" fmla="*/ 44 h 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60" h="44">
                <a:moveTo>
                  <a:pt x="60" y="8"/>
                </a:moveTo>
                <a:lnTo>
                  <a:pt x="60" y="10"/>
                </a:lnTo>
                <a:lnTo>
                  <a:pt x="60" y="11"/>
                </a:lnTo>
                <a:lnTo>
                  <a:pt x="60" y="13"/>
                </a:lnTo>
                <a:lnTo>
                  <a:pt x="60" y="15"/>
                </a:lnTo>
                <a:lnTo>
                  <a:pt x="60" y="17"/>
                </a:lnTo>
                <a:lnTo>
                  <a:pt x="60" y="19"/>
                </a:lnTo>
                <a:lnTo>
                  <a:pt x="60" y="25"/>
                </a:lnTo>
                <a:lnTo>
                  <a:pt x="60" y="31"/>
                </a:lnTo>
                <a:lnTo>
                  <a:pt x="56" y="34"/>
                </a:lnTo>
                <a:lnTo>
                  <a:pt x="56" y="36"/>
                </a:lnTo>
                <a:lnTo>
                  <a:pt x="52" y="40"/>
                </a:lnTo>
                <a:lnTo>
                  <a:pt x="48" y="42"/>
                </a:lnTo>
                <a:lnTo>
                  <a:pt x="46" y="42"/>
                </a:lnTo>
                <a:lnTo>
                  <a:pt x="42" y="44"/>
                </a:lnTo>
                <a:lnTo>
                  <a:pt x="42" y="42"/>
                </a:lnTo>
                <a:lnTo>
                  <a:pt x="41" y="42"/>
                </a:lnTo>
                <a:lnTo>
                  <a:pt x="41" y="40"/>
                </a:lnTo>
                <a:lnTo>
                  <a:pt x="41" y="38"/>
                </a:lnTo>
                <a:lnTo>
                  <a:pt x="41" y="36"/>
                </a:lnTo>
                <a:lnTo>
                  <a:pt x="41" y="34"/>
                </a:lnTo>
                <a:lnTo>
                  <a:pt x="35" y="33"/>
                </a:lnTo>
                <a:lnTo>
                  <a:pt x="27" y="31"/>
                </a:lnTo>
                <a:lnTo>
                  <a:pt x="21" y="29"/>
                </a:lnTo>
                <a:lnTo>
                  <a:pt x="14" y="25"/>
                </a:lnTo>
                <a:lnTo>
                  <a:pt x="8" y="21"/>
                </a:lnTo>
                <a:lnTo>
                  <a:pt x="4" y="17"/>
                </a:lnTo>
                <a:lnTo>
                  <a:pt x="0" y="13"/>
                </a:lnTo>
                <a:lnTo>
                  <a:pt x="0" y="8"/>
                </a:lnTo>
                <a:lnTo>
                  <a:pt x="0" y="4"/>
                </a:lnTo>
                <a:lnTo>
                  <a:pt x="2" y="2"/>
                </a:lnTo>
                <a:lnTo>
                  <a:pt x="4" y="0"/>
                </a:lnTo>
                <a:lnTo>
                  <a:pt x="6" y="0"/>
                </a:lnTo>
                <a:lnTo>
                  <a:pt x="12" y="0"/>
                </a:lnTo>
                <a:lnTo>
                  <a:pt x="21" y="2"/>
                </a:lnTo>
                <a:lnTo>
                  <a:pt x="31" y="4"/>
                </a:lnTo>
                <a:lnTo>
                  <a:pt x="41" y="6"/>
                </a:lnTo>
                <a:lnTo>
                  <a:pt x="50" y="8"/>
                </a:lnTo>
                <a:lnTo>
                  <a:pt x="60" y="8"/>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65" name="Freeform 206"/>
          <p:cNvSpPr>
            <a:spLocks/>
          </p:cNvSpPr>
          <p:nvPr/>
        </p:nvSpPr>
        <p:spPr bwMode="auto">
          <a:xfrm>
            <a:off x="5914703" y="4564063"/>
            <a:ext cx="61912" cy="60325"/>
          </a:xfrm>
          <a:custGeom>
            <a:avLst/>
            <a:gdLst>
              <a:gd name="T0" fmla="*/ 14 w 100"/>
              <a:gd name="T1" fmla="*/ 8 h 93"/>
              <a:gd name="T2" fmla="*/ 64 w 100"/>
              <a:gd name="T3" fmla="*/ 0 h 93"/>
              <a:gd name="T4" fmla="*/ 67 w 100"/>
              <a:gd name="T5" fmla="*/ 4 h 93"/>
              <a:gd name="T6" fmla="*/ 69 w 100"/>
              <a:gd name="T7" fmla="*/ 6 h 93"/>
              <a:gd name="T8" fmla="*/ 71 w 100"/>
              <a:gd name="T9" fmla="*/ 12 h 93"/>
              <a:gd name="T10" fmla="*/ 71 w 100"/>
              <a:gd name="T11" fmla="*/ 16 h 93"/>
              <a:gd name="T12" fmla="*/ 71 w 100"/>
              <a:gd name="T13" fmla="*/ 20 h 93"/>
              <a:gd name="T14" fmla="*/ 73 w 100"/>
              <a:gd name="T15" fmla="*/ 22 h 93"/>
              <a:gd name="T16" fmla="*/ 73 w 100"/>
              <a:gd name="T17" fmla="*/ 25 h 93"/>
              <a:gd name="T18" fmla="*/ 73 w 100"/>
              <a:gd name="T19" fmla="*/ 33 h 93"/>
              <a:gd name="T20" fmla="*/ 75 w 100"/>
              <a:gd name="T21" fmla="*/ 39 h 93"/>
              <a:gd name="T22" fmla="*/ 79 w 100"/>
              <a:gd name="T23" fmla="*/ 45 h 93"/>
              <a:gd name="T24" fmla="*/ 83 w 100"/>
              <a:gd name="T25" fmla="*/ 50 h 93"/>
              <a:gd name="T26" fmla="*/ 87 w 100"/>
              <a:gd name="T27" fmla="*/ 56 h 93"/>
              <a:gd name="T28" fmla="*/ 92 w 100"/>
              <a:gd name="T29" fmla="*/ 62 h 93"/>
              <a:gd name="T30" fmla="*/ 96 w 100"/>
              <a:gd name="T31" fmla="*/ 71 h 93"/>
              <a:gd name="T32" fmla="*/ 100 w 100"/>
              <a:gd name="T33" fmla="*/ 81 h 93"/>
              <a:gd name="T34" fmla="*/ 96 w 100"/>
              <a:gd name="T35" fmla="*/ 83 h 93"/>
              <a:gd name="T36" fmla="*/ 92 w 100"/>
              <a:gd name="T37" fmla="*/ 85 h 93"/>
              <a:gd name="T38" fmla="*/ 87 w 100"/>
              <a:gd name="T39" fmla="*/ 87 h 93"/>
              <a:gd name="T40" fmla="*/ 83 w 100"/>
              <a:gd name="T41" fmla="*/ 89 h 93"/>
              <a:gd name="T42" fmla="*/ 77 w 100"/>
              <a:gd name="T43" fmla="*/ 91 h 93"/>
              <a:gd name="T44" fmla="*/ 73 w 100"/>
              <a:gd name="T45" fmla="*/ 91 h 93"/>
              <a:gd name="T46" fmla="*/ 69 w 100"/>
              <a:gd name="T47" fmla="*/ 93 h 93"/>
              <a:gd name="T48" fmla="*/ 67 w 100"/>
              <a:gd name="T49" fmla="*/ 93 h 93"/>
              <a:gd name="T50" fmla="*/ 66 w 100"/>
              <a:gd name="T51" fmla="*/ 93 h 93"/>
              <a:gd name="T52" fmla="*/ 64 w 100"/>
              <a:gd name="T53" fmla="*/ 91 h 93"/>
              <a:gd name="T54" fmla="*/ 64 w 100"/>
              <a:gd name="T55" fmla="*/ 89 h 93"/>
              <a:gd name="T56" fmla="*/ 62 w 100"/>
              <a:gd name="T57" fmla="*/ 87 h 93"/>
              <a:gd name="T58" fmla="*/ 60 w 100"/>
              <a:gd name="T59" fmla="*/ 83 h 93"/>
              <a:gd name="T60" fmla="*/ 60 w 100"/>
              <a:gd name="T61" fmla="*/ 81 h 93"/>
              <a:gd name="T62" fmla="*/ 60 w 100"/>
              <a:gd name="T63" fmla="*/ 79 h 93"/>
              <a:gd name="T64" fmla="*/ 58 w 100"/>
              <a:gd name="T65" fmla="*/ 75 h 93"/>
              <a:gd name="T66" fmla="*/ 37 w 100"/>
              <a:gd name="T67" fmla="*/ 75 h 93"/>
              <a:gd name="T68" fmla="*/ 37 w 100"/>
              <a:gd name="T69" fmla="*/ 58 h 93"/>
              <a:gd name="T70" fmla="*/ 39 w 100"/>
              <a:gd name="T71" fmla="*/ 56 h 93"/>
              <a:gd name="T72" fmla="*/ 41 w 100"/>
              <a:gd name="T73" fmla="*/ 54 h 93"/>
              <a:gd name="T74" fmla="*/ 43 w 100"/>
              <a:gd name="T75" fmla="*/ 52 h 93"/>
              <a:gd name="T76" fmla="*/ 44 w 100"/>
              <a:gd name="T77" fmla="*/ 50 h 93"/>
              <a:gd name="T78" fmla="*/ 48 w 100"/>
              <a:gd name="T79" fmla="*/ 50 h 93"/>
              <a:gd name="T80" fmla="*/ 39 w 100"/>
              <a:gd name="T81" fmla="*/ 45 h 93"/>
              <a:gd name="T82" fmla="*/ 33 w 100"/>
              <a:gd name="T83" fmla="*/ 39 h 93"/>
              <a:gd name="T84" fmla="*/ 25 w 100"/>
              <a:gd name="T85" fmla="*/ 33 h 93"/>
              <a:gd name="T86" fmla="*/ 19 w 100"/>
              <a:gd name="T87" fmla="*/ 29 h 93"/>
              <a:gd name="T88" fmla="*/ 14 w 100"/>
              <a:gd name="T89" fmla="*/ 23 h 93"/>
              <a:gd name="T90" fmla="*/ 6 w 100"/>
              <a:gd name="T91" fmla="*/ 20 h 93"/>
              <a:gd name="T92" fmla="*/ 2 w 100"/>
              <a:gd name="T93" fmla="*/ 16 h 93"/>
              <a:gd name="T94" fmla="*/ 0 w 100"/>
              <a:gd name="T95" fmla="*/ 12 h 93"/>
              <a:gd name="T96" fmla="*/ 2 w 100"/>
              <a:gd name="T97" fmla="*/ 12 h 93"/>
              <a:gd name="T98" fmla="*/ 4 w 100"/>
              <a:gd name="T99" fmla="*/ 12 h 93"/>
              <a:gd name="T100" fmla="*/ 4 w 100"/>
              <a:gd name="T101" fmla="*/ 10 h 93"/>
              <a:gd name="T102" fmla="*/ 6 w 100"/>
              <a:gd name="T103" fmla="*/ 10 h 93"/>
              <a:gd name="T104" fmla="*/ 10 w 100"/>
              <a:gd name="T105" fmla="*/ 10 h 93"/>
              <a:gd name="T106" fmla="*/ 10 w 100"/>
              <a:gd name="T107" fmla="*/ 10 h 93"/>
              <a:gd name="T108" fmla="*/ 14 w 100"/>
              <a:gd name="T109" fmla="*/ 10 h 93"/>
              <a:gd name="T110" fmla="*/ 14 w 100"/>
              <a:gd name="T111" fmla="*/ 8 h 9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0"/>
              <a:gd name="T169" fmla="*/ 0 h 93"/>
              <a:gd name="T170" fmla="*/ 100 w 100"/>
              <a:gd name="T171" fmla="*/ 93 h 9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0" h="93">
                <a:moveTo>
                  <a:pt x="14" y="8"/>
                </a:moveTo>
                <a:lnTo>
                  <a:pt x="64" y="0"/>
                </a:lnTo>
                <a:lnTo>
                  <a:pt x="67" y="4"/>
                </a:lnTo>
                <a:lnTo>
                  <a:pt x="69" y="6"/>
                </a:lnTo>
                <a:lnTo>
                  <a:pt x="71" y="12"/>
                </a:lnTo>
                <a:lnTo>
                  <a:pt x="71" y="16"/>
                </a:lnTo>
                <a:lnTo>
                  <a:pt x="71" y="20"/>
                </a:lnTo>
                <a:lnTo>
                  <a:pt x="73" y="22"/>
                </a:lnTo>
                <a:lnTo>
                  <a:pt x="73" y="25"/>
                </a:lnTo>
                <a:lnTo>
                  <a:pt x="73" y="33"/>
                </a:lnTo>
                <a:lnTo>
                  <a:pt x="75" y="39"/>
                </a:lnTo>
                <a:lnTo>
                  <a:pt x="79" y="45"/>
                </a:lnTo>
                <a:lnTo>
                  <a:pt x="83" y="50"/>
                </a:lnTo>
                <a:lnTo>
                  <a:pt x="87" y="56"/>
                </a:lnTo>
                <a:lnTo>
                  <a:pt x="92" y="62"/>
                </a:lnTo>
                <a:lnTo>
                  <a:pt x="96" y="71"/>
                </a:lnTo>
                <a:lnTo>
                  <a:pt x="100" y="81"/>
                </a:lnTo>
                <a:lnTo>
                  <a:pt x="96" y="83"/>
                </a:lnTo>
                <a:lnTo>
                  <a:pt x="92" y="85"/>
                </a:lnTo>
                <a:lnTo>
                  <a:pt x="87" y="87"/>
                </a:lnTo>
                <a:lnTo>
                  <a:pt x="83" y="89"/>
                </a:lnTo>
                <a:lnTo>
                  <a:pt x="77" y="91"/>
                </a:lnTo>
                <a:lnTo>
                  <a:pt x="73" y="91"/>
                </a:lnTo>
                <a:lnTo>
                  <a:pt x="69" y="93"/>
                </a:lnTo>
                <a:lnTo>
                  <a:pt x="67" y="93"/>
                </a:lnTo>
                <a:lnTo>
                  <a:pt x="66" y="93"/>
                </a:lnTo>
                <a:lnTo>
                  <a:pt x="64" y="91"/>
                </a:lnTo>
                <a:lnTo>
                  <a:pt x="64" y="89"/>
                </a:lnTo>
                <a:lnTo>
                  <a:pt x="62" y="87"/>
                </a:lnTo>
                <a:lnTo>
                  <a:pt x="60" y="83"/>
                </a:lnTo>
                <a:lnTo>
                  <a:pt x="60" y="81"/>
                </a:lnTo>
                <a:lnTo>
                  <a:pt x="60" y="79"/>
                </a:lnTo>
                <a:lnTo>
                  <a:pt x="58" y="75"/>
                </a:lnTo>
                <a:lnTo>
                  <a:pt x="37" y="75"/>
                </a:lnTo>
                <a:lnTo>
                  <a:pt x="37" y="58"/>
                </a:lnTo>
                <a:lnTo>
                  <a:pt x="39" y="56"/>
                </a:lnTo>
                <a:lnTo>
                  <a:pt x="41" y="54"/>
                </a:lnTo>
                <a:lnTo>
                  <a:pt x="43" y="52"/>
                </a:lnTo>
                <a:lnTo>
                  <a:pt x="44" y="50"/>
                </a:lnTo>
                <a:lnTo>
                  <a:pt x="48" y="50"/>
                </a:lnTo>
                <a:lnTo>
                  <a:pt x="39" y="45"/>
                </a:lnTo>
                <a:lnTo>
                  <a:pt x="33" y="39"/>
                </a:lnTo>
                <a:lnTo>
                  <a:pt x="25" y="33"/>
                </a:lnTo>
                <a:lnTo>
                  <a:pt x="19" y="29"/>
                </a:lnTo>
                <a:lnTo>
                  <a:pt x="14" y="23"/>
                </a:lnTo>
                <a:lnTo>
                  <a:pt x="6" y="20"/>
                </a:lnTo>
                <a:lnTo>
                  <a:pt x="2" y="16"/>
                </a:lnTo>
                <a:lnTo>
                  <a:pt x="0" y="12"/>
                </a:lnTo>
                <a:lnTo>
                  <a:pt x="2" y="12"/>
                </a:lnTo>
                <a:lnTo>
                  <a:pt x="4" y="12"/>
                </a:lnTo>
                <a:lnTo>
                  <a:pt x="4" y="10"/>
                </a:lnTo>
                <a:lnTo>
                  <a:pt x="6" y="10"/>
                </a:lnTo>
                <a:lnTo>
                  <a:pt x="10" y="10"/>
                </a:lnTo>
                <a:lnTo>
                  <a:pt x="14" y="10"/>
                </a:lnTo>
                <a:lnTo>
                  <a:pt x="14" y="8"/>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66" name="Freeform 207"/>
          <p:cNvSpPr>
            <a:spLocks/>
          </p:cNvSpPr>
          <p:nvPr/>
        </p:nvSpPr>
        <p:spPr bwMode="auto">
          <a:xfrm>
            <a:off x="5914703" y="4564063"/>
            <a:ext cx="61912" cy="60325"/>
          </a:xfrm>
          <a:custGeom>
            <a:avLst/>
            <a:gdLst>
              <a:gd name="T0" fmla="*/ 14 w 100"/>
              <a:gd name="T1" fmla="*/ 8 h 93"/>
              <a:gd name="T2" fmla="*/ 64 w 100"/>
              <a:gd name="T3" fmla="*/ 0 h 93"/>
              <a:gd name="T4" fmla="*/ 67 w 100"/>
              <a:gd name="T5" fmla="*/ 4 h 93"/>
              <a:gd name="T6" fmla="*/ 69 w 100"/>
              <a:gd name="T7" fmla="*/ 6 h 93"/>
              <a:gd name="T8" fmla="*/ 71 w 100"/>
              <a:gd name="T9" fmla="*/ 12 h 93"/>
              <a:gd name="T10" fmla="*/ 71 w 100"/>
              <a:gd name="T11" fmla="*/ 16 h 93"/>
              <a:gd name="T12" fmla="*/ 71 w 100"/>
              <a:gd name="T13" fmla="*/ 20 h 93"/>
              <a:gd name="T14" fmla="*/ 73 w 100"/>
              <a:gd name="T15" fmla="*/ 22 h 93"/>
              <a:gd name="T16" fmla="*/ 73 w 100"/>
              <a:gd name="T17" fmla="*/ 25 h 93"/>
              <a:gd name="T18" fmla="*/ 73 w 100"/>
              <a:gd name="T19" fmla="*/ 33 h 93"/>
              <a:gd name="T20" fmla="*/ 75 w 100"/>
              <a:gd name="T21" fmla="*/ 39 h 93"/>
              <a:gd name="T22" fmla="*/ 79 w 100"/>
              <a:gd name="T23" fmla="*/ 45 h 93"/>
              <a:gd name="T24" fmla="*/ 83 w 100"/>
              <a:gd name="T25" fmla="*/ 50 h 93"/>
              <a:gd name="T26" fmla="*/ 87 w 100"/>
              <a:gd name="T27" fmla="*/ 56 h 93"/>
              <a:gd name="T28" fmla="*/ 92 w 100"/>
              <a:gd name="T29" fmla="*/ 62 h 93"/>
              <a:gd name="T30" fmla="*/ 96 w 100"/>
              <a:gd name="T31" fmla="*/ 71 h 93"/>
              <a:gd name="T32" fmla="*/ 100 w 100"/>
              <a:gd name="T33" fmla="*/ 81 h 93"/>
              <a:gd name="T34" fmla="*/ 96 w 100"/>
              <a:gd name="T35" fmla="*/ 83 h 93"/>
              <a:gd name="T36" fmla="*/ 92 w 100"/>
              <a:gd name="T37" fmla="*/ 85 h 93"/>
              <a:gd name="T38" fmla="*/ 87 w 100"/>
              <a:gd name="T39" fmla="*/ 87 h 93"/>
              <a:gd name="T40" fmla="*/ 83 w 100"/>
              <a:gd name="T41" fmla="*/ 89 h 93"/>
              <a:gd name="T42" fmla="*/ 77 w 100"/>
              <a:gd name="T43" fmla="*/ 91 h 93"/>
              <a:gd name="T44" fmla="*/ 73 w 100"/>
              <a:gd name="T45" fmla="*/ 91 h 93"/>
              <a:gd name="T46" fmla="*/ 69 w 100"/>
              <a:gd name="T47" fmla="*/ 93 h 93"/>
              <a:gd name="T48" fmla="*/ 67 w 100"/>
              <a:gd name="T49" fmla="*/ 93 h 93"/>
              <a:gd name="T50" fmla="*/ 66 w 100"/>
              <a:gd name="T51" fmla="*/ 93 h 93"/>
              <a:gd name="T52" fmla="*/ 64 w 100"/>
              <a:gd name="T53" fmla="*/ 91 h 93"/>
              <a:gd name="T54" fmla="*/ 64 w 100"/>
              <a:gd name="T55" fmla="*/ 89 h 93"/>
              <a:gd name="T56" fmla="*/ 62 w 100"/>
              <a:gd name="T57" fmla="*/ 87 h 93"/>
              <a:gd name="T58" fmla="*/ 60 w 100"/>
              <a:gd name="T59" fmla="*/ 83 h 93"/>
              <a:gd name="T60" fmla="*/ 60 w 100"/>
              <a:gd name="T61" fmla="*/ 81 h 93"/>
              <a:gd name="T62" fmla="*/ 60 w 100"/>
              <a:gd name="T63" fmla="*/ 79 h 93"/>
              <a:gd name="T64" fmla="*/ 58 w 100"/>
              <a:gd name="T65" fmla="*/ 75 h 93"/>
              <a:gd name="T66" fmla="*/ 37 w 100"/>
              <a:gd name="T67" fmla="*/ 75 h 93"/>
              <a:gd name="T68" fmla="*/ 37 w 100"/>
              <a:gd name="T69" fmla="*/ 58 h 93"/>
              <a:gd name="T70" fmla="*/ 39 w 100"/>
              <a:gd name="T71" fmla="*/ 56 h 93"/>
              <a:gd name="T72" fmla="*/ 41 w 100"/>
              <a:gd name="T73" fmla="*/ 54 h 93"/>
              <a:gd name="T74" fmla="*/ 43 w 100"/>
              <a:gd name="T75" fmla="*/ 52 h 93"/>
              <a:gd name="T76" fmla="*/ 44 w 100"/>
              <a:gd name="T77" fmla="*/ 50 h 93"/>
              <a:gd name="T78" fmla="*/ 48 w 100"/>
              <a:gd name="T79" fmla="*/ 50 h 93"/>
              <a:gd name="T80" fmla="*/ 39 w 100"/>
              <a:gd name="T81" fmla="*/ 45 h 93"/>
              <a:gd name="T82" fmla="*/ 33 w 100"/>
              <a:gd name="T83" fmla="*/ 39 h 93"/>
              <a:gd name="T84" fmla="*/ 25 w 100"/>
              <a:gd name="T85" fmla="*/ 33 h 93"/>
              <a:gd name="T86" fmla="*/ 19 w 100"/>
              <a:gd name="T87" fmla="*/ 29 h 93"/>
              <a:gd name="T88" fmla="*/ 14 w 100"/>
              <a:gd name="T89" fmla="*/ 23 h 93"/>
              <a:gd name="T90" fmla="*/ 6 w 100"/>
              <a:gd name="T91" fmla="*/ 20 h 93"/>
              <a:gd name="T92" fmla="*/ 2 w 100"/>
              <a:gd name="T93" fmla="*/ 16 h 93"/>
              <a:gd name="T94" fmla="*/ 0 w 100"/>
              <a:gd name="T95" fmla="*/ 12 h 93"/>
              <a:gd name="T96" fmla="*/ 2 w 100"/>
              <a:gd name="T97" fmla="*/ 12 h 93"/>
              <a:gd name="T98" fmla="*/ 4 w 100"/>
              <a:gd name="T99" fmla="*/ 12 h 93"/>
              <a:gd name="T100" fmla="*/ 4 w 100"/>
              <a:gd name="T101" fmla="*/ 10 h 93"/>
              <a:gd name="T102" fmla="*/ 6 w 100"/>
              <a:gd name="T103" fmla="*/ 10 h 93"/>
              <a:gd name="T104" fmla="*/ 10 w 100"/>
              <a:gd name="T105" fmla="*/ 10 h 93"/>
              <a:gd name="T106" fmla="*/ 10 w 100"/>
              <a:gd name="T107" fmla="*/ 10 h 93"/>
              <a:gd name="T108" fmla="*/ 14 w 100"/>
              <a:gd name="T109" fmla="*/ 10 h 93"/>
              <a:gd name="T110" fmla="*/ 14 w 100"/>
              <a:gd name="T111" fmla="*/ 8 h 9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00"/>
              <a:gd name="T169" fmla="*/ 0 h 93"/>
              <a:gd name="T170" fmla="*/ 100 w 100"/>
              <a:gd name="T171" fmla="*/ 93 h 9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00" h="93">
                <a:moveTo>
                  <a:pt x="14" y="8"/>
                </a:moveTo>
                <a:lnTo>
                  <a:pt x="64" y="0"/>
                </a:lnTo>
                <a:lnTo>
                  <a:pt x="67" y="4"/>
                </a:lnTo>
                <a:lnTo>
                  <a:pt x="69" y="6"/>
                </a:lnTo>
                <a:lnTo>
                  <a:pt x="71" y="12"/>
                </a:lnTo>
                <a:lnTo>
                  <a:pt x="71" y="16"/>
                </a:lnTo>
                <a:lnTo>
                  <a:pt x="71" y="20"/>
                </a:lnTo>
                <a:lnTo>
                  <a:pt x="73" y="22"/>
                </a:lnTo>
                <a:lnTo>
                  <a:pt x="73" y="25"/>
                </a:lnTo>
                <a:lnTo>
                  <a:pt x="73" y="33"/>
                </a:lnTo>
                <a:lnTo>
                  <a:pt x="75" y="39"/>
                </a:lnTo>
                <a:lnTo>
                  <a:pt x="79" y="45"/>
                </a:lnTo>
                <a:lnTo>
                  <a:pt x="83" y="50"/>
                </a:lnTo>
                <a:lnTo>
                  <a:pt x="87" y="56"/>
                </a:lnTo>
                <a:lnTo>
                  <a:pt x="92" y="62"/>
                </a:lnTo>
                <a:lnTo>
                  <a:pt x="96" y="71"/>
                </a:lnTo>
                <a:lnTo>
                  <a:pt x="100" y="81"/>
                </a:lnTo>
                <a:lnTo>
                  <a:pt x="96" y="83"/>
                </a:lnTo>
                <a:lnTo>
                  <a:pt x="92" y="85"/>
                </a:lnTo>
                <a:lnTo>
                  <a:pt x="87" y="87"/>
                </a:lnTo>
                <a:lnTo>
                  <a:pt x="83" y="89"/>
                </a:lnTo>
                <a:lnTo>
                  <a:pt x="77" y="91"/>
                </a:lnTo>
                <a:lnTo>
                  <a:pt x="73" y="91"/>
                </a:lnTo>
                <a:lnTo>
                  <a:pt x="69" y="93"/>
                </a:lnTo>
                <a:lnTo>
                  <a:pt x="67" y="93"/>
                </a:lnTo>
                <a:lnTo>
                  <a:pt x="66" y="93"/>
                </a:lnTo>
                <a:lnTo>
                  <a:pt x="64" y="91"/>
                </a:lnTo>
                <a:lnTo>
                  <a:pt x="64" y="89"/>
                </a:lnTo>
                <a:lnTo>
                  <a:pt x="62" y="87"/>
                </a:lnTo>
                <a:lnTo>
                  <a:pt x="60" y="83"/>
                </a:lnTo>
                <a:lnTo>
                  <a:pt x="60" y="81"/>
                </a:lnTo>
                <a:lnTo>
                  <a:pt x="60" y="79"/>
                </a:lnTo>
                <a:lnTo>
                  <a:pt x="58" y="75"/>
                </a:lnTo>
                <a:lnTo>
                  <a:pt x="37" y="75"/>
                </a:lnTo>
                <a:lnTo>
                  <a:pt x="37" y="58"/>
                </a:lnTo>
                <a:lnTo>
                  <a:pt x="39" y="56"/>
                </a:lnTo>
                <a:lnTo>
                  <a:pt x="41" y="54"/>
                </a:lnTo>
                <a:lnTo>
                  <a:pt x="43" y="52"/>
                </a:lnTo>
                <a:lnTo>
                  <a:pt x="44" y="50"/>
                </a:lnTo>
                <a:lnTo>
                  <a:pt x="48" y="50"/>
                </a:lnTo>
                <a:lnTo>
                  <a:pt x="39" y="45"/>
                </a:lnTo>
                <a:lnTo>
                  <a:pt x="33" y="39"/>
                </a:lnTo>
                <a:lnTo>
                  <a:pt x="25" y="33"/>
                </a:lnTo>
                <a:lnTo>
                  <a:pt x="19" y="29"/>
                </a:lnTo>
                <a:lnTo>
                  <a:pt x="14" y="23"/>
                </a:lnTo>
                <a:lnTo>
                  <a:pt x="6" y="20"/>
                </a:lnTo>
                <a:lnTo>
                  <a:pt x="2" y="16"/>
                </a:lnTo>
                <a:lnTo>
                  <a:pt x="0" y="12"/>
                </a:lnTo>
                <a:lnTo>
                  <a:pt x="2" y="12"/>
                </a:lnTo>
                <a:lnTo>
                  <a:pt x="4" y="12"/>
                </a:lnTo>
                <a:lnTo>
                  <a:pt x="4" y="10"/>
                </a:lnTo>
                <a:lnTo>
                  <a:pt x="6" y="10"/>
                </a:lnTo>
                <a:lnTo>
                  <a:pt x="10" y="10"/>
                </a:lnTo>
                <a:lnTo>
                  <a:pt x="14" y="10"/>
                </a:lnTo>
                <a:lnTo>
                  <a:pt x="14" y="8"/>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67" name="Freeform 208"/>
          <p:cNvSpPr>
            <a:spLocks/>
          </p:cNvSpPr>
          <p:nvPr/>
        </p:nvSpPr>
        <p:spPr bwMode="auto">
          <a:xfrm>
            <a:off x="5968678" y="4633913"/>
            <a:ext cx="85725" cy="93662"/>
          </a:xfrm>
          <a:custGeom>
            <a:avLst/>
            <a:gdLst>
              <a:gd name="T0" fmla="*/ 23 w 136"/>
              <a:gd name="T1" fmla="*/ 4 h 140"/>
              <a:gd name="T2" fmla="*/ 34 w 136"/>
              <a:gd name="T3" fmla="*/ 8 h 140"/>
              <a:gd name="T4" fmla="*/ 48 w 136"/>
              <a:gd name="T5" fmla="*/ 12 h 140"/>
              <a:gd name="T6" fmla="*/ 57 w 136"/>
              <a:gd name="T7" fmla="*/ 15 h 140"/>
              <a:gd name="T8" fmla="*/ 69 w 136"/>
              <a:gd name="T9" fmla="*/ 21 h 140"/>
              <a:gd name="T10" fmla="*/ 73 w 136"/>
              <a:gd name="T11" fmla="*/ 29 h 140"/>
              <a:gd name="T12" fmla="*/ 73 w 136"/>
              <a:gd name="T13" fmla="*/ 38 h 140"/>
              <a:gd name="T14" fmla="*/ 73 w 136"/>
              <a:gd name="T15" fmla="*/ 46 h 140"/>
              <a:gd name="T16" fmla="*/ 80 w 136"/>
              <a:gd name="T17" fmla="*/ 52 h 140"/>
              <a:gd name="T18" fmla="*/ 98 w 136"/>
              <a:gd name="T19" fmla="*/ 61 h 140"/>
              <a:gd name="T20" fmla="*/ 121 w 136"/>
              <a:gd name="T21" fmla="*/ 71 h 140"/>
              <a:gd name="T22" fmla="*/ 134 w 136"/>
              <a:gd name="T23" fmla="*/ 77 h 140"/>
              <a:gd name="T24" fmla="*/ 136 w 136"/>
              <a:gd name="T25" fmla="*/ 84 h 140"/>
              <a:gd name="T26" fmla="*/ 132 w 136"/>
              <a:gd name="T27" fmla="*/ 90 h 140"/>
              <a:gd name="T28" fmla="*/ 130 w 136"/>
              <a:gd name="T29" fmla="*/ 96 h 140"/>
              <a:gd name="T30" fmla="*/ 128 w 136"/>
              <a:gd name="T31" fmla="*/ 102 h 140"/>
              <a:gd name="T32" fmla="*/ 128 w 136"/>
              <a:gd name="T33" fmla="*/ 108 h 140"/>
              <a:gd name="T34" fmla="*/ 130 w 136"/>
              <a:gd name="T35" fmla="*/ 111 h 140"/>
              <a:gd name="T36" fmla="*/ 130 w 136"/>
              <a:gd name="T37" fmla="*/ 115 h 140"/>
              <a:gd name="T38" fmla="*/ 132 w 136"/>
              <a:gd name="T39" fmla="*/ 123 h 140"/>
              <a:gd name="T40" fmla="*/ 126 w 136"/>
              <a:gd name="T41" fmla="*/ 127 h 140"/>
              <a:gd name="T42" fmla="*/ 109 w 136"/>
              <a:gd name="T43" fmla="*/ 129 h 140"/>
              <a:gd name="T44" fmla="*/ 96 w 136"/>
              <a:gd name="T45" fmla="*/ 131 h 140"/>
              <a:gd name="T46" fmla="*/ 86 w 136"/>
              <a:gd name="T47" fmla="*/ 136 h 140"/>
              <a:gd name="T48" fmla="*/ 82 w 136"/>
              <a:gd name="T49" fmla="*/ 140 h 140"/>
              <a:gd name="T50" fmla="*/ 73 w 136"/>
              <a:gd name="T51" fmla="*/ 140 h 140"/>
              <a:gd name="T52" fmla="*/ 65 w 136"/>
              <a:gd name="T53" fmla="*/ 140 h 140"/>
              <a:gd name="T54" fmla="*/ 59 w 136"/>
              <a:gd name="T55" fmla="*/ 140 h 140"/>
              <a:gd name="T56" fmla="*/ 50 w 136"/>
              <a:gd name="T57" fmla="*/ 140 h 140"/>
              <a:gd name="T58" fmla="*/ 40 w 136"/>
              <a:gd name="T59" fmla="*/ 138 h 140"/>
              <a:gd name="T60" fmla="*/ 32 w 136"/>
              <a:gd name="T61" fmla="*/ 132 h 140"/>
              <a:gd name="T62" fmla="*/ 28 w 136"/>
              <a:gd name="T63" fmla="*/ 125 h 140"/>
              <a:gd name="T64" fmla="*/ 32 w 136"/>
              <a:gd name="T65" fmla="*/ 104 h 140"/>
              <a:gd name="T66" fmla="*/ 44 w 136"/>
              <a:gd name="T67" fmla="*/ 88 h 140"/>
              <a:gd name="T68" fmla="*/ 53 w 136"/>
              <a:gd name="T69" fmla="*/ 73 h 140"/>
              <a:gd name="T70" fmla="*/ 59 w 136"/>
              <a:gd name="T71" fmla="*/ 60 h 140"/>
              <a:gd name="T72" fmla="*/ 53 w 136"/>
              <a:gd name="T73" fmla="*/ 50 h 140"/>
              <a:gd name="T74" fmla="*/ 44 w 136"/>
              <a:gd name="T75" fmla="*/ 48 h 140"/>
              <a:gd name="T76" fmla="*/ 30 w 136"/>
              <a:gd name="T77" fmla="*/ 46 h 140"/>
              <a:gd name="T78" fmla="*/ 23 w 136"/>
              <a:gd name="T79" fmla="*/ 42 h 140"/>
              <a:gd name="T80" fmla="*/ 19 w 136"/>
              <a:gd name="T81" fmla="*/ 35 h 140"/>
              <a:gd name="T82" fmla="*/ 13 w 136"/>
              <a:gd name="T83" fmla="*/ 23 h 140"/>
              <a:gd name="T84" fmla="*/ 5 w 136"/>
              <a:gd name="T85" fmla="*/ 10 h 140"/>
              <a:gd name="T86" fmla="*/ 0 w 136"/>
              <a:gd name="T87" fmla="*/ 0 h 140"/>
              <a:gd name="T88" fmla="*/ 5 w 136"/>
              <a:gd name="T89" fmla="*/ 0 h 140"/>
              <a:gd name="T90" fmla="*/ 7 w 136"/>
              <a:gd name="T91" fmla="*/ 0 h 140"/>
              <a:gd name="T92" fmla="*/ 11 w 136"/>
              <a:gd name="T93" fmla="*/ 0 h 140"/>
              <a:gd name="T94" fmla="*/ 15 w 136"/>
              <a:gd name="T95" fmla="*/ 0 h 1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6"/>
              <a:gd name="T145" fmla="*/ 0 h 140"/>
              <a:gd name="T146" fmla="*/ 136 w 136"/>
              <a:gd name="T147" fmla="*/ 140 h 14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6" h="140">
                <a:moveTo>
                  <a:pt x="15" y="0"/>
                </a:moveTo>
                <a:lnTo>
                  <a:pt x="23" y="4"/>
                </a:lnTo>
                <a:lnTo>
                  <a:pt x="28" y="4"/>
                </a:lnTo>
                <a:lnTo>
                  <a:pt x="34" y="8"/>
                </a:lnTo>
                <a:lnTo>
                  <a:pt x="42" y="10"/>
                </a:lnTo>
                <a:lnTo>
                  <a:pt x="48" y="12"/>
                </a:lnTo>
                <a:lnTo>
                  <a:pt x="51" y="13"/>
                </a:lnTo>
                <a:lnTo>
                  <a:pt x="57" y="15"/>
                </a:lnTo>
                <a:lnTo>
                  <a:pt x="63" y="19"/>
                </a:lnTo>
                <a:lnTo>
                  <a:pt x="69" y="21"/>
                </a:lnTo>
                <a:lnTo>
                  <a:pt x="71" y="25"/>
                </a:lnTo>
                <a:lnTo>
                  <a:pt x="73" y="29"/>
                </a:lnTo>
                <a:lnTo>
                  <a:pt x="73" y="33"/>
                </a:lnTo>
                <a:lnTo>
                  <a:pt x="73" y="38"/>
                </a:lnTo>
                <a:lnTo>
                  <a:pt x="73" y="42"/>
                </a:lnTo>
                <a:lnTo>
                  <a:pt x="73" y="46"/>
                </a:lnTo>
                <a:lnTo>
                  <a:pt x="76" y="48"/>
                </a:lnTo>
                <a:lnTo>
                  <a:pt x="80" y="52"/>
                </a:lnTo>
                <a:lnTo>
                  <a:pt x="88" y="56"/>
                </a:lnTo>
                <a:lnTo>
                  <a:pt x="98" y="61"/>
                </a:lnTo>
                <a:lnTo>
                  <a:pt x="107" y="65"/>
                </a:lnTo>
                <a:lnTo>
                  <a:pt x="121" y="71"/>
                </a:lnTo>
                <a:lnTo>
                  <a:pt x="128" y="77"/>
                </a:lnTo>
                <a:lnTo>
                  <a:pt x="134" y="77"/>
                </a:lnTo>
                <a:lnTo>
                  <a:pt x="136" y="81"/>
                </a:lnTo>
                <a:lnTo>
                  <a:pt x="136" y="84"/>
                </a:lnTo>
                <a:lnTo>
                  <a:pt x="134" y="86"/>
                </a:lnTo>
                <a:lnTo>
                  <a:pt x="132" y="90"/>
                </a:lnTo>
                <a:lnTo>
                  <a:pt x="132" y="94"/>
                </a:lnTo>
                <a:lnTo>
                  <a:pt x="130" y="96"/>
                </a:lnTo>
                <a:lnTo>
                  <a:pt x="128" y="100"/>
                </a:lnTo>
                <a:lnTo>
                  <a:pt x="128" y="102"/>
                </a:lnTo>
                <a:lnTo>
                  <a:pt x="128" y="106"/>
                </a:lnTo>
                <a:lnTo>
                  <a:pt x="128" y="108"/>
                </a:lnTo>
                <a:lnTo>
                  <a:pt x="128" y="109"/>
                </a:lnTo>
                <a:lnTo>
                  <a:pt x="130" y="111"/>
                </a:lnTo>
                <a:lnTo>
                  <a:pt x="130" y="115"/>
                </a:lnTo>
                <a:lnTo>
                  <a:pt x="132" y="119"/>
                </a:lnTo>
                <a:lnTo>
                  <a:pt x="132" y="123"/>
                </a:lnTo>
                <a:lnTo>
                  <a:pt x="134" y="125"/>
                </a:lnTo>
                <a:lnTo>
                  <a:pt x="126" y="127"/>
                </a:lnTo>
                <a:lnTo>
                  <a:pt x="119" y="129"/>
                </a:lnTo>
                <a:lnTo>
                  <a:pt x="109" y="129"/>
                </a:lnTo>
                <a:lnTo>
                  <a:pt x="101" y="129"/>
                </a:lnTo>
                <a:lnTo>
                  <a:pt x="96" y="131"/>
                </a:lnTo>
                <a:lnTo>
                  <a:pt x="90" y="132"/>
                </a:lnTo>
                <a:lnTo>
                  <a:pt x="86" y="136"/>
                </a:lnTo>
                <a:lnTo>
                  <a:pt x="84" y="140"/>
                </a:lnTo>
                <a:lnTo>
                  <a:pt x="82" y="140"/>
                </a:lnTo>
                <a:lnTo>
                  <a:pt x="78" y="140"/>
                </a:lnTo>
                <a:lnTo>
                  <a:pt x="73" y="140"/>
                </a:lnTo>
                <a:lnTo>
                  <a:pt x="69" y="140"/>
                </a:lnTo>
                <a:lnTo>
                  <a:pt x="65" y="140"/>
                </a:lnTo>
                <a:lnTo>
                  <a:pt x="63" y="140"/>
                </a:lnTo>
                <a:lnTo>
                  <a:pt x="59" y="140"/>
                </a:lnTo>
                <a:lnTo>
                  <a:pt x="53" y="140"/>
                </a:lnTo>
                <a:lnTo>
                  <a:pt x="50" y="140"/>
                </a:lnTo>
                <a:lnTo>
                  <a:pt x="44" y="138"/>
                </a:lnTo>
                <a:lnTo>
                  <a:pt x="40" y="138"/>
                </a:lnTo>
                <a:lnTo>
                  <a:pt x="34" y="134"/>
                </a:lnTo>
                <a:lnTo>
                  <a:pt x="32" y="132"/>
                </a:lnTo>
                <a:lnTo>
                  <a:pt x="30" y="129"/>
                </a:lnTo>
                <a:lnTo>
                  <a:pt x="28" y="125"/>
                </a:lnTo>
                <a:lnTo>
                  <a:pt x="30" y="115"/>
                </a:lnTo>
                <a:lnTo>
                  <a:pt x="32" y="104"/>
                </a:lnTo>
                <a:lnTo>
                  <a:pt x="40" y="96"/>
                </a:lnTo>
                <a:lnTo>
                  <a:pt x="44" y="88"/>
                </a:lnTo>
                <a:lnTo>
                  <a:pt x="50" y="81"/>
                </a:lnTo>
                <a:lnTo>
                  <a:pt x="53" y="73"/>
                </a:lnTo>
                <a:lnTo>
                  <a:pt x="57" y="65"/>
                </a:lnTo>
                <a:lnTo>
                  <a:pt x="59" y="60"/>
                </a:lnTo>
                <a:lnTo>
                  <a:pt x="57" y="54"/>
                </a:lnTo>
                <a:lnTo>
                  <a:pt x="53" y="50"/>
                </a:lnTo>
                <a:lnTo>
                  <a:pt x="50" y="48"/>
                </a:lnTo>
                <a:lnTo>
                  <a:pt x="44" y="48"/>
                </a:lnTo>
                <a:lnTo>
                  <a:pt x="38" y="46"/>
                </a:lnTo>
                <a:lnTo>
                  <a:pt x="30" y="46"/>
                </a:lnTo>
                <a:lnTo>
                  <a:pt x="27" y="46"/>
                </a:lnTo>
                <a:lnTo>
                  <a:pt x="23" y="42"/>
                </a:lnTo>
                <a:lnTo>
                  <a:pt x="21" y="38"/>
                </a:lnTo>
                <a:lnTo>
                  <a:pt x="19" y="35"/>
                </a:lnTo>
                <a:lnTo>
                  <a:pt x="15" y="29"/>
                </a:lnTo>
                <a:lnTo>
                  <a:pt x="13" y="23"/>
                </a:lnTo>
                <a:lnTo>
                  <a:pt x="9" y="17"/>
                </a:lnTo>
                <a:lnTo>
                  <a:pt x="5" y="10"/>
                </a:lnTo>
                <a:lnTo>
                  <a:pt x="4" y="4"/>
                </a:lnTo>
                <a:lnTo>
                  <a:pt x="0" y="0"/>
                </a:lnTo>
                <a:lnTo>
                  <a:pt x="4" y="0"/>
                </a:lnTo>
                <a:lnTo>
                  <a:pt x="5" y="0"/>
                </a:lnTo>
                <a:lnTo>
                  <a:pt x="7" y="0"/>
                </a:lnTo>
                <a:lnTo>
                  <a:pt x="9" y="0"/>
                </a:lnTo>
                <a:lnTo>
                  <a:pt x="11" y="0"/>
                </a:lnTo>
                <a:lnTo>
                  <a:pt x="13" y="0"/>
                </a:lnTo>
                <a:lnTo>
                  <a:pt x="15"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68" name="Freeform 209"/>
          <p:cNvSpPr>
            <a:spLocks/>
          </p:cNvSpPr>
          <p:nvPr/>
        </p:nvSpPr>
        <p:spPr bwMode="auto">
          <a:xfrm>
            <a:off x="5968678" y="4633913"/>
            <a:ext cx="85725" cy="93662"/>
          </a:xfrm>
          <a:custGeom>
            <a:avLst/>
            <a:gdLst>
              <a:gd name="T0" fmla="*/ 23 w 136"/>
              <a:gd name="T1" fmla="*/ 4 h 140"/>
              <a:gd name="T2" fmla="*/ 34 w 136"/>
              <a:gd name="T3" fmla="*/ 8 h 140"/>
              <a:gd name="T4" fmla="*/ 48 w 136"/>
              <a:gd name="T5" fmla="*/ 12 h 140"/>
              <a:gd name="T6" fmla="*/ 57 w 136"/>
              <a:gd name="T7" fmla="*/ 15 h 140"/>
              <a:gd name="T8" fmla="*/ 69 w 136"/>
              <a:gd name="T9" fmla="*/ 21 h 140"/>
              <a:gd name="T10" fmla="*/ 73 w 136"/>
              <a:gd name="T11" fmla="*/ 29 h 140"/>
              <a:gd name="T12" fmla="*/ 73 w 136"/>
              <a:gd name="T13" fmla="*/ 38 h 140"/>
              <a:gd name="T14" fmla="*/ 73 w 136"/>
              <a:gd name="T15" fmla="*/ 46 h 140"/>
              <a:gd name="T16" fmla="*/ 80 w 136"/>
              <a:gd name="T17" fmla="*/ 52 h 140"/>
              <a:gd name="T18" fmla="*/ 98 w 136"/>
              <a:gd name="T19" fmla="*/ 61 h 140"/>
              <a:gd name="T20" fmla="*/ 121 w 136"/>
              <a:gd name="T21" fmla="*/ 71 h 140"/>
              <a:gd name="T22" fmla="*/ 134 w 136"/>
              <a:gd name="T23" fmla="*/ 77 h 140"/>
              <a:gd name="T24" fmla="*/ 136 w 136"/>
              <a:gd name="T25" fmla="*/ 84 h 140"/>
              <a:gd name="T26" fmla="*/ 132 w 136"/>
              <a:gd name="T27" fmla="*/ 90 h 140"/>
              <a:gd name="T28" fmla="*/ 130 w 136"/>
              <a:gd name="T29" fmla="*/ 96 h 140"/>
              <a:gd name="T30" fmla="*/ 128 w 136"/>
              <a:gd name="T31" fmla="*/ 102 h 140"/>
              <a:gd name="T32" fmla="*/ 128 w 136"/>
              <a:gd name="T33" fmla="*/ 108 h 140"/>
              <a:gd name="T34" fmla="*/ 130 w 136"/>
              <a:gd name="T35" fmla="*/ 111 h 140"/>
              <a:gd name="T36" fmla="*/ 130 w 136"/>
              <a:gd name="T37" fmla="*/ 115 h 140"/>
              <a:gd name="T38" fmla="*/ 132 w 136"/>
              <a:gd name="T39" fmla="*/ 123 h 140"/>
              <a:gd name="T40" fmla="*/ 126 w 136"/>
              <a:gd name="T41" fmla="*/ 127 h 140"/>
              <a:gd name="T42" fmla="*/ 109 w 136"/>
              <a:gd name="T43" fmla="*/ 129 h 140"/>
              <a:gd name="T44" fmla="*/ 96 w 136"/>
              <a:gd name="T45" fmla="*/ 131 h 140"/>
              <a:gd name="T46" fmla="*/ 86 w 136"/>
              <a:gd name="T47" fmla="*/ 136 h 140"/>
              <a:gd name="T48" fmla="*/ 82 w 136"/>
              <a:gd name="T49" fmla="*/ 140 h 140"/>
              <a:gd name="T50" fmla="*/ 73 w 136"/>
              <a:gd name="T51" fmla="*/ 140 h 140"/>
              <a:gd name="T52" fmla="*/ 65 w 136"/>
              <a:gd name="T53" fmla="*/ 140 h 140"/>
              <a:gd name="T54" fmla="*/ 59 w 136"/>
              <a:gd name="T55" fmla="*/ 140 h 140"/>
              <a:gd name="T56" fmla="*/ 50 w 136"/>
              <a:gd name="T57" fmla="*/ 140 h 140"/>
              <a:gd name="T58" fmla="*/ 40 w 136"/>
              <a:gd name="T59" fmla="*/ 138 h 140"/>
              <a:gd name="T60" fmla="*/ 32 w 136"/>
              <a:gd name="T61" fmla="*/ 132 h 140"/>
              <a:gd name="T62" fmla="*/ 28 w 136"/>
              <a:gd name="T63" fmla="*/ 125 h 140"/>
              <a:gd name="T64" fmla="*/ 32 w 136"/>
              <a:gd name="T65" fmla="*/ 104 h 140"/>
              <a:gd name="T66" fmla="*/ 44 w 136"/>
              <a:gd name="T67" fmla="*/ 88 h 140"/>
              <a:gd name="T68" fmla="*/ 53 w 136"/>
              <a:gd name="T69" fmla="*/ 73 h 140"/>
              <a:gd name="T70" fmla="*/ 59 w 136"/>
              <a:gd name="T71" fmla="*/ 60 h 140"/>
              <a:gd name="T72" fmla="*/ 53 w 136"/>
              <a:gd name="T73" fmla="*/ 50 h 140"/>
              <a:gd name="T74" fmla="*/ 44 w 136"/>
              <a:gd name="T75" fmla="*/ 48 h 140"/>
              <a:gd name="T76" fmla="*/ 30 w 136"/>
              <a:gd name="T77" fmla="*/ 46 h 140"/>
              <a:gd name="T78" fmla="*/ 23 w 136"/>
              <a:gd name="T79" fmla="*/ 42 h 140"/>
              <a:gd name="T80" fmla="*/ 19 w 136"/>
              <a:gd name="T81" fmla="*/ 35 h 140"/>
              <a:gd name="T82" fmla="*/ 13 w 136"/>
              <a:gd name="T83" fmla="*/ 23 h 140"/>
              <a:gd name="T84" fmla="*/ 5 w 136"/>
              <a:gd name="T85" fmla="*/ 10 h 140"/>
              <a:gd name="T86" fmla="*/ 0 w 136"/>
              <a:gd name="T87" fmla="*/ 0 h 140"/>
              <a:gd name="T88" fmla="*/ 5 w 136"/>
              <a:gd name="T89" fmla="*/ 0 h 140"/>
              <a:gd name="T90" fmla="*/ 7 w 136"/>
              <a:gd name="T91" fmla="*/ 0 h 140"/>
              <a:gd name="T92" fmla="*/ 11 w 136"/>
              <a:gd name="T93" fmla="*/ 0 h 140"/>
              <a:gd name="T94" fmla="*/ 15 w 136"/>
              <a:gd name="T95" fmla="*/ 0 h 14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6"/>
              <a:gd name="T145" fmla="*/ 0 h 140"/>
              <a:gd name="T146" fmla="*/ 136 w 136"/>
              <a:gd name="T147" fmla="*/ 140 h 14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6" h="140">
                <a:moveTo>
                  <a:pt x="15" y="0"/>
                </a:moveTo>
                <a:lnTo>
                  <a:pt x="23" y="4"/>
                </a:lnTo>
                <a:lnTo>
                  <a:pt x="28" y="4"/>
                </a:lnTo>
                <a:lnTo>
                  <a:pt x="34" y="8"/>
                </a:lnTo>
                <a:lnTo>
                  <a:pt x="42" y="10"/>
                </a:lnTo>
                <a:lnTo>
                  <a:pt x="48" y="12"/>
                </a:lnTo>
                <a:lnTo>
                  <a:pt x="51" y="13"/>
                </a:lnTo>
                <a:lnTo>
                  <a:pt x="57" y="15"/>
                </a:lnTo>
                <a:lnTo>
                  <a:pt x="63" y="19"/>
                </a:lnTo>
                <a:lnTo>
                  <a:pt x="69" y="21"/>
                </a:lnTo>
                <a:lnTo>
                  <a:pt x="71" y="25"/>
                </a:lnTo>
                <a:lnTo>
                  <a:pt x="73" y="29"/>
                </a:lnTo>
                <a:lnTo>
                  <a:pt x="73" y="33"/>
                </a:lnTo>
                <a:lnTo>
                  <a:pt x="73" y="38"/>
                </a:lnTo>
                <a:lnTo>
                  <a:pt x="73" y="42"/>
                </a:lnTo>
                <a:lnTo>
                  <a:pt x="73" y="46"/>
                </a:lnTo>
                <a:lnTo>
                  <a:pt x="76" y="48"/>
                </a:lnTo>
                <a:lnTo>
                  <a:pt x="80" y="52"/>
                </a:lnTo>
                <a:lnTo>
                  <a:pt x="88" y="56"/>
                </a:lnTo>
                <a:lnTo>
                  <a:pt x="98" y="61"/>
                </a:lnTo>
                <a:lnTo>
                  <a:pt x="107" y="65"/>
                </a:lnTo>
                <a:lnTo>
                  <a:pt x="121" y="71"/>
                </a:lnTo>
                <a:lnTo>
                  <a:pt x="128" y="77"/>
                </a:lnTo>
                <a:lnTo>
                  <a:pt x="134" y="77"/>
                </a:lnTo>
                <a:lnTo>
                  <a:pt x="136" y="81"/>
                </a:lnTo>
                <a:lnTo>
                  <a:pt x="136" y="84"/>
                </a:lnTo>
                <a:lnTo>
                  <a:pt x="134" y="86"/>
                </a:lnTo>
                <a:lnTo>
                  <a:pt x="132" y="90"/>
                </a:lnTo>
                <a:lnTo>
                  <a:pt x="132" y="94"/>
                </a:lnTo>
                <a:lnTo>
                  <a:pt x="130" y="96"/>
                </a:lnTo>
                <a:lnTo>
                  <a:pt x="128" y="100"/>
                </a:lnTo>
                <a:lnTo>
                  <a:pt x="128" y="102"/>
                </a:lnTo>
                <a:lnTo>
                  <a:pt x="128" y="106"/>
                </a:lnTo>
                <a:lnTo>
                  <a:pt x="128" y="108"/>
                </a:lnTo>
                <a:lnTo>
                  <a:pt x="128" y="109"/>
                </a:lnTo>
                <a:lnTo>
                  <a:pt x="130" y="111"/>
                </a:lnTo>
                <a:lnTo>
                  <a:pt x="130" y="115"/>
                </a:lnTo>
                <a:lnTo>
                  <a:pt x="132" y="119"/>
                </a:lnTo>
                <a:lnTo>
                  <a:pt x="132" y="123"/>
                </a:lnTo>
                <a:lnTo>
                  <a:pt x="134" y="125"/>
                </a:lnTo>
                <a:lnTo>
                  <a:pt x="126" y="127"/>
                </a:lnTo>
                <a:lnTo>
                  <a:pt x="119" y="129"/>
                </a:lnTo>
                <a:lnTo>
                  <a:pt x="109" y="129"/>
                </a:lnTo>
                <a:lnTo>
                  <a:pt x="101" y="129"/>
                </a:lnTo>
                <a:lnTo>
                  <a:pt x="96" y="131"/>
                </a:lnTo>
                <a:lnTo>
                  <a:pt x="90" y="132"/>
                </a:lnTo>
                <a:lnTo>
                  <a:pt x="86" y="136"/>
                </a:lnTo>
                <a:lnTo>
                  <a:pt x="84" y="140"/>
                </a:lnTo>
                <a:lnTo>
                  <a:pt x="82" y="140"/>
                </a:lnTo>
                <a:lnTo>
                  <a:pt x="78" y="140"/>
                </a:lnTo>
                <a:lnTo>
                  <a:pt x="73" y="140"/>
                </a:lnTo>
                <a:lnTo>
                  <a:pt x="69" y="140"/>
                </a:lnTo>
                <a:lnTo>
                  <a:pt x="65" y="140"/>
                </a:lnTo>
                <a:lnTo>
                  <a:pt x="63" y="140"/>
                </a:lnTo>
                <a:lnTo>
                  <a:pt x="59" y="140"/>
                </a:lnTo>
                <a:lnTo>
                  <a:pt x="53" y="140"/>
                </a:lnTo>
                <a:lnTo>
                  <a:pt x="50" y="140"/>
                </a:lnTo>
                <a:lnTo>
                  <a:pt x="44" y="138"/>
                </a:lnTo>
                <a:lnTo>
                  <a:pt x="40" y="138"/>
                </a:lnTo>
                <a:lnTo>
                  <a:pt x="34" y="134"/>
                </a:lnTo>
                <a:lnTo>
                  <a:pt x="32" y="132"/>
                </a:lnTo>
                <a:lnTo>
                  <a:pt x="30" y="129"/>
                </a:lnTo>
                <a:lnTo>
                  <a:pt x="28" y="125"/>
                </a:lnTo>
                <a:lnTo>
                  <a:pt x="30" y="115"/>
                </a:lnTo>
                <a:lnTo>
                  <a:pt x="32" y="104"/>
                </a:lnTo>
                <a:lnTo>
                  <a:pt x="40" y="96"/>
                </a:lnTo>
                <a:lnTo>
                  <a:pt x="44" y="88"/>
                </a:lnTo>
                <a:lnTo>
                  <a:pt x="50" y="81"/>
                </a:lnTo>
                <a:lnTo>
                  <a:pt x="53" y="73"/>
                </a:lnTo>
                <a:lnTo>
                  <a:pt x="57" y="65"/>
                </a:lnTo>
                <a:lnTo>
                  <a:pt x="59" y="60"/>
                </a:lnTo>
                <a:lnTo>
                  <a:pt x="57" y="54"/>
                </a:lnTo>
                <a:lnTo>
                  <a:pt x="53" y="50"/>
                </a:lnTo>
                <a:lnTo>
                  <a:pt x="50" y="48"/>
                </a:lnTo>
                <a:lnTo>
                  <a:pt x="44" y="48"/>
                </a:lnTo>
                <a:lnTo>
                  <a:pt x="38" y="46"/>
                </a:lnTo>
                <a:lnTo>
                  <a:pt x="30" y="46"/>
                </a:lnTo>
                <a:lnTo>
                  <a:pt x="27" y="46"/>
                </a:lnTo>
                <a:lnTo>
                  <a:pt x="23" y="42"/>
                </a:lnTo>
                <a:lnTo>
                  <a:pt x="21" y="38"/>
                </a:lnTo>
                <a:lnTo>
                  <a:pt x="19" y="35"/>
                </a:lnTo>
                <a:lnTo>
                  <a:pt x="15" y="29"/>
                </a:lnTo>
                <a:lnTo>
                  <a:pt x="13" y="23"/>
                </a:lnTo>
                <a:lnTo>
                  <a:pt x="9" y="17"/>
                </a:lnTo>
                <a:lnTo>
                  <a:pt x="5" y="10"/>
                </a:lnTo>
                <a:lnTo>
                  <a:pt x="4" y="4"/>
                </a:lnTo>
                <a:lnTo>
                  <a:pt x="0" y="0"/>
                </a:lnTo>
                <a:lnTo>
                  <a:pt x="4" y="0"/>
                </a:lnTo>
                <a:lnTo>
                  <a:pt x="5" y="0"/>
                </a:lnTo>
                <a:lnTo>
                  <a:pt x="7" y="0"/>
                </a:lnTo>
                <a:lnTo>
                  <a:pt x="9" y="0"/>
                </a:lnTo>
                <a:lnTo>
                  <a:pt x="11" y="0"/>
                </a:lnTo>
                <a:lnTo>
                  <a:pt x="13" y="0"/>
                </a:lnTo>
                <a:lnTo>
                  <a:pt x="15"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69" name="Freeform 210"/>
          <p:cNvSpPr>
            <a:spLocks/>
          </p:cNvSpPr>
          <p:nvPr/>
        </p:nvSpPr>
        <p:spPr bwMode="auto">
          <a:xfrm>
            <a:off x="5995665" y="4738688"/>
            <a:ext cx="207963" cy="155575"/>
          </a:xfrm>
          <a:custGeom>
            <a:avLst/>
            <a:gdLst>
              <a:gd name="T0" fmla="*/ 73 w 332"/>
              <a:gd name="T1" fmla="*/ 129 h 235"/>
              <a:gd name="T2" fmla="*/ 90 w 332"/>
              <a:gd name="T3" fmla="*/ 95 h 235"/>
              <a:gd name="T4" fmla="*/ 104 w 332"/>
              <a:gd name="T5" fmla="*/ 73 h 235"/>
              <a:gd name="T6" fmla="*/ 127 w 332"/>
              <a:gd name="T7" fmla="*/ 60 h 235"/>
              <a:gd name="T8" fmla="*/ 152 w 332"/>
              <a:gd name="T9" fmla="*/ 50 h 235"/>
              <a:gd name="T10" fmla="*/ 167 w 332"/>
              <a:gd name="T11" fmla="*/ 35 h 235"/>
              <a:gd name="T12" fmla="*/ 213 w 332"/>
              <a:gd name="T13" fmla="*/ 23 h 235"/>
              <a:gd name="T14" fmla="*/ 255 w 332"/>
              <a:gd name="T15" fmla="*/ 8 h 235"/>
              <a:gd name="T16" fmla="*/ 282 w 332"/>
              <a:gd name="T17" fmla="*/ 10 h 235"/>
              <a:gd name="T18" fmla="*/ 307 w 332"/>
              <a:gd name="T19" fmla="*/ 23 h 235"/>
              <a:gd name="T20" fmla="*/ 332 w 332"/>
              <a:gd name="T21" fmla="*/ 35 h 235"/>
              <a:gd name="T22" fmla="*/ 324 w 332"/>
              <a:gd name="T23" fmla="*/ 56 h 235"/>
              <a:gd name="T24" fmla="*/ 294 w 332"/>
              <a:gd name="T25" fmla="*/ 73 h 235"/>
              <a:gd name="T26" fmla="*/ 242 w 332"/>
              <a:gd name="T27" fmla="*/ 83 h 235"/>
              <a:gd name="T28" fmla="*/ 211 w 332"/>
              <a:gd name="T29" fmla="*/ 93 h 235"/>
              <a:gd name="T30" fmla="*/ 188 w 332"/>
              <a:gd name="T31" fmla="*/ 112 h 235"/>
              <a:gd name="T32" fmla="*/ 159 w 332"/>
              <a:gd name="T33" fmla="*/ 144 h 235"/>
              <a:gd name="T34" fmla="*/ 140 w 332"/>
              <a:gd name="T35" fmla="*/ 154 h 235"/>
              <a:gd name="T36" fmla="*/ 121 w 332"/>
              <a:gd name="T37" fmla="*/ 154 h 235"/>
              <a:gd name="T38" fmla="*/ 104 w 332"/>
              <a:gd name="T39" fmla="*/ 144 h 235"/>
              <a:gd name="T40" fmla="*/ 88 w 332"/>
              <a:gd name="T41" fmla="*/ 141 h 235"/>
              <a:gd name="T42" fmla="*/ 79 w 332"/>
              <a:gd name="T43" fmla="*/ 143 h 235"/>
              <a:gd name="T44" fmla="*/ 71 w 332"/>
              <a:gd name="T45" fmla="*/ 150 h 235"/>
              <a:gd name="T46" fmla="*/ 61 w 332"/>
              <a:gd name="T47" fmla="*/ 158 h 235"/>
              <a:gd name="T48" fmla="*/ 46 w 332"/>
              <a:gd name="T49" fmla="*/ 164 h 235"/>
              <a:gd name="T50" fmla="*/ 38 w 332"/>
              <a:gd name="T51" fmla="*/ 169 h 235"/>
              <a:gd name="T52" fmla="*/ 38 w 332"/>
              <a:gd name="T53" fmla="*/ 177 h 235"/>
              <a:gd name="T54" fmla="*/ 42 w 332"/>
              <a:gd name="T55" fmla="*/ 183 h 235"/>
              <a:gd name="T56" fmla="*/ 42 w 332"/>
              <a:gd name="T57" fmla="*/ 189 h 235"/>
              <a:gd name="T58" fmla="*/ 38 w 332"/>
              <a:gd name="T59" fmla="*/ 196 h 235"/>
              <a:gd name="T60" fmla="*/ 27 w 332"/>
              <a:gd name="T61" fmla="*/ 202 h 235"/>
              <a:gd name="T62" fmla="*/ 27 w 332"/>
              <a:gd name="T63" fmla="*/ 214 h 235"/>
              <a:gd name="T64" fmla="*/ 31 w 332"/>
              <a:gd name="T65" fmla="*/ 217 h 235"/>
              <a:gd name="T66" fmla="*/ 34 w 332"/>
              <a:gd name="T67" fmla="*/ 223 h 235"/>
              <a:gd name="T68" fmla="*/ 31 w 332"/>
              <a:gd name="T69" fmla="*/ 231 h 235"/>
              <a:gd name="T70" fmla="*/ 27 w 332"/>
              <a:gd name="T71" fmla="*/ 233 h 235"/>
              <a:gd name="T72" fmla="*/ 15 w 332"/>
              <a:gd name="T73" fmla="*/ 231 h 235"/>
              <a:gd name="T74" fmla="*/ 4 w 332"/>
              <a:gd name="T75" fmla="*/ 212 h 235"/>
              <a:gd name="T76" fmla="*/ 0 w 332"/>
              <a:gd name="T77" fmla="*/ 192 h 235"/>
              <a:gd name="T78" fmla="*/ 0 w 332"/>
              <a:gd name="T79" fmla="*/ 175 h 235"/>
              <a:gd name="T80" fmla="*/ 2 w 332"/>
              <a:gd name="T81" fmla="*/ 162 h 235"/>
              <a:gd name="T82" fmla="*/ 8 w 332"/>
              <a:gd name="T83" fmla="*/ 150 h 235"/>
              <a:gd name="T84" fmla="*/ 34 w 332"/>
              <a:gd name="T85" fmla="*/ 143 h 235"/>
              <a:gd name="T86" fmla="*/ 57 w 332"/>
              <a:gd name="T87" fmla="*/ 139 h 23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32"/>
              <a:gd name="T133" fmla="*/ 0 h 235"/>
              <a:gd name="T134" fmla="*/ 332 w 332"/>
              <a:gd name="T135" fmla="*/ 235 h 23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32" h="235">
                <a:moveTo>
                  <a:pt x="63" y="137"/>
                </a:moveTo>
                <a:lnTo>
                  <a:pt x="65" y="135"/>
                </a:lnTo>
                <a:lnTo>
                  <a:pt x="73" y="129"/>
                </a:lnTo>
                <a:lnTo>
                  <a:pt x="79" y="119"/>
                </a:lnTo>
                <a:lnTo>
                  <a:pt x="84" y="106"/>
                </a:lnTo>
                <a:lnTo>
                  <a:pt x="90" y="95"/>
                </a:lnTo>
                <a:lnTo>
                  <a:pt x="96" y="85"/>
                </a:lnTo>
                <a:lnTo>
                  <a:pt x="100" y="77"/>
                </a:lnTo>
                <a:lnTo>
                  <a:pt x="104" y="73"/>
                </a:lnTo>
                <a:lnTo>
                  <a:pt x="111" y="68"/>
                </a:lnTo>
                <a:lnTo>
                  <a:pt x="119" y="64"/>
                </a:lnTo>
                <a:lnTo>
                  <a:pt x="127" y="60"/>
                </a:lnTo>
                <a:lnTo>
                  <a:pt x="134" y="56"/>
                </a:lnTo>
                <a:lnTo>
                  <a:pt x="144" y="54"/>
                </a:lnTo>
                <a:lnTo>
                  <a:pt x="152" y="50"/>
                </a:lnTo>
                <a:lnTo>
                  <a:pt x="155" y="45"/>
                </a:lnTo>
                <a:lnTo>
                  <a:pt x="159" y="35"/>
                </a:lnTo>
                <a:lnTo>
                  <a:pt x="167" y="35"/>
                </a:lnTo>
                <a:lnTo>
                  <a:pt x="182" y="31"/>
                </a:lnTo>
                <a:lnTo>
                  <a:pt x="198" y="29"/>
                </a:lnTo>
                <a:lnTo>
                  <a:pt x="213" y="23"/>
                </a:lnTo>
                <a:lnTo>
                  <a:pt x="230" y="18"/>
                </a:lnTo>
                <a:lnTo>
                  <a:pt x="244" y="14"/>
                </a:lnTo>
                <a:lnTo>
                  <a:pt x="255" y="8"/>
                </a:lnTo>
                <a:lnTo>
                  <a:pt x="259" y="0"/>
                </a:lnTo>
                <a:lnTo>
                  <a:pt x="272" y="6"/>
                </a:lnTo>
                <a:lnTo>
                  <a:pt x="282" y="10"/>
                </a:lnTo>
                <a:lnTo>
                  <a:pt x="290" y="14"/>
                </a:lnTo>
                <a:lnTo>
                  <a:pt x="297" y="18"/>
                </a:lnTo>
                <a:lnTo>
                  <a:pt x="307" y="23"/>
                </a:lnTo>
                <a:lnTo>
                  <a:pt x="315" y="27"/>
                </a:lnTo>
                <a:lnTo>
                  <a:pt x="322" y="31"/>
                </a:lnTo>
                <a:lnTo>
                  <a:pt x="332" y="35"/>
                </a:lnTo>
                <a:lnTo>
                  <a:pt x="332" y="45"/>
                </a:lnTo>
                <a:lnTo>
                  <a:pt x="328" y="50"/>
                </a:lnTo>
                <a:lnTo>
                  <a:pt x="324" y="56"/>
                </a:lnTo>
                <a:lnTo>
                  <a:pt x="319" y="60"/>
                </a:lnTo>
                <a:lnTo>
                  <a:pt x="307" y="68"/>
                </a:lnTo>
                <a:lnTo>
                  <a:pt x="294" y="73"/>
                </a:lnTo>
                <a:lnTo>
                  <a:pt x="276" y="77"/>
                </a:lnTo>
                <a:lnTo>
                  <a:pt x="259" y="81"/>
                </a:lnTo>
                <a:lnTo>
                  <a:pt x="242" y="83"/>
                </a:lnTo>
                <a:lnTo>
                  <a:pt x="228" y="85"/>
                </a:lnTo>
                <a:lnTo>
                  <a:pt x="221" y="89"/>
                </a:lnTo>
                <a:lnTo>
                  <a:pt x="211" y="93"/>
                </a:lnTo>
                <a:lnTo>
                  <a:pt x="203" y="96"/>
                </a:lnTo>
                <a:lnTo>
                  <a:pt x="198" y="100"/>
                </a:lnTo>
                <a:lnTo>
                  <a:pt x="188" y="112"/>
                </a:lnTo>
                <a:lnTo>
                  <a:pt x="178" y="125"/>
                </a:lnTo>
                <a:lnTo>
                  <a:pt x="169" y="137"/>
                </a:lnTo>
                <a:lnTo>
                  <a:pt x="159" y="144"/>
                </a:lnTo>
                <a:lnTo>
                  <a:pt x="155" y="150"/>
                </a:lnTo>
                <a:lnTo>
                  <a:pt x="150" y="154"/>
                </a:lnTo>
                <a:lnTo>
                  <a:pt x="140" y="154"/>
                </a:lnTo>
                <a:lnTo>
                  <a:pt x="132" y="154"/>
                </a:lnTo>
                <a:lnTo>
                  <a:pt x="127" y="154"/>
                </a:lnTo>
                <a:lnTo>
                  <a:pt x="121" y="154"/>
                </a:lnTo>
                <a:lnTo>
                  <a:pt x="115" y="150"/>
                </a:lnTo>
                <a:lnTo>
                  <a:pt x="111" y="146"/>
                </a:lnTo>
                <a:lnTo>
                  <a:pt x="104" y="144"/>
                </a:lnTo>
                <a:lnTo>
                  <a:pt x="100" y="143"/>
                </a:lnTo>
                <a:lnTo>
                  <a:pt x="94" y="141"/>
                </a:lnTo>
                <a:lnTo>
                  <a:pt x="88" y="141"/>
                </a:lnTo>
                <a:lnTo>
                  <a:pt x="86" y="141"/>
                </a:lnTo>
                <a:lnTo>
                  <a:pt x="82" y="141"/>
                </a:lnTo>
                <a:lnTo>
                  <a:pt x="79" y="143"/>
                </a:lnTo>
                <a:lnTo>
                  <a:pt x="77" y="144"/>
                </a:lnTo>
                <a:lnTo>
                  <a:pt x="73" y="146"/>
                </a:lnTo>
                <a:lnTo>
                  <a:pt x="71" y="150"/>
                </a:lnTo>
                <a:lnTo>
                  <a:pt x="67" y="154"/>
                </a:lnTo>
                <a:lnTo>
                  <a:pt x="61" y="158"/>
                </a:lnTo>
                <a:lnTo>
                  <a:pt x="56" y="158"/>
                </a:lnTo>
                <a:lnTo>
                  <a:pt x="52" y="162"/>
                </a:lnTo>
                <a:lnTo>
                  <a:pt x="46" y="164"/>
                </a:lnTo>
                <a:lnTo>
                  <a:pt x="42" y="166"/>
                </a:lnTo>
                <a:lnTo>
                  <a:pt x="40" y="167"/>
                </a:lnTo>
                <a:lnTo>
                  <a:pt x="38" y="169"/>
                </a:lnTo>
                <a:lnTo>
                  <a:pt x="38" y="173"/>
                </a:lnTo>
                <a:lnTo>
                  <a:pt x="38" y="175"/>
                </a:lnTo>
                <a:lnTo>
                  <a:pt x="38" y="177"/>
                </a:lnTo>
                <a:lnTo>
                  <a:pt x="40" y="179"/>
                </a:lnTo>
                <a:lnTo>
                  <a:pt x="42" y="181"/>
                </a:lnTo>
                <a:lnTo>
                  <a:pt x="42" y="183"/>
                </a:lnTo>
                <a:lnTo>
                  <a:pt x="42" y="185"/>
                </a:lnTo>
                <a:lnTo>
                  <a:pt x="42" y="189"/>
                </a:lnTo>
                <a:lnTo>
                  <a:pt x="42" y="192"/>
                </a:lnTo>
                <a:lnTo>
                  <a:pt x="40" y="192"/>
                </a:lnTo>
                <a:lnTo>
                  <a:pt x="38" y="196"/>
                </a:lnTo>
                <a:lnTo>
                  <a:pt x="34" y="198"/>
                </a:lnTo>
                <a:lnTo>
                  <a:pt x="31" y="200"/>
                </a:lnTo>
                <a:lnTo>
                  <a:pt x="27" y="202"/>
                </a:lnTo>
                <a:lnTo>
                  <a:pt x="25" y="202"/>
                </a:lnTo>
                <a:lnTo>
                  <a:pt x="25" y="214"/>
                </a:lnTo>
                <a:lnTo>
                  <a:pt x="27" y="214"/>
                </a:lnTo>
                <a:lnTo>
                  <a:pt x="29" y="214"/>
                </a:lnTo>
                <a:lnTo>
                  <a:pt x="29" y="215"/>
                </a:lnTo>
                <a:lnTo>
                  <a:pt x="31" y="217"/>
                </a:lnTo>
                <a:lnTo>
                  <a:pt x="34" y="219"/>
                </a:lnTo>
                <a:lnTo>
                  <a:pt x="34" y="221"/>
                </a:lnTo>
                <a:lnTo>
                  <a:pt x="34" y="223"/>
                </a:lnTo>
                <a:lnTo>
                  <a:pt x="34" y="227"/>
                </a:lnTo>
                <a:lnTo>
                  <a:pt x="31" y="231"/>
                </a:lnTo>
                <a:lnTo>
                  <a:pt x="31" y="233"/>
                </a:lnTo>
                <a:lnTo>
                  <a:pt x="29" y="233"/>
                </a:lnTo>
                <a:lnTo>
                  <a:pt x="27" y="233"/>
                </a:lnTo>
                <a:lnTo>
                  <a:pt x="25" y="235"/>
                </a:lnTo>
                <a:lnTo>
                  <a:pt x="21" y="233"/>
                </a:lnTo>
                <a:lnTo>
                  <a:pt x="15" y="231"/>
                </a:lnTo>
                <a:lnTo>
                  <a:pt x="11" y="223"/>
                </a:lnTo>
                <a:lnTo>
                  <a:pt x="8" y="217"/>
                </a:lnTo>
                <a:lnTo>
                  <a:pt x="4" y="212"/>
                </a:lnTo>
                <a:lnTo>
                  <a:pt x="2" y="206"/>
                </a:lnTo>
                <a:lnTo>
                  <a:pt x="0" y="200"/>
                </a:lnTo>
                <a:lnTo>
                  <a:pt x="0" y="192"/>
                </a:lnTo>
                <a:lnTo>
                  <a:pt x="0" y="189"/>
                </a:lnTo>
                <a:lnTo>
                  <a:pt x="0" y="181"/>
                </a:lnTo>
                <a:lnTo>
                  <a:pt x="0" y="175"/>
                </a:lnTo>
                <a:lnTo>
                  <a:pt x="0" y="171"/>
                </a:lnTo>
                <a:lnTo>
                  <a:pt x="2" y="166"/>
                </a:lnTo>
                <a:lnTo>
                  <a:pt x="2" y="162"/>
                </a:lnTo>
                <a:lnTo>
                  <a:pt x="0" y="154"/>
                </a:lnTo>
                <a:lnTo>
                  <a:pt x="0" y="150"/>
                </a:lnTo>
                <a:lnTo>
                  <a:pt x="8" y="150"/>
                </a:lnTo>
                <a:lnTo>
                  <a:pt x="17" y="146"/>
                </a:lnTo>
                <a:lnTo>
                  <a:pt x="25" y="144"/>
                </a:lnTo>
                <a:lnTo>
                  <a:pt x="34" y="143"/>
                </a:lnTo>
                <a:lnTo>
                  <a:pt x="42" y="141"/>
                </a:lnTo>
                <a:lnTo>
                  <a:pt x="50" y="139"/>
                </a:lnTo>
                <a:lnTo>
                  <a:pt x="57" y="139"/>
                </a:lnTo>
                <a:lnTo>
                  <a:pt x="63" y="137"/>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70" name="Freeform 211"/>
          <p:cNvSpPr>
            <a:spLocks/>
          </p:cNvSpPr>
          <p:nvPr/>
        </p:nvSpPr>
        <p:spPr bwMode="auto">
          <a:xfrm>
            <a:off x="5995665" y="4738688"/>
            <a:ext cx="207963" cy="155575"/>
          </a:xfrm>
          <a:custGeom>
            <a:avLst/>
            <a:gdLst>
              <a:gd name="T0" fmla="*/ 73 w 332"/>
              <a:gd name="T1" fmla="*/ 129 h 235"/>
              <a:gd name="T2" fmla="*/ 90 w 332"/>
              <a:gd name="T3" fmla="*/ 95 h 235"/>
              <a:gd name="T4" fmla="*/ 104 w 332"/>
              <a:gd name="T5" fmla="*/ 73 h 235"/>
              <a:gd name="T6" fmla="*/ 127 w 332"/>
              <a:gd name="T7" fmla="*/ 60 h 235"/>
              <a:gd name="T8" fmla="*/ 152 w 332"/>
              <a:gd name="T9" fmla="*/ 50 h 235"/>
              <a:gd name="T10" fmla="*/ 167 w 332"/>
              <a:gd name="T11" fmla="*/ 35 h 235"/>
              <a:gd name="T12" fmla="*/ 213 w 332"/>
              <a:gd name="T13" fmla="*/ 23 h 235"/>
              <a:gd name="T14" fmla="*/ 255 w 332"/>
              <a:gd name="T15" fmla="*/ 8 h 235"/>
              <a:gd name="T16" fmla="*/ 282 w 332"/>
              <a:gd name="T17" fmla="*/ 10 h 235"/>
              <a:gd name="T18" fmla="*/ 307 w 332"/>
              <a:gd name="T19" fmla="*/ 23 h 235"/>
              <a:gd name="T20" fmla="*/ 332 w 332"/>
              <a:gd name="T21" fmla="*/ 35 h 235"/>
              <a:gd name="T22" fmla="*/ 324 w 332"/>
              <a:gd name="T23" fmla="*/ 56 h 235"/>
              <a:gd name="T24" fmla="*/ 294 w 332"/>
              <a:gd name="T25" fmla="*/ 73 h 235"/>
              <a:gd name="T26" fmla="*/ 242 w 332"/>
              <a:gd name="T27" fmla="*/ 83 h 235"/>
              <a:gd name="T28" fmla="*/ 211 w 332"/>
              <a:gd name="T29" fmla="*/ 93 h 235"/>
              <a:gd name="T30" fmla="*/ 188 w 332"/>
              <a:gd name="T31" fmla="*/ 112 h 235"/>
              <a:gd name="T32" fmla="*/ 159 w 332"/>
              <a:gd name="T33" fmla="*/ 144 h 235"/>
              <a:gd name="T34" fmla="*/ 140 w 332"/>
              <a:gd name="T35" fmla="*/ 154 h 235"/>
              <a:gd name="T36" fmla="*/ 121 w 332"/>
              <a:gd name="T37" fmla="*/ 154 h 235"/>
              <a:gd name="T38" fmla="*/ 104 w 332"/>
              <a:gd name="T39" fmla="*/ 144 h 235"/>
              <a:gd name="T40" fmla="*/ 88 w 332"/>
              <a:gd name="T41" fmla="*/ 141 h 235"/>
              <a:gd name="T42" fmla="*/ 79 w 332"/>
              <a:gd name="T43" fmla="*/ 143 h 235"/>
              <a:gd name="T44" fmla="*/ 71 w 332"/>
              <a:gd name="T45" fmla="*/ 150 h 235"/>
              <a:gd name="T46" fmla="*/ 61 w 332"/>
              <a:gd name="T47" fmla="*/ 158 h 235"/>
              <a:gd name="T48" fmla="*/ 46 w 332"/>
              <a:gd name="T49" fmla="*/ 164 h 235"/>
              <a:gd name="T50" fmla="*/ 38 w 332"/>
              <a:gd name="T51" fmla="*/ 169 h 235"/>
              <a:gd name="T52" fmla="*/ 38 w 332"/>
              <a:gd name="T53" fmla="*/ 177 h 235"/>
              <a:gd name="T54" fmla="*/ 42 w 332"/>
              <a:gd name="T55" fmla="*/ 183 h 235"/>
              <a:gd name="T56" fmla="*/ 42 w 332"/>
              <a:gd name="T57" fmla="*/ 189 h 235"/>
              <a:gd name="T58" fmla="*/ 38 w 332"/>
              <a:gd name="T59" fmla="*/ 196 h 235"/>
              <a:gd name="T60" fmla="*/ 27 w 332"/>
              <a:gd name="T61" fmla="*/ 202 h 235"/>
              <a:gd name="T62" fmla="*/ 27 w 332"/>
              <a:gd name="T63" fmla="*/ 214 h 235"/>
              <a:gd name="T64" fmla="*/ 31 w 332"/>
              <a:gd name="T65" fmla="*/ 217 h 235"/>
              <a:gd name="T66" fmla="*/ 34 w 332"/>
              <a:gd name="T67" fmla="*/ 223 h 235"/>
              <a:gd name="T68" fmla="*/ 31 w 332"/>
              <a:gd name="T69" fmla="*/ 231 h 235"/>
              <a:gd name="T70" fmla="*/ 27 w 332"/>
              <a:gd name="T71" fmla="*/ 233 h 235"/>
              <a:gd name="T72" fmla="*/ 15 w 332"/>
              <a:gd name="T73" fmla="*/ 231 h 235"/>
              <a:gd name="T74" fmla="*/ 4 w 332"/>
              <a:gd name="T75" fmla="*/ 212 h 235"/>
              <a:gd name="T76" fmla="*/ 0 w 332"/>
              <a:gd name="T77" fmla="*/ 192 h 235"/>
              <a:gd name="T78" fmla="*/ 0 w 332"/>
              <a:gd name="T79" fmla="*/ 175 h 235"/>
              <a:gd name="T80" fmla="*/ 2 w 332"/>
              <a:gd name="T81" fmla="*/ 162 h 235"/>
              <a:gd name="T82" fmla="*/ 8 w 332"/>
              <a:gd name="T83" fmla="*/ 150 h 235"/>
              <a:gd name="T84" fmla="*/ 34 w 332"/>
              <a:gd name="T85" fmla="*/ 143 h 235"/>
              <a:gd name="T86" fmla="*/ 57 w 332"/>
              <a:gd name="T87" fmla="*/ 139 h 23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32"/>
              <a:gd name="T133" fmla="*/ 0 h 235"/>
              <a:gd name="T134" fmla="*/ 332 w 332"/>
              <a:gd name="T135" fmla="*/ 235 h 23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32" h="235">
                <a:moveTo>
                  <a:pt x="63" y="137"/>
                </a:moveTo>
                <a:lnTo>
                  <a:pt x="65" y="135"/>
                </a:lnTo>
                <a:lnTo>
                  <a:pt x="73" y="129"/>
                </a:lnTo>
                <a:lnTo>
                  <a:pt x="79" y="119"/>
                </a:lnTo>
                <a:lnTo>
                  <a:pt x="84" y="106"/>
                </a:lnTo>
                <a:lnTo>
                  <a:pt x="90" y="95"/>
                </a:lnTo>
                <a:lnTo>
                  <a:pt x="96" y="85"/>
                </a:lnTo>
                <a:lnTo>
                  <a:pt x="100" y="77"/>
                </a:lnTo>
                <a:lnTo>
                  <a:pt x="104" y="73"/>
                </a:lnTo>
                <a:lnTo>
                  <a:pt x="111" y="68"/>
                </a:lnTo>
                <a:lnTo>
                  <a:pt x="119" y="64"/>
                </a:lnTo>
                <a:lnTo>
                  <a:pt x="127" y="60"/>
                </a:lnTo>
                <a:lnTo>
                  <a:pt x="134" y="56"/>
                </a:lnTo>
                <a:lnTo>
                  <a:pt x="144" y="54"/>
                </a:lnTo>
                <a:lnTo>
                  <a:pt x="152" y="50"/>
                </a:lnTo>
                <a:lnTo>
                  <a:pt x="155" y="45"/>
                </a:lnTo>
                <a:lnTo>
                  <a:pt x="159" y="35"/>
                </a:lnTo>
                <a:lnTo>
                  <a:pt x="167" y="35"/>
                </a:lnTo>
                <a:lnTo>
                  <a:pt x="182" y="31"/>
                </a:lnTo>
                <a:lnTo>
                  <a:pt x="198" y="29"/>
                </a:lnTo>
                <a:lnTo>
                  <a:pt x="213" y="23"/>
                </a:lnTo>
                <a:lnTo>
                  <a:pt x="230" y="18"/>
                </a:lnTo>
                <a:lnTo>
                  <a:pt x="244" y="14"/>
                </a:lnTo>
                <a:lnTo>
                  <a:pt x="255" y="8"/>
                </a:lnTo>
                <a:lnTo>
                  <a:pt x="259" y="0"/>
                </a:lnTo>
                <a:lnTo>
                  <a:pt x="272" y="6"/>
                </a:lnTo>
                <a:lnTo>
                  <a:pt x="282" y="10"/>
                </a:lnTo>
                <a:lnTo>
                  <a:pt x="290" y="14"/>
                </a:lnTo>
                <a:lnTo>
                  <a:pt x="297" y="18"/>
                </a:lnTo>
                <a:lnTo>
                  <a:pt x="307" y="23"/>
                </a:lnTo>
                <a:lnTo>
                  <a:pt x="315" y="27"/>
                </a:lnTo>
                <a:lnTo>
                  <a:pt x="322" y="31"/>
                </a:lnTo>
                <a:lnTo>
                  <a:pt x="332" y="35"/>
                </a:lnTo>
                <a:lnTo>
                  <a:pt x="332" y="45"/>
                </a:lnTo>
                <a:lnTo>
                  <a:pt x="328" y="50"/>
                </a:lnTo>
                <a:lnTo>
                  <a:pt x="324" y="56"/>
                </a:lnTo>
                <a:lnTo>
                  <a:pt x="319" y="60"/>
                </a:lnTo>
                <a:lnTo>
                  <a:pt x="307" y="68"/>
                </a:lnTo>
                <a:lnTo>
                  <a:pt x="294" y="73"/>
                </a:lnTo>
                <a:lnTo>
                  <a:pt x="276" y="77"/>
                </a:lnTo>
                <a:lnTo>
                  <a:pt x="259" y="81"/>
                </a:lnTo>
                <a:lnTo>
                  <a:pt x="242" y="83"/>
                </a:lnTo>
                <a:lnTo>
                  <a:pt x="228" y="85"/>
                </a:lnTo>
                <a:lnTo>
                  <a:pt x="221" y="89"/>
                </a:lnTo>
                <a:lnTo>
                  <a:pt x="211" y="93"/>
                </a:lnTo>
                <a:lnTo>
                  <a:pt x="203" y="96"/>
                </a:lnTo>
                <a:lnTo>
                  <a:pt x="198" y="100"/>
                </a:lnTo>
                <a:lnTo>
                  <a:pt x="188" y="112"/>
                </a:lnTo>
                <a:lnTo>
                  <a:pt x="178" y="125"/>
                </a:lnTo>
                <a:lnTo>
                  <a:pt x="169" y="137"/>
                </a:lnTo>
                <a:lnTo>
                  <a:pt x="159" y="144"/>
                </a:lnTo>
                <a:lnTo>
                  <a:pt x="155" y="150"/>
                </a:lnTo>
                <a:lnTo>
                  <a:pt x="150" y="154"/>
                </a:lnTo>
                <a:lnTo>
                  <a:pt x="140" y="154"/>
                </a:lnTo>
                <a:lnTo>
                  <a:pt x="132" y="154"/>
                </a:lnTo>
                <a:lnTo>
                  <a:pt x="127" y="154"/>
                </a:lnTo>
                <a:lnTo>
                  <a:pt x="121" y="154"/>
                </a:lnTo>
                <a:lnTo>
                  <a:pt x="115" y="150"/>
                </a:lnTo>
                <a:lnTo>
                  <a:pt x="111" y="146"/>
                </a:lnTo>
                <a:lnTo>
                  <a:pt x="104" y="144"/>
                </a:lnTo>
                <a:lnTo>
                  <a:pt x="100" y="143"/>
                </a:lnTo>
                <a:lnTo>
                  <a:pt x="94" y="141"/>
                </a:lnTo>
                <a:lnTo>
                  <a:pt x="88" y="141"/>
                </a:lnTo>
                <a:lnTo>
                  <a:pt x="86" y="141"/>
                </a:lnTo>
                <a:lnTo>
                  <a:pt x="82" y="141"/>
                </a:lnTo>
                <a:lnTo>
                  <a:pt x="79" y="143"/>
                </a:lnTo>
                <a:lnTo>
                  <a:pt x="77" y="144"/>
                </a:lnTo>
                <a:lnTo>
                  <a:pt x="73" y="146"/>
                </a:lnTo>
                <a:lnTo>
                  <a:pt x="71" y="150"/>
                </a:lnTo>
                <a:lnTo>
                  <a:pt x="67" y="154"/>
                </a:lnTo>
                <a:lnTo>
                  <a:pt x="61" y="158"/>
                </a:lnTo>
                <a:lnTo>
                  <a:pt x="56" y="158"/>
                </a:lnTo>
                <a:lnTo>
                  <a:pt x="52" y="162"/>
                </a:lnTo>
                <a:lnTo>
                  <a:pt x="46" y="164"/>
                </a:lnTo>
                <a:lnTo>
                  <a:pt x="42" y="166"/>
                </a:lnTo>
                <a:lnTo>
                  <a:pt x="40" y="167"/>
                </a:lnTo>
                <a:lnTo>
                  <a:pt x="38" y="169"/>
                </a:lnTo>
                <a:lnTo>
                  <a:pt x="38" y="173"/>
                </a:lnTo>
                <a:lnTo>
                  <a:pt x="38" y="175"/>
                </a:lnTo>
                <a:lnTo>
                  <a:pt x="38" y="177"/>
                </a:lnTo>
                <a:lnTo>
                  <a:pt x="40" y="179"/>
                </a:lnTo>
                <a:lnTo>
                  <a:pt x="42" y="181"/>
                </a:lnTo>
                <a:lnTo>
                  <a:pt x="42" y="183"/>
                </a:lnTo>
                <a:lnTo>
                  <a:pt x="42" y="185"/>
                </a:lnTo>
                <a:lnTo>
                  <a:pt x="42" y="189"/>
                </a:lnTo>
                <a:lnTo>
                  <a:pt x="42" y="192"/>
                </a:lnTo>
                <a:lnTo>
                  <a:pt x="40" y="192"/>
                </a:lnTo>
                <a:lnTo>
                  <a:pt x="38" y="196"/>
                </a:lnTo>
                <a:lnTo>
                  <a:pt x="34" y="198"/>
                </a:lnTo>
                <a:lnTo>
                  <a:pt x="31" y="200"/>
                </a:lnTo>
                <a:lnTo>
                  <a:pt x="27" y="202"/>
                </a:lnTo>
                <a:lnTo>
                  <a:pt x="25" y="202"/>
                </a:lnTo>
                <a:lnTo>
                  <a:pt x="25" y="214"/>
                </a:lnTo>
                <a:lnTo>
                  <a:pt x="27" y="214"/>
                </a:lnTo>
                <a:lnTo>
                  <a:pt x="29" y="214"/>
                </a:lnTo>
                <a:lnTo>
                  <a:pt x="29" y="215"/>
                </a:lnTo>
                <a:lnTo>
                  <a:pt x="31" y="217"/>
                </a:lnTo>
                <a:lnTo>
                  <a:pt x="34" y="219"/>
                </a:lnTo>
                <a:lnTo>
                  <a:pt x="34" y="221"/>
                </a:lnTo>
                <a:lnTo>
                  <a:pt x="34" y="223"/>
                </a:lnTo>
                <a:lnTo>
                  <a:pt x="34" y="227"/>
                </a:lnTo>
                <a:lnTo>
                  <a:pt x="31" y="231"/>
                </a:lnTo>
                <a:lnTo>
                  <a:pt x="31" y="233"/>
                </a:lnTo>
                <a:lnTo>
                  <a:pt x="29" y="233"/>
                </a:lnTo>
                <a:lnTo>
                  <a:pt x="27" y="233"/>
                </a:lnTo>
                <a:lnTo>
                  <a:pt x="25" y="235"/>
                </a:lnTo>
                <a:lnTo>
                  <a:pt x="21" y="233"/>
                </a:lnTo>
                <a:lnTo>
                  <a:pt x="15" y="231"/>
                </a:lnTo>
                <a:lnTo>
                  <a:pt x="11" y="223"/>
                </a:lnTo>
                <a:lnTo>
                  <a:pt x="8" y="217"/>
                </a:lnTo>
                <a:lnTo>
                  <a:pt x="4" y="212"/>
                </a:lnTo>
                <a:lnTo>
                  <a:pt x="2" y="206"/>
                </a:lnTo>
                <a:lnTo>
                  <a:pt x="0" y="200"/>
                </a:lnTo>
                <a:lnTo>
                  <a:pt x="0" y="192"/>
                </a:lnTo>
                <a:lnTo>
                  <a:pt x="0" y="189"/>
                </a:lnTo>
                <a:lnTo>
                  <a:pt x="0" y="181"/>
                </a:lnTo>
                <a:lnTo>
                  <a:pt x="0" y="175"/>
                </a:lnTo>
                <a:lnTo>
                  <a:pt x="0" y="171"/>
                </a:lnTo>
                <a:lnTo>
                  <a:pt x="2" y="166"/>
                </a:lnTo>
                <a:lnTo>
                  <a:pt x="2" y="162"/>
                </a:lnTo>
                <a:lnTo>
                  <a:pt x="0" y="154"/>
                </a:lnTo>
                <a:lnTo>
                  <a:pt x="0" y="150"/>
                </a:lnTo>
                <a:lnTo>
                  <a:pt x="8" y="150"/>
                </a:lnTo>
                <a:lnTo>
                  <a:pt x="17" y="146"/>
                </a:lnTo>
                <a:lnTo>
                  <a:pt x="25" y="144"/>
                </a:lnTo>
                <a:lnTo>
                  <a:pt x="34" y="143"/>
                </a:lnTo>
                <a:lnTo>
                  <a:pt x="42" y="141"/>
                </a:lnTo>
                <a:lnTo>
                  <a:pt x="50" y="139"/>
                </a:lnTo>
                <a:lnTo>
                  <a:pt x="57" y="139"/>
                </a:lnTo>
                <a:lnTo>
                  <a:pt x="63" y="137"/>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71" name="Freeform 212"/>
          <p:cNvSpPr>
            <a:spLocks/>
          </p:cNvSpPr>
          <p:nvPr/>
        </p:nvSpPr>
        <p:spPr bwMode="auto">
          <a:xfrm>
            <a:off x="5435278" y="4608513"/>
            <a:ext cx="23812" cy="25400"/>
          </a:xfrm>
          <a:custGeom>
            <a:avLst/>
            <a:gdLst>
              <a:gd name="T0" fmla="*/ 16 w 39"/>
              <a:gd name="T1" fmla="*/ 19 h 38"/>
              <a:gd name="T2" fmla="*/ 16 w 39"/>
              <a:gd name="T3" fmla="*/ 19 h 38"/>
              <a:gd name="T4" fmla="*/ 19 w 39"/>
              <a:gd name="T5" fmla="*/ 15 h 38"/>
              <a:gd name="T6" fmla="*/ 21 w 39"/>
              <a:gd name="T7" fmla="*/ 11 h 38"/>
              <a:gd name="T8" fmla="*/ 25 w 39"/>
              <a:gd name="T9" fmla="*/ 7 h 38"/>
              <a:gd name="T10" fmla="*/ 29 w 39"/>
              <a:gd name="T11" fmla="*/ 3 h 38"/>
              <a:gd name="T12" fmla="*/ 33 w 39"/>
              <a:gd name="T13" fmla="*/ 0 h 38"/>
              <a:gd name="T14" fmla="*/ 35 w 39"/>
              <a:gd name="T15" fmla="*/ 3 h 38"/>
              <a:gd name="T16" fmla="*/ 35 w 39"/>
              <a:gd name="T17" fmla="*/ 7 h 38"/>
              <a:gd name="T18" fmla="*/ 35 w 39"/>
              <a:gd name="T19" fmla="*/ 11 h 38"/>
              <a:gd name="T20" fmla="*/ 35 w 39"/>
              <a:gd name="T21" fmla="*/ 13 h 38"/>
              <a:gd name="T22" fmla="*/ 35 w 39"/>
              <a:gd name="T23" fmla="*/ 15 h 38"/>
              <a:gd name="T24" fmla="*/ 35 w 39"/>
              <a:gd name="T25" fmla="*/ 17 h 38"/>
              <a:gd name="T26" fmla="*/ 37 w 39"/>
              <a:gd name="T27" fmla="*/ 19 h 38"/>
              <a:gd name="T28" fmla="*/ 37 w 39"/>
              <a:gd name="T29" fmla="*/ 21 h 38"/>
              <a:gd name="T30" fmla="*/ 39 w 39"/>
              <a:gd name="T31" fmla="*/ 23 h 38"/>
              <a:gd name="T32" fmla="*/ 37 w 39"/>
              <a:gd name="T33" fmla="*/ 25 h 38"/>
              <a:gd name="T34" fmla="*/ 37 w 39"/>
              <a:gd name="T35" fmla="*/ 28 h 38"/>
              <a:gd name="T36" fmla="*/ 37 w 39"/>
              <a:gd name="T37" fmla="*/ 30 h 38"/>
              <a:gd name="T38" fmla="*/ 37 w 39"/>
              <a:gd name="T39" fmla="*/ 32 h 38"/>
              <a:gd name="T40" fmla="*/ 37 w 39"/>
              <a:gd name="T41" fmla="*/ 38 h 38"/>
              <a:gd name="T42" fmla="*/ 37 w 39"/>
              <a:gd name="T43" fmla="*/ 38 h 38"/>
              <a:gd name="T44" fmla="*/ 39 w 39"/>
              <a:gd name="T45" fmla="*/ 38 h 38"/>
              <a:gd name="T46" fmla="*/ 31 w 39"/>
              <a:gd name="T47" fmla="*/ 38 h 38"/>
              <a:gd name="T48" fmla="*/ 25 w 39"/>
              <a:gd name="T49" fmla="*/ 38 h 38"/>
              <a:gd name="T50" fmla="*/ 19 w 39"/>
              <a:gd name="T51" fmla="*/ 38 h 38"/>
              <a:gd name="T52" fmla="*/ 16 w 39"/>
              <a:gd name="T53" fmla="*/ 32 h 38"/>
              <a:gd name="T54" fmla="*/ 8 w 39"/>
              <a:gd name="T55" fmla="*/ 30 h 38"/>
              <a:gd name="T56" fmla="*/ 4 w 39"/>
              <a:gd name="T57" fmla="*/ 26 h 38"/>
              <a:gd name="T58" fmla="*/ 2 w 39"/>
              <a:gd name="T59" fmla="*/ 23 h 38"/>
              <a:gd name="T60" fmla="*/ 0 w 39"/>
              <a:gd name="T61" fmla="*/ 19 h 38"/>
              <a:gd name="T62" fmla="*/ 2 w 39"/>
              <a:gd name="T63" fmla="*/ 19 h 38"/>
              <a:gd name="T64" fmla="*/ 4 w 39"/>
              <a:gd name="T65" fmla="*/ 19 h 38"/>
              <a:gd name="T66" fmla="*/ 6 w 39"/>
              <a:gd name="T67" fmla="*/ 19 h 38"/>
              <a:gd name="T68" fmla="*/ 8 w 39"/>
              <a:gd name="T69" fmla="*/ 19 h 38"/>
              <a:gd name="T70" fmla="*/ 10 w 39"/>
              <a:gd name="T71" fmla="*/ 19 h 38"/>
              <a:gd name="T72" fmla="*/ 12 w 39"/>
              <a:gd name="T73" fmla="*/ 19 h 38"/>
              <a:gd name="T74" fmla="*/ 16 w 39"/>
              <a:gd name="T75" fmla="*/ 19 h 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
              <a:gd name="T115" fmla="*/ 0 h 38"/>
              <a:gd name="T116" fmla="*/ 39 w 39"/>
              <a:gd name="T117" fmla="*/ 38 h 3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 h="38">
                <a:moveTo>
                  <a:pt x="16" y="19"/>
                </a:moveTo>
                <a:lnTo>
                  <a:pt x="16" y="19"/>
                </a:lnTo>
                <a:lnTo>
                  <a:pt x="19" y="15"/>
                </a:lnTo>
                <a:lnTo>
                  <a:pt x="21" y="11"/>
                </a:lnTo>
                <a:lnTo>
                  <a:pt x="25" y="7"/>
                </a:lnTo>
                <a:lnTo>
                  <a:pt x="29" y="3"/>
                </a:lnTo>
                <a:lnTo>
                  <a:pt x="33" y="0"/>
                </a:lnTo>
                <a:lnTo>
                  <a:pt x="35" y="3"/>
                </a:lnTo>
                <a:lnTo>
                  <a:pt x="35" y="7"/>
                </a:lnTo>
                <a:lnTo>
                  <a:pt x="35" y="11"/>
                </a:lnTo>
                <a:lnTo>
                  <a:pt x="35" y="13"/>
                </a:lnTo>
                <a:lnTo>
                  <a:pt x="35" y="15"/>
                </a:lnTo>
                <a:lnTo>
                  <a:pt x="35" y="17"/>
                </a:lnTo>
                <a:lnTo>
                  <a:pt x="37" y="19"/>
                </a:lnTo>
                <a:lnTo>
                  <a:pt x="37" y="21"/>
                </a:lnTo>
                <a:lnTo>
                  <a:pt x="39" y="23"/>
                </a:lnTo>
                <a:lnTo>
                  <a:pt x="37" y="25"/>
                </a:lnTo>
                <a:lnTo>
                  <a:pt x="37" y="28"/>
                </a:lnTo>
                <a:lnTo>
                  <a:pt x="37" y="30"/>
                </a:lnTo>
                <a:lnTo>
                  <a:pt x="37" y="32"/>
                </a:lnTo>
                <a:lnTo>
                  <a:pt x="37" y="38"/>
                </a:lnTo>
                <a:lnTo>
                  <a:pt x="39" y="38"/>
                </a:lnTo>
                <a:lnTo>
                  <a:pt x="31" y="38"/>
                </a:lnTo>
                <a:lnTo>
                  <a:pt x="25" y="38"/>
                </a:lnTo>
                <a:lnTo>
                  <a:pt x="19" y="38"/>
                </a:lnTo>
                <a:lnTo>
                  <a:pt x="16" y="32"/>
                </a:lnTo>
                <a:lnTo>
                  <a:pt x="8" y="30"/>
                </a:lnTo>
                <a:lnTo>
                  <a:pt x="4" y="26"/>
                </a:lnTo>
                <a:lnTo>
                  <a:pt x="2" y="23"/>
                </a:lnTo>
                <a:lnTo>
                  <a:pt x="0" y="19"/>
                </a:lnTo>
                <a:lnTo>
                  <a:pt x="2" y="19"/>
                </a:lnTo>
                <a:lnTo>
                  <a:pt x="4" y="19"/>
                </a:lnTo>
                <a:lnTo>
                  <a:pt x="6" y="19"/>
                </a:lnTo>
                <a:lnTo>
                  <a:pt x="8" y="19"/>
                </a:lnTo>
                <a:lnTo>
                  <a:pt x="10" y="19"/>
                </a:lnTo>
                <a:lnTo>
                  <a:pt x="12" y="19"/>
                </a:lnTo>
                <a:lnTo>
                  <a:pt x="16" y="19"/>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72" name="Freeform 213"/>
          <p:cNvSpPr>
            <a:spLocks/>
          </p:cNvSpPr>
          <p:nvPr/>
        </p:nvSpPr>
        <p:spPr bwMode="auto">
          <a:xfrm>
            <a:off x="5435278" y="4608513"/>
            <a:ext cx="23812" cy="25400"/>
          </a:xfrm>
          <a:custGeom>
            <a:avLst/>
            <a:gdLst>
              <a:gd name="T0" fmla="*/ 16 w 39"/>
              <a:gd name="T1" fmla="*/ 19 h 38"/>
              <a:gd name="T2" fmla="*/ 16 w 39"/>
              <a:gd name="T3" fmla="*/ 19 h 38"/>
              <a:gd name="T4" fmla="*/ 19 w 39"/>
              <a:gd name="T5" fmla="*/ 15 h 38"/>
              <a:gd name="T6" fmla="*/ 21 w 39"/>
              <a:gd name="T7" fmla="*/ 11 h 38"/>
              <a:gd name="T8" fmla="*/ 25 w 39"/>
              <a:gd name="T9" fmla="*/ 7 h 38"/>
              <a:gd name="T10" fmla="*/ 29 w 39"/>
              <a:gd name="T11" fmla="*/ 3 h 38"/>
              <a:gd name="T12" fmla="*/ 33 w 39"/>
              <a:gd name="T13" fmla="*/ 0 h 38"/>
              <a:gd name="T14" fmla="*/ 35 w 39"/>
              <a:gd name="T15" fmla="*/ 3 h 38"/>
              <a:gd name="T16" fmla="*/ 35 w 39"/>
              <a:gd name="T17" fmla="*/ 7 h 38"/>
              <a:gd name="T18" fmla="*/ 35 w 39"/>
              <a:gd name="T19" fmla="*/ 11 h 38"/>
              <a:gd name="T20" fmla="*/ 35 w 39"/>
              <a:gd name="T21" fmla="*/ 13 h 38"/>
              <a:gd name="T22" fmla="*/ 35 w 39"/>
              <a:gd name="T23" fmla="*/ 15 h 38"/>
              <a:gd name="T24" fmla="*/ 35 w 39"/>
              <a:gd name="T25" fmla="*/ 17 h 38"/>
              <a:gd name="T26" fmla="*/ 37 w 39"/>
              <a:gd name="T27" fmla="*/ 19 h 38"/>
              <a:gd name="T28" fmla="*/ 37 w 39"/>
              <a:gd name="T29" fmla="*/ 21 h 38"/>
              <a:gd name="T30" fmla="*/ 39 w 39"/>
              <a:gd name="T31" fmla="*/ 23 h 38"/>
              <a:gd name="T32" fmla="*/ 37 w 39"/>
              <a:gd name="T33" fmla="*/ 25 h 38"/>
              <a:gd name="T34" fmla="*/ 37 w 39"/>
              <a:gd name="T35" fmla="*/ 28 h 38"/>
              <a:gd name="T36" fmla="*/ 37 w 39"/>
              <a:gd name="T37" fmla="*/ 30 h 38"/>
              <a:gd name="T38" fmla="*/ 37 w 39"/>
              <a:gd name="T39" fmla="*/ 32 h 38"/>
              <a:gd name="T40" fmla="*/ 37 w 39"/>
              <a:gd name="T41" fmla="*/ 38 h 38"/>
              <a:gd name="T42" fmla="*/ 37 w 39"/>
              <a:gd name="T43" fmla="*/ 38 h 38"/>
              <a:gd name="T44" fmla="*/ 39 w 39"/>
              <a:gd name="T45" fmla="*/ 38 h 38"/>
              <a:gd name="T46" fmla="*/ 31 w 39"/>
              <a:gd name="T47" fmla="*/ 38 h 38"/>
              <a:gd name="T48" fmla="*/ 25 w 39"/>
              <a:gd name="T49" fmla="*/ 38 h 38"/>
              <a:gd name="T50" fmla="*/ 19 w 39"/>
              <a:gd name="T51" fmla="*/ 38 h 38"/>
              <a:gd name="T52" fmla="*/ 16 w 39"/>
              <a:gd name="T53" fmla="*/ 32 h 38"/>
              <a:gd name="T54" fmla="*/ 8 w 39"/>
              <a:gd name="T55" fmla="*/ 30 h 38"/>
              <a:gd name="T56" fmla="*/ 4 w 39"/>
              <a:gd name="T57" fmla="*/ 26 h 38"/>
              <a:gd name="T58" fmla="*/ 2 w 39"/>
              <a:gd name="T59" fmla="*/ 23 h 38"/>
              <a:gd name="T60" fmla="*/ 0 w 39"/>
              <a:gd name="T61" fmla="*/ 19 h 38"/>
              <a:gd name="T62" fmla="*/ 2 w 39"/>
              <a:gd name="T63" fmla="*/ 19 h 38"/>
              <a:gd name="T64" fmla="*/ 4 w 39"/>
              <a:gd name="T65" fmla="*/ 19 h 38"/>
              <a:gd name="T66" fmla="*/ 6 w 39"/>
              <a:gd name="T67" fmla="*/ 19 h 38"/>
              <a:gd name="T68" fmla="*/ 8 w 39"/>
              <a:gd name="T69" fmla="*/ 19 h 38"/>
              <a:gd name="T70" fmla="*/ 10 w 39"/>
              <a:gd name="T71" fmla="*/ 19 h 38"/>
              <a:gd name="T72" fmla="*/ 12 w 39"/>
              <a:gd name="T73" fmla="*/ 19 h 38"/>
              <a:gd name="T74" fmla="*/ 16 w 39"/>
              <a:gd name="T75" fmla="*/ 19 h 3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
              <a:gd name="T115" fmla="*/ 0 h 38"/>
              <a:gd name="T116" fmla="*/ 39 w 39"/>
              <a:gd name="T117" fmla="*/ 38 h 3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 h="38">
                <a:moveTo>
                  <a:pt x="16" y="19"/>
                </a:moveTo>
                <a:lnTo>
                  <a:pt x="16" y="19"/>
                </a:lnTo>
                <a:lnTo>
                  <a:pt x="19" y="15"/>
                </a:lnTo>
                <a:lnTo>
                  <a:pt x="21" y="11"/>
                </a:lnTo>
                <a:lnTo>
                  <a:pt x="25" y="7"/>
                </a:lnTo>
                <a:lnTo>
                  <a:pt x="29" y="3"/>
                </a:lnTo>
                <a:lnTo>
                  <a:pt x="33" y="0"/>
                </a:lnTo>
                <a:lnTo>
                  <a:pt x="35" y="3"/>
                </a:lnTo>
                <a:lnTo>
                  <a:pt x="35" y="7"/>
                </a:lnTo>
                <a:lnTo>
                  <a:pt x="35" y="11"/>
                </a:lnTo>
                <a:lnTo>
                  <a:pt x="35" y="13"/>
                </a:lnTo>
                <a:lnTo>
                  <a:pt x="35" y="15"/>
                </a:lnTo>
                <a:lnTo>
                  <a:pt x="35" y="17"/>
                </a:lnTo>
                <a:lnTo>
                  <a:pt x="37" y="19"/>
                </a:lnTo>
                <a:lnTo>
                  <a:pt x="37" y="21"/>
                </a:lnTo>
                <a:lnTo>
                  <a:pt x="39" y="23"/>
                </a:lnTo>
                <a:lnTo>
                  <a:pt x="37" y="25"/>
                </a:lnTo>
                <a:lnTo>
                  <a:pt x="37" y="28"/>
                </a:lnTo>
                <a:lnTo>
                  <a:pt x="37" y="30"/>
                </a:lnTo>
                <a:lnTo>
                  <a:pt x="37" y="32"/>
                </a:lnTo>
                <a:lnTo>
                  <a:pt x="37" y="38"/>
                </a:lnTo>
                <a:lnTo>
                  <a:pt x="39" y="38"/>
                </a:lnTo>
                <a:lnTo>
                  <a:pt x="31" y="38"/>
                </a:lnTo>
                <a:lnTo>
                  <a:pt x="25" y="38"/>
                </a:lnTo>
                <a:lnTo>
                  <a:pt x="19" y="38"/>
                </a:lnTo>
                <a:lnTo>
                  <a:pt x="16" y="32"/>
                </a:lnTo>
                <a:lnTo>
                  <a:pt x="8" y="30"/>
                </a:lnTo>
                <a:lnTo>
                  <a:pt x="4" y="26"/>
                </a:lnTo>
                <a:lnTo>
                  <a:pt x="2" y="23"/>
                </a:lnTo>
                <a:lnTo>
                  <a:pt x="0" y="19"/>
                </a:lnTo>
                <a:lnTo>
                  <a:pt x="2" y="19"/>
                </a:lnTo>
                <a:lnTo>
                  <a:pt x="4" y="19"/>
                </a:lnTo>
                <a:lnTo>
                  <a:pt x="6" y="19"/>
                </a:lnTo>
                <a:lnTo>
                  <a:pt x="8" y="19"/>
                </a:lnTo>
                <a:lnTo>
                  <a:pt x="10" y="19"/>
                </a:lnTo>
                <a:lnTo>
                  <a:pt x="12" y="19"/>
                </a:lnTo>
                <a:lnTo>
                  <a:pt x="16" y="19"/>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73" name="Freeform 214"/>
          <p:cNvSpPr>
            <a:spLocks/>
          </p:cNvSpPr>
          <p:nvPr/>
        </p:nvSpPr>
        <p:spPr bwMode="auto">
          <a:xfrm>
            <a:off x="5413053" y="4733925"/>
            <a:ext cx="160337" cy="111125"/>
          </a:xfrm>
          <a:custGeom>
            <a:avLst/>
            <a:gdLst>
              <a:gd name="T0" fmla="*/ 109 w 253"/>
              <a:gd name="T1" fmla="*/ 84 h 169"/>
              <a:gd name="T2" fmla="*/ 132 w 253"/>
              <a:gd name="T3" fmla="*/ 75 h 169"/>
              <a:gd name="T4" fmla="*/ 151 w 253"/>
              <a:gd name="T5" fmla="*/ 59 h 169"/>
              <a:gd name="T6" fmla="*/ 170 w 253"/>
              <a:gd name="T7" fmla="*/ 46 h 169"/>
              <a:gd name="T8" fmla="*/ 176 w 253"/>
              <a:gd name="T9" fmla="*/ 38 h 169"/>
              <a:gd name="T10" fmla="*/ 176 w 253"/>
              <a:gd name="T11" fmla="*/ 32 h 169"/>
              <a:gd name="T12" fmla="*/ 176 w 253"/>
              <a:gd name="T13" fmla="*/ 27 h 169"/>
              <a:gd name="T14" fmla="*/ 178 w 253"/>
              <a:gd name="T15" fmla="*/ 25 h 169"/>
              <a:gd name="T16" fmla="*/ 178 w 253"/>
              <a:gd name="T17" fmla="*/ 21 h 169"/>
              <a:gd name="T18" fmla="*/ 184 w 253"/>
              <a:gd name="T19" fmla="*/ 15 h 169"/>
              <a:gd name="T20" fmla="*/ 192 w 253"/>
              <a:gd name="T21" fmla="*/ 11 h 169"/>
              <a:gd name="T22" fmla="*/ 201 w 253"/>
              <a:gd name="T23" fmla="*/ 4 h 169"/>
              <a:gd name="T24" fmla="*/ 213 w 253"/>
              <a:gd name="T25" fmla="*/ 4 h 169"/>
              <a:gd name="T26" fmla="*/ 224 w 253"/>
              <a:gd name="T27" fmla="*/ 13 h 169"/>
              <a:gd name="T28" fmla="*/ 234 w 253"/>
              <a:gd name="T29" fmla="*/ 23 h 169"/>
              <a:gd name="T30" fmla="*/ 247 w 253"/>
              <a:gd name="T31" fmla="*/ 32 h 169"/>
              <a:gd name="T32" fmla="*/ 245 w 253"/>
              <a:gd name="T33" fmla="*/ 42 h 169"/>
              <a:gd name="T34" fmla="*/ 234 w 253"/>
              <a:gd name="T35" fmla="*/ 46 h 169"/>
              <a:gd name="T36" fmla="*/ 218 w 253"/>
              <a:gd name="T37" fmla="*/ 46 h 169"/>
              <a:gd name="T38" fmla="*/ 205 w 253"/>
              <a:gd name="T39" fmla="*/ 46 h 169"/>
              <a:gd name="T40" fmla="*/ 182 w 253"/>
              <a:gd name="T41" fmla="*/ 61 h 169"/>
              <a:gd name="T42" fmla="*/ 163 w 253"/>
              <a:gd name="T43" fmla="*/ 80 h 169"/>
              <a:gd name="T44" fmla="*/ 147 w 253"/>
              <a:gd name="T45" fmla="*/ 103 h 169"/>
              <a:gd name="T46" fmla="*/ 130 w 253"/>
              <a:gd name="T47" fmla="*/ 126 h 169"/>
              <a:gd name="T48" fmla="*/ 115 w 253"/>
              <a:gd name="T49" fmla="*/ 138 h 169"/>
              <a:gd name="T50" fmla="*/ 107 w 253"/>
              <a:gd name="T51" fmla="*/ 144 h 169"/>
              <a:gd name="T52" fmla="*/ 99 w 253"/>
              <a:gd name="T53" fmla="*/ 146 h 169"/>
              <a:gd name="T54" fmla="*/ 92 w 253"/>
              <a:gd name="T55" fmla="*/ 150 h 169"/>
              <a:gd name="T56" fmla="*/ 78 w 253"/>
              <a:gd name="T57" fmla="*/ 150 h 169"/>
              <a:gd name="T58" fmla="*/ 63 w 253"/>
              <a:gd name="T59" fmla="*/ 151 h 169"/>
              <a:gd name="T60" fmla="*/ 48 w 253"/>
              <a:gd name="T61" fmla="*/ 161 h 169"/>
              <a:gd name="T62" fmla="*/ 32 w 253"/>
              <a:gd name="T63" fmla="*/ 167 h 169"/>
              <a:gd name="T64" fmla="*/ 21 w 253"/>
              <a:gd name="T65" fmla="*/ 169 h 169"/>
              <a:gd name="T66" fmla="*/ 13 w 253"/>
              <a:gd name="T67" fmla="*/ 165 h 169"/>
              <a:gd name="T68" fmla="*/ 5 w 253"/>
              <a:gd name="T69" fmla="*/ 157 h 169"/>
              <a:gd name="T70" fmla="*/ 2 w 253"/>
              <a:gd name="T71" fmla="*/ 150 h 169"/>
              <a:gd name="T72" fmla="*/ 9 w 253"/>
              <a:gd name="T73" fmla="*/ 144 h 169"/>
              <a:gd name="T74" fmla="*/ 19 w 253"/>
              <a:gd name="T75" fmla="*/ 136 h 169"/>
              <a:gd name="T76" fmla="*/ 28 w 253"/>
              <a:gd name="T77" fmla="*/ 128 h 169"/>
              <a:gd name="T78" fmla="*/ 38 w 253"/>
              <a:gd name="T79" fmla="*/ 123 h 169"/>
              <a:gd name="T80" fmla="*/ 51 w 253"/>
              <a:gd name="T81" fmla="*/ 123 h 169"/>
              <a:gd name="T82" fmla="*/ 61 w 253"/>
              <a:gd name="T83" fmla="*/ 123 h 169"/>
              <a:gd name="T84" fmla="*/ 71 w 253"/>
              <a:gd name="T85" fmla="*/ 123 h 169"/>
              <a:gd name="T86" fmla="*/ 78 w 253"/>
              <a:gd name="T87" fmla="*/ 123 h 169"/>
              <a:gd name="T88" fmla="*/ 82 w 253"/>
              <a:gd name="T89" fmla="*/ 119 h 169"/>
              <a:gd name="T90" fmla="*/ 86 w 253"/>
              <a:gd name="T91" fmla="*/ 119 h 169"/>
              <a:gd name="T92" fmla="*/ 86 w 253"/>
              <a:gd name="T93" fmla="*/ 111 h 169"/>
              <a:gd name="T94" fmla="*/ 82 w 253"/>
              <a:gd name="T95" fmla="*/ 105 h 169"/>
              <a:gd name="T96" fmla="*/ 78 w 253"/>
              <a:gd name="T97" fmla="*/ 100 h 169"/>
              <a:gd name="T98" fmla="*/ 75 w 253"/>
              <a:gd name="T99" fmla="*/ 94 h 169"/>
              <a:gd name="T100" fmla="*/ 76 w 253"/>
              <a:gd name="T101" fmla="*/ 88 h 169"/>
              <a:gd name="T102" fmla="*/ 82 w 253"/>
              <a:gd name="T103" fmla="*/ 84 h 169"/>
              <a:gd name="T104" fmla="*/ 90 w 253"/>
              <a:gd name="T105" fmla="*/ 84 h 169"/>
              <a:gd name="T106" fmla="*/ 94 w 253"/>
              <a:gd name="T107" fmla="*/ 84 h 1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53"/>
              <a:gd name="T163" fmla="*/ 0 h 169"/>
              <a:gd name="T164" fmla="*/ 253 w 253"/>
              <a:gd name="T165" fmla="*/ 169 h 1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53" h="169">
                <a:moveTo>
                  <a:pt x="98" y="88"/>
                </a:moveTo>
                <a:lnTo>
                  <a:pt x="109" y="84"/>
                </a:lnTo>
                <a:lnTo>
                  <a:pt x="121" y="80"/>
                </a:lnTo>
                <a:lnTo>
                  <a:pt x="132" y="75"/>
                </a:lnTo>
                <a:lnTo>
                  <a:pt x="142" y="67"/>
                </a:lnTo>
                <a:lnTo>
                  <a:pt x="151" y="59"/>
                </a:lnTo>
                <a:lnTo>
                  <a:pt x="163" y="54"/>
                </a:lnTo>
                <a:lnTo>
                  <a:pt x="170" y="46"/>
                </a:lnTo>
                <a:lnTo>
                  <a:pt x="178" y="42"/>
                </a:lnTo>
                <a:lnTo>
                  <a:pt x="176" y="38"/>
                </a:lnTo>
                <a:lnTo>
                  <a:pt x="176" y="34"/>
                </a:lnTo>
                <a:lnTo>
                  <a:pt x="176" y="32"/>
                </a:lnTo>
                <a:lnTo>
                  <a:pt x="176" y="29"/>
                </a:lnTo>
                <a:lnTo>
                  <a:pt x="176" y="27"/>
                </a:lnTo>
                <a:lnTo>
                  <a:pt x="176" y="25"/>
                </a:lnTo>
                <a:lnTo>
                  <a:pt x="178" y="25"/>
                </a:lnTo>
                <a:lnTo>
                  <a:pt x="178" y="23"/>
                </a:lnTo>
                <a:lnTo>
                  <a:pt x="178" y="21"/>
                </a:lnTo>
                <a:lnTo>
                  <a:pt x="180" y="17"/>
                </a:lnTo>
                <a:lnTo>
                  <a:pt x="184" y="15"/>
                </a:lnTo>
                <a:lnTo>
                  <a:pt x="188" y="13"/>
                </a:lnTo>
                <a:lnTo>
                  <a:pt x="192" y="11"/>
                </a:lnTo>
                <a:lnTo>
                  <a:pt x="195" y="7"/>
                </a:lnTo>
                <a:lnTo>
                  <a:pt x="201" y="4"/>
                </a:lnTo>
                <a:lnTo>
                  <a:pt x="205" y="0"/>
                </a:lnTo>
                <a:lnTo>
                  <a:pt x="213" y="4"/>
                </a:lnTo>
                <a:lnTo>
                  <a:pt x="218" y="7"/>
                </a:lnTo>
                <a:lnTo>
                  <a:pt x="224" y="13"/>
                </a:lnTo>
                <a:lnTo>
                  <a:pt x="228" y="19"/>
                </a:lnTo>
                <a:lnTo>
                  <a:pt x="234" y="23"/>
                </a:lnTo>
                <a:lnTo>
                  <a:pt x="242" y="29"/>
                </a:lnTo>
                <a:lnTo>
                  <a:pt x="247" y="32"/>
                </a:lnTo>
                <a:lnTo>
                  <a:pt x="253" y="36"/>
                </a:lnTo>
                <a:lnTo>
                  <a:pt x="245" y="42"/>
                </a:lnTo>
                <a:lnTo>
                  <a:pt x="240" y="46"/>
                </a:lnTo>
                <a:lnTo>
                  <a:pt x="234" y="46"/>
                </a:lnTo>
                <a:lnTo>
                  <a:pt x="224" y="46"/>
                </a:lnTo>
                <a:lnTo>
                  <a:pt x="218" y="46"/>
                </a:lnTo>
                <a:lnTo>
                  <a:pt x="211" y="46"/>
                </a:lnTo>
                <a:lnTo>
                  <a:pt x="205" y="46"/>
                </a:lnTo>
                <a:lnTo>
                  <a:pt x="194" y="52"/>
                </a:lnTo>
                <a:lnTo>
                  <a:pt x="182" y="61"/>
                </a:lnTo>
                <a:lnTo>
                  <a:pt x="170" y="71"/>
                </a:lnTo>
                <a:lnTo>
                  <a:pt x="163" y="80"/>
                </a:lnTo>
                <a:lnTo>
                  <a:pt x="153" y="94"/>
                </a:lnTo>
                <a:lnTo>
                  <a:pt x="147" y="103"/>
                </a:lnTo>
                <a:lnTo>
                  <a:pt x="140" y="113"/>
                </a:lnTo>
                <a:lnTo>
                  <a:pt x="130" y="126"/>
                </a:lnTo>
                <a:lnTo>
                  <a:pt x="119" y="136"/>
                </a:lnTo>
                <a:lnTo>
                  <a:pt x="115" y="138"/>
                </a:lnTo>
                <a:lnTo>
                  <a:pt x="111" y="142"/>
                </a:lnTo>
                <a:lnTo>
                  <a:pt x="107" y="144"/>
                </a:lnTo>
                <a:lnTo>
                  <a:pt x="103" y="144"/>
                </a:lnTo>
                <a:lnTo>
                  <a:pt x="99" y="146"/>
                </a:lnTo>
                <a:lnTo>
                  <a:pt x="96" y="148"/>
                </a:lnTo>
                <a:lnTo>
                  <a:pt x="92" y="150"/>
                </a:lnTo>
                <a:lnTo>
                  <a:pt x="86" y="153"/>
                </a:lnTo>
                <a:lnTo>
                  <a:pt x="78" y="150"/>
                </a:lnTo>
                <a:lnTo>
                  <a:pt x="71" y="150"/>
                </a:lnTo>
                <a:lnTo>
                  <a:pt x="63" y="151"/>
                </a:lnTo>
                <a:lnTo>
                  <a:pt x="55" y="157"/>
                </a:lnTo>
                <a:lnTo>
                  <a:pt x="48" y="161"/>
                </a:lnTo>
                <a:lnTo>
                  <a:pt x="40" y="165"/>
                </a:lnTo>
                <a:lnTo>
                  <a:pt x="32" y="167"/>
                </a:lnTo>
                <a:lnTo>
                  <a:pt x="25" y="169"/>
                </a:lnTo>
                <a:lnTo>
                  <a:pt x="21" y="169"/>
                </a:lnTo>
                <a:lnTo>
                  <a:pt x="17" y="167"/>
                </a:lnTo>
                <a:lnTo>
                  <a:pt x="13" y="165"/>
                </a:lnTo>
                <a:lnTo>
                  <a:pt x="9" y="161"/>
                </a:lnTo>
                <a:lnTo>
                  <a:pt x="5" y="157"/>
                </a:lnTo>
                <a:lnTo>
                  <a:pt x="3" y="153"/>
                </a:lnTo>
                <a:lnTo>
                  <a:pt x="2" y="150"/>
                </a:lnTo>
                <a:lnTo>
                  <a:pt x="0" y="148"/>
                </a:lnTo>
                <a:lnTo>
                  <a:pt x="9" y="144"/>
                </a:lnTo>
                <a:lnTo>
                  <a:pt x="13" y="142"/>
                </a:lnTo>
                <a:lnTo>
                  <a:pt x="19" y="136"/>
                </a:lnTo>
                <a:lnTo>
                  <a:pt x="25" y="132"/>
                </a:lnTo>
                <a:lnTo>
                  <a:pt x="28" y="128"/>
                </a:lnTo>
                <a:lnTo>
                  <a:pt x="32" y="123"/>
                </a:lnTo>
                <a:lnTo>
                  <a:pt x="38" y="123"/>
                </a:lnTo>
                <a:lnTo>
                  <a:pt x="44" y="123"/>
                </a:lnTo>
                <a:lnTo>
                  <a:pt x="51" y="123"/>
                </a:lnTo>
                <a:lnTo>
                  <a:pt x="55" y="123"/>
                </a:lnTo>
                <a:lnTo>
                  <a:pt x="61" y="123"/>
                </a:lnTo>
                <a:lnTo>
                  <a:pt x="67" y="123"/>
                </a:lnTo>
                <a:lnTo>
                  <a:pt x="71" y="123"/>
                </a:lnTo>
                <a:lnTo>
                  <a:pt x="75" y="123"/>
                </a:lnTo>
                <a:lnTo>
                  <a:pt x="78" y="123"/>
                </a:lnTo>
                <a:lnTo>
                  <a:pt x="80" y="123"/>
                </a:lnTo>
                <a:lnTo>
                  <a:pt x="82" y="119"/>
                </a:lnTo>
                <a:lnTo>
                  <a:pt x="86" y="119"/>
                </a:lnTo>
                <a:lnTo>
                  <a:pt x="86" y="115"/>
                </a:lnTo>
                <a:lnTo>
                  <a:pt x="86" y="111"/>
                </a:lnTo>
                <a:lnTo>
                  <a:pt x="86" y="109"/>
                </a:lnTo>
                <a:lnTo>
                  <a:pt x="82" y="105"/>
                </a:lnTo>
                <a:lnTo>
                  <a:pt x="80" y="103"/>
                </a:lnTo>
                <a:lnTo>
                  <a:pt x="78" y="100"/>
                </a:lnTo>
                <a:lnTo>
                  <a:pt x="76" y="96"/>
                </a:lnTo>
                <a:lnTo>
                  <a:pt x="75" y="94"/>
                </a:lnTo>
                <a:lnTo>
                  <a:pt x="73" y="90"/>
                </a:lnTo>
                <a:lnTo>
                  <a:pt x="76" y="88"/>
                </a:lnTo>
                <a:lnTo>
                  <a:pt x="80" y="84"/>
                </a:lnTo>
                <a:lnTo>
                  <a:pt x="82" y="84"/>
                </a:lnTo>
                <a:lnTo>
                  <a:pt x="86" y="84"/>
                </a:lnTo>
                <a:lnTo>
                  <a:pt x="90" y="84"/>
                </a:lnTo>
                <a:lnTo>
                  <a:pt x="92" y="84"/>
                </a:lnTo>
                <a:lnTo>
                  <a:pt x="94" y="84"/>
                </a:lnTo>
                <a:lnTo>
                  <a:pt x="98" y="88"/>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74" name="Freeform 215"/>
          <p:cNvSpPr>
            <a:spLocks/>
          </p:cNvSpPr>
          <p:nvPr/>
        </p:nvSpPr>
        <p:spPr bwMode="auto">
          <a:xfrm>
            <a:off x="5413053" y="4733925"/>
            <a:ext cx="160337" cy="111125"/>
          </a:xfrm>
          <a:custGeom>
            <a:avLst/>
            <a:gdLst>
              <a:gd name="T0" fmla="*/ 109 w 253"/>
              <a:gd name="T1" fmla="*/ 84 h 169"/>
              <a:gd name="T2" fmla="*/ 132 w 253"/>
              <a:gd name="T3" fmla="*/ 75 h 169"/>
              <a:gd name="T4" fmla="*/ 151 w 253"/>
              <a:gd name="T5" fmla="*/ 59 h 169"/>
              <a:gd name="T6" fmla="*/ 170 w 253"/>
              <a:gd name="T7" fmla="*/ 46 h 169"/>
              <a:gd name="T8" fmla="*/ 176 w 253"/>
              <a:gd name="T9" fmla="*/ 38 h 169"/>
              <a:gd name="T10" fmla="*/ 176 w 253"/>
              <a:gd name="T11" fmla="*/ 32 h 169"/>
              <a:gd name="T12" fmla="*/ 176 w 253"/>
              <a:gd name="T13" fmla="*/ 27 h 169"/>
              <a:gd name="T14" fmla="*/ 178 w 253"/>
              <a:gd name="T15" fmla="*/ 25 h 169"/>
              <a:gd name="T16" fmla="*/ 178 w 253"/>
              <a:gd name="T17" fmla="*/ 21 h 169"/>
              <a:gd name="T18" fmla="*/ 184 w 253"/>
              <a:gd name="T19" fmla="*/ 15 h 169"/>
              <a:gd name="T20" fmla="*/ 192 w 253"/>
              <a:gd name="T21" fmla="*/ 11 h 169"/>
              <a:gd name="T22" fmla="*/ 201 w 253"/>
              <a:gd name="T23" fmla="*/ 4 h 169"/>
              <a:gd name="T24" fmla="*/ 213 w 253"/>
              <a:gd name="T25" fmla="*/ 4 h 169"/>
              <a:gd name="T26" fmla="*/ 224 w 253"/>
              <a:gd name="T27" fmla="*/ 13 h 169"/>
              <a:gd name="T28" fmla="*/ 234 w 253"/>
              <a:gd name="T29" fmla="*/ 23 h 169"/>
              <a:gd name="T30" fmla="*/ 247 w 253"/>
              <a:gd name="T31" fmla="*/ 32 h 169"/>
              <a:gd name="T32" fmla="*/ 245 w 253"/>
              <a:gd name="T33" fmla="*/ 42 h 169"/>
              <a:gd name="T34" fmla="*/ 234 w 253"/>
              <a:gd name="T35" fmla="*/ 46 h 169"/>
              <a:gd name="T36" fmla="*/ 218 w 253"/>
              <a:gd name="T37" fmla="*/ 46 h 169"/>
              <a:gd name="T38" fmla="*/ 205 w 253"/>
              <a:gd name="T39" fmla="*/ 46 h 169"/>
              <a:gd name="T40" fmla="*/ 182 w 253"/>
              <a:gd name="T41" fmla="*/ 61 h 169"/>
              <a:gd name="T42" fmla="*/ 163 w 253"/>
              <a:gd name="T43" fmla="*/ 80 h 169"/>
              <a:gd name="T44" fmla="*/ 147 w 253"/>
              <a:gd name="T45" fmla="*/ 103 h 169"/>
              <a:gd name="T46" fmla="*/ 130 w 253"/>
              <a:gd name="T47" fmla="*/ 126 h 169"/>
              <a:gd name="T48" fmla="*/ 115 w 253"/>
              <a:gd name="T49" fmla="*/ 138 h 169"/>
              <a:gd name="T50" fmla="*/ 107 w 253"/>
              <a:gd name="T51" fmla="*/ 144 h 169"/>
              <a:gd name="T52" fmla="*/ 99 w 253"/>
              <a:gd name="T53" fmla="*/ 146 h 169"/>
              <a:gd name="T54" fmla="*/ 92 w 253"/>
              <a:gd name="T55" fmla="*/ 150 h 169"/>
              <a:gd name="T56" fmla="*/ 78 w 253"/>
              <a:gd name="T57" fmla="*/ 150 h 169"/>
              <a:gd name="T58" fmla="*/ 63 w 253"/>
              <a:gd name="T59" fmla="*/ 151 h 169"/>
              <a:gd name="T60" fmla="*/ 48 w 253"/>
              <a:gd name="T61" fmla="*/ 161 h 169"/>
              <a:gd name="T62" fmla="*/ 32 w 253"/>
              <a:gd name="T63" fmla="*/ 167 h 169"/>
              <a:gd name="T64" fmla="*/ 21 w 253"/>
              <a:gd name="T65" fmla="*/ 169 h 169"/>
              <a:gd name="T66" fmla="*/ 13 w 253"/>
              <a:gd name="T67" fmla="*/ 165 h 169"/>
              <a:gd name="T68" fmla="*/ 5 w 253"/>
              <a:gd name="T69" fmla="*/ 157 h 169"/>
              <a:gd name="T70" fmla="*/ 2 w 253"/>
              <a:gd name="T71" fmla="*/ 150 h 169"/>
              <a:gd name="T72" fmla="*/ 9 w 253"/>
              <a:gd name="T73" fmla="*/ 144 h 169"/>
              <a:gd name="T74" fmla="*/ 19 w 253"/>
              <a:gd name="T75" fmla="*/ 136 h 169"/>
              <a:gd name="T76" fmla="*/ 28 w 253"/>
              <a:gd name="T77" fmla="*/ 128 h 169"/>
              <a:gd name="T78" fmla="*/ 38 w 253"/>
              <a:gd name="T79" fmla="*/ 123 h 169"/>
              <a:gd name="T80" fmla="*/ 51 w 253"/>
              <a:gd name="T81" fmla="*/ 123 h 169"/>
              <a:gd name="T82" fmla="*/ 61 w 253"/>
              <a:gd name="T83" fmla="*/ 123 h 169"/>
              <a:gd name="T84" fmla="*/ 71 w 253"/>
              <a:gd name="T85" fmla="*/ 123 h 169"/>
              <a:gd name="T86" fmla="*/ 78 w 253"/>
              <a:gd name="T87" fmla="*/ 123 h 169"/>
              <a:gd name="T88" fmla="*/ 82 w 253"/>
              <a:gd name="T89" fmla="*/ 119 h 169"/>
              <a:gd name="T90" fmla="*/ 86 w 253"/>
              <a:gd name="T91" fmla="*/ 119 h 169"/>
              <a:gd name="T92" fmla="*/ 86 w 253"/>
              <a:gd name="T93" fmla="*/ 111 h 169"/>
              <a:gd name="T94" fmla="*/ 82 w 253"/>
              <a:gd name="T95" fmla="*/ 105 h 169"/>
              <a:gd name="T96" fmla="*/ 78 w 253"/>
              <a:gd name="T97" fmla="*/ 100 h 169"/>
              <a:gd name="T98" fmla="*/ 75 w 253"/>
              <a:gd name="T99" fmla="*/ 94 h 169"/>
              <a:gd name="T100" fmla="*/ 76 w 253"/>
              <a:gd name="T101" fmla="*/ 88 h 169"/>
              <a:gd name="T102" fmla="*/ 82 w 253"/>
              <a:gd name="T103" fmla="*/ 84 h 169"/>
              <a:gd name="T104" fmla="*/ 90 w 253"/>
              <a:gd name="T105" fmla="*/ 84 h 169"/>
              <a:gd name="T106" fmla="*/ 94 w 253"/>
              <a:gd name="T107" fmla="*/ 84 h 16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53"/>
              <a:gd name="T163" fmla="*/ 0 h 169"/>
              <a:gd name="T164" fmla="*/ 253 w 253"/>
              <a:gd name="T165" fmla="*/ 169 h 16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53" h="169">
                <a:moveTo>
                  <a:pt x="98" y="88"/>
                </a:moveTo>
                <a:lnTo>
                  <a:pt x="109" y="84"/>
                </a:lnTo>
                <a:lnTo>
                  <a:pt x="121" y="80"/>
                </a:lnTo>
                <a:lnTo>
                  <a:pt x="132" y="75"/>
                </a:lnTo>
                <a:lnTo>
                  <a:pt x="142" y="67"/>
                </a:lnTo>
                <a:lnTo>
                  <a:pt x="151" y="59"/>
                </a:lnTo>
                <a:lnTo>
                  <a:pt x="163" y="54"/>
                </a:lnTo>
                <a:lnTo>
                  <a:pt x="170" y="46"/>
                </a:lnTo>
                <a:lnTo>
                  <a:pt x="178" y="42"/>
                </a:lnTo>
                <a:lnTo>
                  <a:pt x="176" y="38"/>
                </a:lnTo>
                <a:lnTo>
                  <a:pt x="176" y="34"/>
                </a:lnTo>
                <a:lnTo>
                  <a:pt x="176" y="32"/>
                </a:lnTo>
                <a:lnTo>
                  <a:pt x="176" y="29"/>
                </a:lnTo>
                <a:lnTo>
                  <a:pt x="176" y="27"/>
                </a:lnTo>
                <a:lnTo>
                  <a:pt x="176" y="25"/>
                </a:lnTo>
                <a:lnTo>
                  <a:pt x="178" y="25"/>
                </a:lnTo>
                <a:lnTo>
                  <a:pt x="178" y="23"/>
                </a:lnTo>
                <a:lnTo>
                  <a:pt x="178" y="21"/>
                </a:lnTo>
                <a:lnTo>
                  <a:pt x="180" y="17"/>
                </a:lnTo>
                <a:lnTo>
                  <a:pt x="184" y="15"/>
                </a:lnTo>
                <a:lnTo>
                  <a:pt x="188" y="13"/>
                </a:lnTo>
                <a:lnTo>
                  <a:pt x="192" y="11"/>
                </a:lnTo>
                <a:lnTo>
                  <a:pt x="195" y="7"/>
                </a:lnTo>
                <a:lnTo>
                  <a:pt x="201" y="4"/>
                </a:lnTo>
                <a:lnTo>
                  <a:pt x="205" y="0"/>
                </a:lnTo>
                <a:lnTo>
                  <a:pt x="213" y="4"/>
                </a:lnTo>
                <a:lnTo>
                  <a:pt x="218" y="7"/>
                </a:lnTo>
                <a:lnTo>
                  <a:pt x="224" y="13"/>
                </a:lnTo>
                <a:lnTo>
                  <a:pt x="228" y="19"/>
                </a:lnTo>
                <a:lnTo>
                  <a:pt x="234" y="23"/>
                </a:lnTo>
                <a:lnTo>
                  <a:pt x="242" y="29"/>
                </a:lnTo>
                <a:lnTo>
                  <a:pt x="247" y="32"/>
                </a:lnTo>
                <a:lnTo>
                  <a:pt x="253" y="36"/>
                </a:lnTo>
                <a:lnTo>
                  <a:pt x="245" y="42"/>
                </a:lnTo>
                <a:lnTo>
                  <a:pt x="240" y="46"/>
                </a:lnTo>
                <a:lnTo>
                  <a:pt x="234" y="46"/>
                </a:lnTo>
                <a:lnTo>
                  <a:pt x="224" y="46"/>
                </a:lnTo>
                <a:lnTo>
                  <a:pt x="218" y="46"/>
                </a:lnTo>
                <a:lnTo>
                  <a:pt x="211" y="46"/>
                </a:lnTo>
                <a:lnTo>
                  <a:pt x="205" y="46"/>
                </a:lnTo>
                <a:lnTo>
                  <a:pt x="194" y="52"/>
                </a:lnTo>
                <a:lnTo>
                  <a:pt x="182" y="61"/>
                </a:lnTo>
                <a:lnTo>
                  <a:pt x="170" y="71"/>
                </a:lnTo>
                <a:lnTo>
                  <a:pt x="163" y="80"/>
                </a:lnTo>
                <a:lnTo>
                  <a:pt x="153" y="94"/>
                </a:lnTo>
                <a:lnTo>
                  <a:pt x="147" y="103"/>
                </a:lnTo>
                <a:lnTo>
                  <a:pt x="140" y="113"/>
                </a:lnTo>
                <a:lnTo>
                  <a:pt x="130" y="126"/>
                </a:lnTo>
                <a:lnTo>
                  <a:pt x="119" y="136"/>
                </a:lnTo>
                <a:lnTo>
                  <a:pt x="115" y="138"/>
                </a:lnTo>
                <a:lnTo>
                  <a:pt x="111" y="142"/>
                </a:lnTo>
                <a:lnTo>
                  <a:pt x="107" y="144"/>
                </a:lnTo>
                <a:lnTo>
                  <a:pt x="103" y="144"/>
                </a:lnTo>
                <a:lnTo>
                  <a:pt x="99" y="146"/>
                </a:lnTo>
                <a:lnTo>
                  <a:pt x="96" y="148"/>
                </a:lnTo>
                <a:lnTo>
                  <a:pt x="92" y="150"/>
                </a:lnTo>
                <a:lnTo>
                  <a:pt x="86" y="153"/>
                </a:lnTo>
                <a:lnTo>
                  <a:pt x="78" y="150"/>
                </a:lnTo>
                <a:lnTo>
                  <a:pt x="71" y="150"/>
                </a:lnTo>
                <a:lnTo>
                  <a:pt x="63" y="151"/>
                </a:lnTo>
                <a:lnTo>
                  <a:pt x="55" y="157"/>
                </a:lnTo>
                <a:lnTo>
                  <a:pt x="48" y="161"/>
                </a:lnTo>
                <a:lnTo>
                  <a:pt x="40" y="165"/>
                </a:lnTo>
                <a:lnTo>
                  <a:pt x="32" y="167"/>
                </a:lnTo>
                <a:lnTo>
                  <a:pt x="25" y="169"/>
                </a:lnTo>
                <a:lnTo>
                  <a:pt x="21" y="169"/>
                </a:lnTo>
                <a:lnTo>
                  <a:pt x="17" y="167"/>
                </a:lnTo>
                <a:lnTo>
                  <a:pt x="13" y="165"/>
                </a:lnTo>
                <a:lnTo>
                  <a:pt x="9" y="161"/>
                </a:lnTo>
                <a:lnTo>
                  <a:pt x="5" y="157"/>
                </a:lnTo>
                <a:lnTo>
                  <a:pt x="3" y="153"/>
                </a:lnTo>
                <a:lnTo>
                  <a:pt x="2" y="150"/>
                </a:lnTo>
                <a:lnTo>
                  <a:pt x="0" y="148"/>
                </a:lnTo>
                <a:lnTo>
                  <a:pt x="9" y="144"/>
                </a:lnTo>
                <a:lnTo>
                  <a:pt x="13" y="142"/>
                </a:lnTo>
                <a:lnTo>
                  <a:pt x="19" y="136"/>
                </a:lnTo>
                <a:lnTo>
                  <a:pt x="25" y="132"/>
                </a:lnTo>
                <a:lnTo>
                  <a:pt x="28" y="128"/>
                </a:lnTo>
                <a:lnTo>
                  <a:pt x="32" y="123"/>
                </a:lnTo>
                <a:lnTo>
                  <a:pt x="38" y="123"/>
                </a:lnTo>
                <a:lnTo>
                  <a:pt x="44" y="123"/>
                </a:lnTo>
                <a:lnTo>
                  <a:pt x="51" y="123"/>
                </a:lnTo>
                <a:lnTo>
                  <a:pt x="55" y="123"/>
                </a:lnTo>
                <a:lnTo>
                  <a:pt x="61" y="123"/>
                </a:lnTo>
                <a:lnTo>
                  <a:pt x="67" y="123"/>
                </a:lnTo>
                <a:lnTo>
                  <a:pt x="71" y="123"/>
                </a:lnTo>
                <a:lnTo>
                  <a:pt x="75" y="123"/>
                </a:lnTo>
                <a:lnTo>
                  <a:pt x="78" y="123"/>
                </a:lnTo>
                <a:lnTo>
                  <a:pt x="80" y="123"/>
                </a:lnTo>
                <a:lnTo>
                  <a:pt x="82" y="119"/>
                </a:lnTo>
                <a:lnTo>
                  <a:pt x="86" y="119"/>
                </a:lnTo>
                <a:lnTo>
                  <a:pt x="86" y="115"/>
                </a:lnTo>
                <a:lnTo>
                  <a:pt x="86" y="111"/>
                </a:lnTo>
                <a:lnTo>
                  <a:pt x="86" y="109"/>
                </a:lnTo>
                <a:lnTo>
                  <a:pt x="82" y="105"/>
                </a:lnTo>
                <a:lnTo>
                  <a:pt x="80" y="103"/>
                </a:lnTo>
                <a:lnTo>
                  <a:pt x="78" y="100"/>
                </a:lnTo>
                <a:lnTo>
                  <a:pt x="76" y="96"/>
                </a:lnTo>
                <a:lnTo>
                  <a:pt x="75" y="94"/>
                </a:lnTo>
                <a:lnTo>
                  <a:pt x="73" y="90"/>
                </a:lnTo>
                <a:lnTo>
                  <a:pt x="76" y="88"/>
                </a:lnTo>
                <a:lnTo>
                  <a:pt x="80" y="84"/>
                </a:lnTo>
                <a:lnTo>
                  <a:pt x="82" y="84"/>
                </a:lnTo>
                <a:lnTo>
                  <a:pt x="86" y="84"/>
                </a:lnTo>
                <a:lnTo>
                  <a:pt x="90" y="84"/>
                </a:lnTo>
                <a:lnTo>
                  <a:pt x="92" y="84"/>
                </a:lnTo>
                <a:lnTo>
                  <a:pt x="94" y="84"/>
                </a:lnTo>
                <a:lnTo>
                  <a:pt x="98" y="88"/>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75" name="Freeform 216"/>
          <p:cNvSpPr>
            <a:spLocks/>
          </p:cNvSpPr>
          <p:nvPr/>
        </p:nvSpPr>
        <p:spPr bwMode="auto">
          <a:xfrm>
            <a:off x="5351140" y="4756150"/>
            <a:ext cx="31750" cy="19050"/>
          </a:xfrm>
          <a:custGeom>
            <a:avLst/>
            <a:gdLst>
              <a:gd name="T0" fmla="*/ 0 w 50"/>
              <a:gd name="T1" fmla="*/ 16 h 29"/>
              <a:gd name="T2" fmla="*/ 2 w 50"/>
              <a:gd name="T3" fmla="*/ 12 h 29"/>
              <a:gd name="T4" fmla="*/ 6 w 50"/>
              <a:gd name="T5" fmla="*/ 12 h 29"/>
              <a:gd name="T6" fmla="*/ 7 w 50"/>
              <a:gd name="T7" fmla="*/ 8 h 29"/>
              <a:gd name="T8" fmla="*/ 9 w 50"/>
              <a:gd name="T9" fmla="*/ 4 h 29"/>
              <a:gd name="T10" fmla="*/ 11 w 50"/>
              <a:gd name="T11" fmla="*/ 2 h 29"/>
              <a:gd name="T12" fmla="*/ 13 w 50"/>
              <a:gd name="T13" fmla="*/ 0 h 29"/>
              <a:gd name="T14" fmla="*/ 17 w 50"/>
              <a:gd name="T15" fmla="*/ 0 h 29"/>
              <a:gd name="T16" fmla="*/ 19 w 50"/>
              <a:gd name="T17" fmla="*/ 0 h 29"/>
              <a:gd name="T18" fmla="*/ 25 w 50"/>
              <a:gd name="T19" fmla="*/ 0 h 29"/>
              <a:gd name="T20" fmla="*/ 30 w 50"/>
              <a:gd name="T21" fmla="*/ 0 h 29"/>
              <a:gd name="T22" fmla="*/ 34 w 50"/>
              <a:gd name="T23" fmla="*/ 2 h 29"/>
              <a:gd name="T24" fmla="*/ 38 w 50"/>
              <a:gd name="T25" fmla="*/ 4 h 29"/>
              <a:gd name="T26" fmla="*/ 40 w 50"/>
              <a:gd name="T27" fmla="*/ 8 h 29"/>
              <a:gd name="T28" fmla="*/ 42 w 50"/>
              <a:gd name="T29" fmla="*/ 12 h 29"/>
              <a:gd name="T30" fmla="*/ 46 w 50"/>
              <a:gd name="T31" fmla="*/ 12 h 29"/>
              <a:gd name="T32" fmla="*/ 50 w 50"/>
              <a:gd name="T33" fmla="*/ 16 h 29"/>
              <a:gd name="T34" fmla="*/ 50 w 50"/>
              <a:gd name="T35" fmla="*/ 29 h 29"/>
              <a:gd name="T36" fmla="*/ 42 w 50"/>
              <a:gd name="T37" fmla="*/ 29 h 29"/>
              <a:gd name="T38" fmla="*/ 34 w 50"/>
              <a:gd name="T39" fmla="*/ 27 h 29"/>
              <a:gd name="T40" fmla="*/ 27 w 50"/>
              <a:gd name="T41" fmla="*/ 25 h 29"/>
              <a:gd name="T42" fmla="*/ 21 w 50"/>
              <a:gd name="T43" fmla="*/ 23 h 29"/>
              <a:gd name="T44" fmla="*/ 15 w 50"/>
              <a:gd name="T45" fmla="*/ 21 h 29"/>
              <a:gd name="T46" fmla="*/ 9 w 50"/>
              <a:gd name="T47" fmla="*/ 20 h 29"/>
              <a:gd name="T48" fmla="*/ 6 w 50"/>
              <a:gd name="T49" fmla="*/ 18 h 29"/>
              <a:gd name="T50" fmla="*/ 0 w 50"/>
              <a:gd name="T51" fmla="*/ 16 h 2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0"/>
              <a:gd name="T79" fmla="*/ 0 h 29"/>
              <a:gd name="T80" fmla="*/ 50 w 50"/>
              <a:gd name="T81" fmla="*/ 29 h 2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0" h="29">
                <a:moveTo>
                  <a:pt x="0" y="16"/>
                </a:moveTo>
                <a:lnTo>
                  <a:pt x="2" y="12"/>
                </a:lnTo>
                <a:lnTo>
                  <a:pt x="6" y="12"/>
                </a:lnTo>
                <a:lnTo>
                  <a:pt x="7" y="8"/>
                </a:lnTo>
                <a:lnTo>
                  <a:pt x="9" y="4"/>
                </a:lnTo>
                <a:lnTo>
                  <a:pt x="11" y="2"/>
                </a:lnTo>
                <a:lnTo>
                  <a:pt x="13" y="0"/>
                </a:lnTo>
                <a:lnTo>
                  <a:pt x="17" y="0"/>
                </a:lnTo>
                <a:lnTo>
                  <a:pt x="19" y="0"/>
                </a:lnTo>
                <a:lnTo>
                  <a:pt x="25" y="0"/>
                </a:lnTo>
                <a:lnTo>
                  <a:pt x="30" y="0"/>
                </a:lnTo>
                <a:lnTo>
                  <a:pt x="34" y="2"/>
                </a:lnTo>
                <a:lnTo>
                  <a:pt x="38" y="4"/>
                </a:lnTo>
                <a:lnTo>
                  <a:pt x="40" y="8"/>
                </a:lnTo>
                <a:lnTo>
                  <a:pt x="42" y="12"/>
                </a:lnTo>
                <a:lnTo>
                  <a:pt x="46" y="12"/>
                </a:lnTo>
                <a:lnTo>
                  <a:pt x="50" y="16"/>
                </a:lnTo>
                <a:lnTo>
                  <a:pt x="50" y="29"/>
                </a:lnTo>
                <a:lnTo>
                  <a:pt x="42" y="29"/>
                </a:lnTo>
                <a:lnTo>
                  <a:pt x="34" y="27"/>
                </a:lnTo>
                <a:lnTo>
                  <a:pt x="27" y="25"/>
                </a:lnTo>
                <a:lnTo>
                  <a:pt x="21" y="23"/>
                </a:lnTo>
                <a:lnTo>
                  <a:pt x="15" y="21"/>
                </a:lnTo>
                <a:lnTo>
                  <a:pt x="9" y="20"/>
                </a:lnTo>
                <a:lnTo>
                  <a:pt x="6" y="18"/>
                </a:lnTo>
                <a:lnTo>
                  <a:pt x="0" y="16"/>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76" name="Freeform 217"/>
          <p:cNvSpPr>
            <a:spLocks/>
          </p:cNvSpPr>
          <p:nvPr/>
        </p:nvSpPr>
        <p:spPr bwMode="auto">
          <a:xfrm>
            <a:off x="5351140" y="4756150"/>
            <a:ext cx="31750" cy="19050"/>
          </a:xfrm>
          <a:custGeom>
            <a:avLst/>
            <a:gdLst>
              <a:gd name="T0" fmla="*/ 0 w 50"/>
              <a:gd name="T1" fmla="*/ 16 h 29"/>
              <a:gd name="T2" fmla="*/ 2 w 50"/>
              <a:gd name="T3" fmla="*/ 12 h 29"/>
              <a:gd name="T4" fmla="*/ 6 w 50"/>
              <a:gd name="T5" fmla="*/ 12 h 29"/>
              <a:gd name="T6" fmla="*/ 7 w 50"/>
              <a:gd name="T7" fmla="*/ 8 h 29"/>
              <a:gd name="T8" fmla="*/ 9 w 50"/>
              <a:gd name="T9" fmla="*/ 4 h 29"/>
              <a:gd name="T10" fmla="*/ 11 w 50"/>
              <a:gd name="T11" fmla="*/ 2 h 29"/>
              <a:gd name="T12" fmla="*/ 13 w 50"/>
              <a:gd name="T13" fmla="*/ 0 h 29"/>
              <a:gd name="T14" fmla="*/ 17 w 50"/>
              <a:gd name="T15" fmla="*/ 0 h 29"/>
              <a:gd name="T16" fmla="*/ 19 w 50"/>
              <a:gd name="T17" fmla="*/ 0 h 29"/>
              <a:gd name="T18" fmla="*/ 25 w 50"/>
              <a:gd name="T19" fmla="*/ 0 h 29"/>
              <a:gd name="T20" fmla="*/ 30 w 50"/>
              <a:gd name="T21" fmla="*/ 0 h 29"/>
              <a:gd name="T22" fmla="*/ 34 w 50"/>
              <a:gd name="T23" fmla="*/ 2 h 29"/>
              <a:gd name="T24" fmla="*/ 38 w 50"/>
              <a:gd name="T25" fmla="*/ 4 h 29"/>
              <a:gd name="T26" fmla="*/ 40 w 50"/>
              <a:gd name="T27" fmla="*/ 8 h 29"/>
              <a:gd name="T28" fmla="*/ 42 w 50"/>
              <a:gd name="T29" fmla="*/ 12 h 29"/>
              <a:gd name="T30" fmla="*/ 46 w 50"/>
              <a:gd name="T31" fmla="*/ 12 h 29"/>
              <a:gd name="T32" fmla="*/ 50 w 50"/>
              <a:gd name="T33" fmla="*/ 16 h 29"/>
              <a:gd name="T34" fmla="*/ 50 w 50"/>
              <a:gd name="T35" fmla="*/ 29 h 29"/>
              <a:gd name="T36" fmla="*/ 42 w 50"/>
              <a:gd name="T37" fmla="*/ 29 h 29"/>
              <a:gd name="T38" fmla="*/ 34 w 50"/>
              <a:gd name="T39" fmla="*/ 27 h 29"/>
              <a:gd name="T40" fmla="*/ 27 w 50"/>
              <a:gd name="T41" fmla="*/ 25 h 29"/>
              <a:gd name="T42" fmla="*/ 21 w 50"/>
              <a:gd name="T43" fmla="*/ 23 h 29"/>
              <a:gd name="T44" fmla="*/ 15 w 50"/>
              <a:gd name="T45" fmla="*/ 21 h 29"/>
              <a:gd name="T46" fmla="*/ 9 w 50"/>
              <a:gd name="T47" fmla="*/ 20 h 29"/>
              <a:gd name="T48" fmla="*/ 6 w 50"/>
              <a:gd name="T49" fmla="*/ 18 h 29"/>
              <a:gd name="T50" fmla="*/ 0 w 50"/>
              <a:gd name="T51" fmla="*/ 16 h 2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0"/>
              <a:gd name="T79" fmla="*/ 0 h 29"/>
              <a:gd name="T80" fmla="*/ 50 w 50"/>
              <a:gd name="T81" fmla="*/ 29 h 2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0" h="29">
                <a:moveTo>
                  <a:pt x="0" y="16"/>
                </a:moveTo>
                <a:lnTo>
                  <a:pt x="2" y="12"/>
                </a:lnTo>
                <a:lnTo>
                  <a:pt x="6" y="12"/>
                </a:lnTo>
                <a:lnTo>
                  <a:pt x="7" y="8"/>
                </a:lnTo>
                <a:lnTo>
                  <a:pt x="9" y="4"/>
                </a:lnTo>
                <a:lnTo>
                  <a:pt x="11" y="2"/>
                </a:lnTo>
                <a:lnTo>
                  <a:pt x="13" y="0"/>
                </a:lnTo>
                <a:lnTo>
                  <a:pt x="17" y="0"/>
                </a:lnTo>
                <a:lnTo>
                  <a:pt x="19" y="0"/>
                </a:lnTo>
                <a:lnTo>
                  <a:pt x="25" y="0"/>
                </a:lnTo>
                <a:lnTo>
                  <a:pt x="30" y="0"/>
                </a:lnTo>
                <a:lnTo>
                  <a:pt x="34" y="2"/>
                </a:lnTo>
                <a:lnTo>
                  <a:pt x="38" y="4"/>
                </a:lnTo>
                <a:lnTo>
                  <a:pt x="40" y="8"/>
                </a:lnTo>
                <a:lnTo>
                  <a:pt x="42" y="12"/>
                </a:lnTo>
                <a:lnTo>
                  <a:pt x="46" y="12"/>
                </a:lnTo>
                <a:lnTo>
                  <a:pt x="50" y="16"/>
                </a:lnTo>
                <a:lnTo>
                  <a:pt x="50" y="29"/>
                </a:lnTo>
                <a:lnTo>
                  <a:pt x="42" y="29"/>
                </a:lnTo>
                <a:lnTo>
                  <a:pt x="34" y="27"/>
                </a:lnTo>
                <a:lnTo>
                  <a:pt x="27" y="25"/>
                </a:lnTo>
                <a:lnTo>
                  <a:pt x="21" y="23"/>
                </a:lnTo>
                <a:lnTo>
                  <a:pt x="15" y="21"/>
                </a:lnTo>
                <a:lnTo>
                  <a:pt x="9" y="20"/>
                </a:lnTo>
                <a:lnTo>
                  <a:pt x="6" y="18"/>
                </a:lnTo>
                <a:lnTo>
                  <a:pt x="0" y="1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77" name="Freeform 218"/>
          <p:cNvSpPr>
            <a:spLocks/>
          </p:cNvSpPr>
          <p:nvPr/>
        </p:nvSpPr>
        <p:spPr bwMode="auto">
          <a:xfrm>
            <a:off x="5297165" y="4767263"/>
            <a:ext cx="17463" cy="19050"/>
          </a:xfrm>
          <a:custGeom>
            <a:avLst/>
            <a:gdLst>
              <a:gd name="T0" fmla="*/ 0 w 27"/>
              <a:gd name="T1" fmla="*/ 0 h 30"/>
              <a:gd name="T2" fmla="*/ 8 w 27"/>
              <a:gd name="T3" fmla="*/ 0 h 30"/>
              <a:gd name="T4" fmla="*/ 14 w 27"/>
              <a:gd name="T5" fmla="*/ 0 h 30"/>
              <a:gd name="T6" fmla="*/ 18 w 27"/>
              <a:gd name="T7" fmla="*/ 2 h 30"/>
              <a:gd name="T8" fmla="*/ 22 w 27"/>
              <a:gd name="T9" fmla="*/ 4 h 30"/>
              <a:gd name="T10" fmla="*/ 23 w 27"/>
              <a:gd name="T11" fmla="*/ 7 h 30"/>
              <a:gd name="T12" fmla="*/ 25 w 27"/>
              <a:gd name="T13" fmla="*/ 9 h 30"/>
              <a:gd name="T14" fmla="*/ 27 w 27"/>
              <a:gd name="T15" fmla="*/ 13 h 30"/>
              <a:gd name="T16" fmla="*/ 27 w 27"/>
              <a:gd name="T17" fmla="*/ 19 h 30"/>
              <a:gd name="T18" fmla="*/ 27 w 27"/>
              <a:gd name="T19" fmla="*/ 21 h 30"/>
              <a:gd name="T20" fmla="*/ 27 w 27"/>
              <a:gd name="T21" fmla="*/ 23 h 30"/>
              <a:gd name="T22" fmla="*/ 27 w 27"/>
              <a:gd name="T23" fmla="*/ 25 h 30"/>
              <a:gd name="T24" fmla="*/ 27 w 27"/>
              <a:gd name="T25" fmla="*/ 27 h 30"/>
              <a:gd name="T26" fmla="*/ 27 w 27"/>
              <a:gd name="T27" fmla="*/ 30 h 30"/>
              <a:gd name="T28" fmla="*/ 27 w 27"/>
              <a:gd name="T29" fmla="*/ 30 h 30"/>
              <a:gd name="T30" fmla="*/ 12 w 27"/>
              <a:gd name="T31" fmla="*/ 30 h 30"/>
              <a:gd name="T32" fmla="*/ 0 w 27"/>
              <a:gd name="T33" fmla="*/ 13 h 30"/>
              <a:gd name="T34" fmla="*/ 0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0" y="0"/>
                </a:moveTo>
                <a:lnTo>
                  <a:pt x="8" y="0"/>
                </a:lnTo>
                <a:lnTo>
                  <a:pt x="14" y="0"/>
                </a:lnTo>
                <a:lnTo>
                  <a:pt x="18" y="2"/>
                </a:lnTo>
                <a:lnTo>
                  <a:pt x="22" y="4"/>
                </a:lnTo>
                <a:lnTo>
                  <a:pt x="23" y="7"/>
                </a:lnTo>
                <a:lnTo>
                  <a:pt x="25" y="9"/>
                </a:lnTo>
                <a:lnTo>
                  <a:pt x="27" y="13"/>
                </a:lnTo>
                <a:lnTo>
                  <a:pt x="27" y="19"/>
                </a:lnTo>
                <a:lnTo>
                  <a:pt x="27" y="21"/>
                </a:lnTo>
                <a:lnTo>
                  <a:pt x="27" y="23"/>
                </a:lnTo>
                <a:lnTo>
                  <a:pt x="27" y="25"/>
                </a:lnTo>
                <a:lnTo>
                  <a:pt x="27" y="27"/>
                </a:lnTo>
                <a:lnTo>
                  <a:pt x="27" y="30"/>
                </a:lnTo>
                <a:lnTo>
                  <a:pt x="12" y="30"/>
                </a:lnTo>
                <a:lnTo>
                  <a:pt x="0" y="13"/>
                </a:lnTo>
                <a:lnTo>
                  <a:pt x="0"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78" name="Freeform 219"/>
          <p:cNvSpPr>
            <a:spLocks/>
          </p:cNvSpPr>
          <p:nvPr/>
        </p:nvSpPr>
        <p:spPr bwMode="auto">
          <a:xfrm>
            <a:off x="5297165" y="4767263"/>
            <a:ext cx="17463" cy="19050"/>
          </a:xfrm>
          <a:custGeom>
            <a:avLst/>
            <a:gdLst>
              <a:gd name="T0" fmla="*/ 0 w 27"/>
              <a:gd name="T1" fmla="*/ 0 h 30"/>
              <a:gd name="T2" fmla="*/ 8 w 27"/>
              <a:gd name="T3" fmla="*/ 0 h 30"/>
              <a:gd name="T4" fmla="*/ 14 w 27"/>
              <a:gd name="T5" fmla="*/ 0 h 30"/>
              <a:gd name="T6" fmla="*/ 18 w 27"/>
              <a:gd name="T7" fmla="*/ 2 h 30"/>
              <a:gd name="T8" fmla="*/ 22 w 27"/>
              <a:gd name="T9" fmla="*/ 4 h 30"/>
              <a:gd name="T10" fmla="*/ 23 w 27"/>
              <a:gd name="T11" fmla="*/ 7 h 30"/>
              <a:gd name="T12" fmla="*/ 25 w 27"/>
              <a:gd name="T13" fmla="*/ 9 h 30"/>
              <a:gd name="T14" fmla="*/ 27 w 27"/>
              <a:gd name="T15" fmla="*/ 13 h 30"/>
              <a:gd name="T16" fmla="*/ 27 w 27"/>
              <a:gd name="T17" fmla="*/ 19 h 30"/>
              <a:gd name="T18" fmla="*/ 27 w 27"/>
              <a:gd name="T19" fmla="*/ 21 h 30"/>
              <a:gd name="T20" fmla="*/ 27 w 27"/>
              <a:gd name="T21" fmla="*/ 23 h 30"/>
              <a:gd name="T22" fmla="*/ 27 w 27"/>
              <a:gd name="T23" fmla="*/ 25 h 30"/>
              <a:gd name="T24" fmla="*/ 27 w 27"/>
              <a:gd name="T25" fmla="*/ 27 h 30"/>
              <a:gd name="T26" fmla="*/ 27 w 27"/>
              <a:gd name="T27" fmla="*/ 30 h 30"/>
              <a:gd name="T28" fmla="*/ 27 w 27"/>
              <a:gd name="T29" fmla="*/ 30 h 30"/>
              <a:gd name="T30" fmla="*/ 12 w 27"/>
              <a:gd name="T31" fmla="*/ 30 h 30"/>
              <a:gd name="T32" fmla="*/ 0 w 27"/>
              <a:gd name="T33" fmla="*/ 13 h 30"/>
              <a:gd name="T34" fmla="*/ 0 w 27"/>
              <a:gd name="T35" fmla="*/ 0 h 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7"/>
              <a:gd name="T55" fmla="*/ 0 h 30"/>
              <a:gd name="T56" fmla="*/ 27 w 27"/>
              <a:gd name="T57" fmla="*/ 30 h 3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7" h="30">
                <a:moveTo>
                  <a:pt x="0" y="0"/>
                </a:moveTo>
                <a:lnTo>
                  <a:pt x="8" y="0"/>
                </a:lnTo>
                <a:lnTo>
                  <a:pt x="14" y="0"/>
                </a:lnTo>
                <a:lnTo>
                  <a:pt x="18" y="2"/>
                </a:lnTo>
                <a:lnTo>
                  <a:pt x="22" y="4"/>
                </a:lnTo>
                <a:lnTo>
                  <a:pt x="23" y="7"/>
                </a:lnTo>
                <a:lnTo>
                  <a:pt x="25" y="9"/>
                </a:lnTo>
                <a:lnTo>
                  <a:pt x="27" y="13"/>
                </a:lnTo>
                <a:lnTo>
                  <a:pt x="27" y="19"/>
                </a:lnTo>
                <a:lnTo>
                  <a:pt x="27" y="21"/>
                </a:lnTo>
                <a:lnTo>
                  <a:pt x="27" y="23"/>
                </a:lnTo>
                <a:lnTo>
                  <a:pt x="27" y="25"/>
                </a:lnTo>
                <a:lnTo>
                  <a:pt x="27" y="27"/>
                </a:lnTo>
                <a:lnTo>
                  <a:pt x="27" y="30"/>
                </a:lnTo>
                <a:lnTo>
                  <a:pt x="12" y="30"/>
                </a:lnTo>
                <a:lnTo>
                  <a:pt x="0" y="13"/>
                </a:lnTo>
                <a:lnTo>
                  <a:pt x="0"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79" name="Freeform 220"/>
          <p:cNvSpPr>
            <a:spLocks/>
          </p:cNvSpPr>
          <p:nvPr/>
        </p:nvSpPr>
        <p:spPr bwMode="auto">
          <a:xfrm>
            <a:off x="5057453" y="4673600"/>
            <a:ext cx="33337" cy="57150"/>
          </a:xfrm>
          <a:custGeom>
            <a:avLst/>
            <a:gdLst>
              <a:gd name="T0" fmla="*/ 21 w 52"/>
              <a:gd name="T1" fmla="*/ 26 h 86"/>
              <a:gd name="T2" fmla="*/ 21 w 52"/>
              <a:gd name="T3" fmla="*/ 21 h 86"/>
              <a:gd name="T4" fmla="*/ 23 w 52"/>
              <a:gd name="T5" fmla="*/ 17 h 86"/>
              <a:gd name="T6" fmla="*/ 23 w 52"/>
              <a:gd name="T7" fmla="*/ 13 h 86"/>
              <a:gd name="T8" fmla="*/ 25 w 52"/>
              <a:gd name="T9" fmla="*/ 9 h 86"/>
              <a:gd name="T10" fmla="*/ 27 w 52"/>
              <a:gd name="T11" fmla="*/ 7 h 86"/>
              <a:gd name="T12" fmla="*/ 29 w 52"/>
              <a:gd name="T13" fmla="*/ 5 h 86"/>
              <a:gd name="T14" fmla="*/ 31 w 52"/>
              <a:gd name="T15" fmla="*/ 3 h 86"/>
              <a:gd name="T16" fmla="*/ 33 w 52"/>
              <a:gd name="T17" fmla="*/ 0 h 86"/>
              <a:gd name="T18" fmla="*/ 35 w 52"/>
              <a:gd name="T19" fmla="*/ 0 h 86"/>
              <a:gd name="T20" fmla="*/ 37 w 52"/>
              <a:gd name="T21" fmla="*/ 0 h 86"/>
              <a:gd name="T22" fmla="*/ 39 w 52"/>
              <a:gd name="T23" fmla="*/ 0 h 86"/>
              <a:gd name="T24" fmla="*/ 43 w 52"/>
              <a:gd name="T25" fmla="*/ 0 h 86"/>
              <a:gd name="T26" fmla="*/ 43 w 52"/>
              <a:gd name="T27" fmla="*/ 0 h 86"/>
              <a:gd name="T28" fmla="*/ 46 w 52"/>
              <a:gd name="T29" fmla="*/ 0 h 86"/>
              <a:gd name="T30" fmla="*/ 46 w 52"/>
              <a:gd name="T31" fmla="*/ 9 h 86"/>
              <a:gd name="T32" fmla="*/ 48 w 52"/>
              <a:gd name="T33" fmla="*/ 17 h 86"/>
              <a:gd name="T34" fmla="*/ 50 w 52"/>
              <a:gd name="T35" fmla="*/ 24 h 86"/>
              <a:gd name="T36" fmla="*/ 52 w 52"/>
              <a:gd name="T37" fmla="*/ 32 h 86"/>
              <a:gd name="T38" fmla="*/ 52 w 52"/>
              <a:gd name="T39" fmla="*/ 38 h 86"/>
              <a:gd name="T40" fmla="*/ 52 w 52"/>
              <a:gd name="T41" fmla="*/ 44 h 86"/>
              <a:gd name="T42" fmla="*/ 48 w 52"/>
              <a:gd name="T43" fmla="*/ 49 h 86"/>
              <a:gd name="T44" fmla="*/ 43 w 52"/>
              <a:gd name="T45" fmla="*/ 55 h 86"/>
              <a:gd name="T46" fmla="*/ 43 w 52"/>
              <a:gd name="T47" fmla="*/ 55 h 86"/>
              <a:gd name="T48" fmla="*/ 43 w 52"/>
              <a:gd name="T49" fmla="*/ 59 h 86"/>
              <a:gd name="T50" fmla="*/ 43 w 52"/>
              <a:gd name="T51" fmla="*/ 63 h 86"/>
              <a:gd name="T52" fmla="*/ 43 w 52"/>
              <a:gd name="T53" fmla="*/ 65 h 86"/>
              <a:gd name="T54" fmla="*/ 43 w 52"/>
              <a:gd name="T55" fmla="*/ 67 h 86"/>
              <a:gd name="T56" fmla="*/ 43 w 52"/>
              <a:gd name="T57" fmla="*/ 69 h 86"/>
              <a:gd name="T58" fmla="*/ 46 w 52"/>
              <a:gd name="T59" fmla="*/ 71 h 86"/>
              <a:gd name="T60" fmla="*/ 46 w 52"/>
              <a:gd name="T61" fmla="*/ 72 h 86"/>
              <a:gd name="T62" fmla="*/ 46 w 52"/>
              <a:gd name="T63" fmla="*/ 74 h 86"/>
              <a:gd name="T64" fmla="*/ 43 w 52"/>
              <a:gd name="T65" fmla="*/ 76 h 86"/>
              <a:gd name="T66" fmla="*/ 43 w 52"/>
              <a:gd name="T67" fmla="*/ 78 h 86"/>
              <a:gd name="T68" fmla="*/ 43 w 52"/>
              <a:gd name="T69" fmla="*/ 80 h 86"/>
              <a:gd name="T70" fmla="*/ 43 w 52"/>
              <a:gd name="T71" fmla="*/ 82 h 86"/>
              <a:gd name="T72" fmla="*/ 43 w 52"/>
              <a:gd name="T73" fmla="*/ 84 h 86"/>
              <a:gd name="T74" fmla="*/ 43 w 52"/>
              <a:gd name="T75" fmla="*/ 86 h 86"/>
              <a:gd name="T76" fmla="*/ 37 w 52"/>
              <a:gd name="T77" fmla="*/ 76 h 86"/>
              <a:gd name="T78" fmla="*/ 31 w 52"/>
              <a:gd name="T79" fmla="*/ 69 h 86"/>
              <a:gd name="T80" fmla="*/ 27 w 52"/>
              <a:gd name="T81" fmla="*/ 65 h 86"/>
              <a:gd name="T82" fmla="*/ 21 w 52"/>
              <a:gd name="T83" fmla="*/ 59 h 86"/>
              <a:gd name="T84" fmla="*/ 18 w 52"/>
              <a:gd name="T85" fmla="*/ 55 h 86"/>
              <a:gd name="T86" fmla="*/ 12 w 52"/>
              <a:gd name="T87" fmla="*/ 55 h 86"/>
              <a:gd name="T88" fmla="*/ 8 w 52"/>
              <a:gd name="T89" fmla="*/ 49 h 86"/>
              <a:gd name="T90" fmla="*/ 0 w 52"/>
              <a:gd name="T91" fmla="*/ 46 h 86"/>
              <a:gd name="T92" fmla="*/ 0 w 52"/>
              <a:gd name="T93" fmla="*/ 26 h 86"/>
              <a:gd name="T94" fmla="*/ 4 w 52"/>
              <a:gd name="T95" fmla="*/ 26 h 86"/>
              <a:gd name="T96" fmla="*/ 8 w 52"/>
              <a:gd name="T97" fmla="*/ 26 h 86"/>
              <a:gd name="T98" fmla="*/ 12 w 52"/>
              <a:gd name="T99" fmla="*/ 26 h 86"/>
              <a:gd name="T100" fmla="*/ 14 w 52"/>
              <a:gd name="T101" fmla="*/ 26 h 86"/>
              <a:gd name="T102" fmla="*/ 18 w 52"/>
              <a:gd name="T103" fmla="*/ 26 h 86"/>
              <a:gd name="T104" fmla="*/ 20 w 52"/>
              <a:gd name="T105" fmla="*/ 26 h 86"/>
              <a:gd name="T106" fmla="*/ 21 w 52"/>
              <a:gd name="T107" fmla="*/ 26 h 8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
              <a:gd name="T163" fmla="*/ 0 h 86"/>
              <a:gd name="T164" fmla="*/ 52 w 52"/>
              <a:gd name="T165" fmla="*/ 86 h 8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 h="86">
                <a:moveTo>
                  <a:pt x="21" y="26"/>
                </a:moveTo>
                <a:lnTo>
                  <a:pt x="21" y="21"/>
                </a:lnTo>
                <a:lnTo>
                  <a:pt x="23" y="17"/>
                </a:lnTo>
                <a:lnTo>
                  <a:pt x="23" y="13"/>
                </a:lnTo>
                <a:lnTo>
                  <a:pt x="25" y="9"/>
                </a:lnTo>
                <a:lnTo>
                  <a:pt x="27" y="7"/>
                </a:lnTo>
                <a:lnTo>
                  <a:pt x="29" y="5"/>
                </a:lnTo>
                <a:lnTo>
                  <a:pt x="31" y="3"/>
                </a:lnTo>
                <a:lnTo>
                  <a:pt x="33" y="0"/>
                </a:lnTo>
                <a:lnTo>
                  <a:pt x="35" y="0"/>
                </a:lnTo>
                <a:lnTo>
                  <a:pt x="37" y="0"/>
                </a:lnTo>
                <a:lnTo>
                  <a:pt x="39" y="0"/>
                </a:lnTo>
                <a:lnTo>
                  <a:pt x="43" y="0"/>
                </a:lnTo>
                <a:lnTo>
                  <a:pt x="46" y="0"/>
                </a:lnTo>
                <a:lnTo>
                  <a:pt x="46" y="9"/>
                </a:lnTo>
                <a:lnTo>
                  <a:pt x="48" y="17"/>
                </a:lnTo>
                <a:lnTo>
                  <a:pt x="50" y="24"/>
                </a:lnTo>
                <a:lnTo>
                  <a:pt x="52" y="32"/>
                </a:lnTo>
                <a:lnTo>
                  <a:pt x="52" y="38"/>
                </a:lnTo>
                <a:lnTo>
                  <a:pt x="52" y="44"/>
                </a:lnTo>
                <a:lnTo>
                  <a:pt x="48" y="49"/>
                </a:lnTo>
                <a:lnTo>
                  <a:pt x="43" y="55"/>
                </a:lnTo>
                <a:lnTo>
                  <a:pt x="43" y="59"/>
                </a:lnTo>
                <a:lnTo>
                  <a:pt x="43" y="63"/>
                </a:lnTo>
                <a:lnTo>
                  <a:pt x="43" y="65"/>
                </a:lnTo>
                <a:lnTo>
                  <a:pt x="43" y="67"/>
                </a:lnTo>
                <a:lnTo>
                  <a:pt x="43" y="69"/>
                </a:lnTo>
                <a:lnTo>
                  <a:pt x="46" y="71"/>
                </a:lnTo>
                <a:lnTo>
                  <a:pt x="46" y="72"/>
                </a:lnTo>
                <a:lnTo>
                  <a:pt x="46" y="74"/>
                </a:lnTo>
                <a:lnTo>
                  <a:pt x="43" y="76"/>
                </a:lnTo>
                <a:lnTo>
                  <a:pt x="43" y="78"/>
                </a:lnTo>
                <a:lnTo>
                  <a:pt x="43" y="80"/>
                </a:lnTo>
                <a:lnTo>
                  <a:pt x="43" y="82"/>
                </a:lnTo>
                <a:lnTo>
                  <a:pt x="43" y="84"/>
                </a:lnTo>
                <a:lnTo>
                  <a:pt x="43" y="86"/>
                </a:lnTo>
                <a:lnTo>
                  <a:pt x="37" y="76"/>
                </a:lnTo>
                <a:lnTo>
                  <a:pt x="31" y="69"/>
                </a:lnTo>
                <a:lnTo>
                  <a:pt x="27" y="65"/>
                </a:lnTo>
                <a:lnTo>
                  <a:pt x="21" y="59"/>
                </a:lnTo>
                <a:lnTo>
                  <a:pt x="18" y="55"/>
                </a:lnTo>
                <a:lnTo>
                  <a:pt x="12" y="55"/>
                </a:lnTo>
                <a:lnTo>
                  <a:pt x="8" y="49"/>
                </a:lnTo>
                <a:lnTo>
                  <a:pt x="0" y="46"/>
                </a:lnTo>
                <a:lnTo>
                  <a:pt x="0" y="26"/>
                </a:lnTo>
                <a:lnTo>
                  <a:pt x="4" y="26"/>
                </a:lnTo>
                <a:lnTo>
                  <a:pt x="8" y="26"/>
                </a:lnTo>
                <a:lnTo>
                  <a:pt x="12" y="26"/>
                </a:lnTo>
                <a:lnTo>
                  <a:pt x="14" y="26"/>
                </a:lnTo>
                <a:lnTo>
                  <a:pt x="18" y="26"/>
                </a:lnTo>
                <a:lnTo>
                  <a:pt x="20" y="26"/>
                </a:lnTo>
                <a:lnTo>
                  <a:pt x="21" y="26"/>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80" name="Freeform 221"/>
          <p:cNvSpPr>
            <a:spLocks/>
          </p:cNvSpPr>
          <p:nvPr/>
        </p:nvSpPr>
        <p:spPr bwMode="auto">
          <a:xfrm>
            <a:off x="5057453" y="4673600"/>
            <a:ext cx="33337" cy="57150"/>
          </a:xfrm>
          <a:custGeom>
            <a:avLst/>
            <a:gdLst>
              <a:gd name="T0" fmla="*/ 21 w 52"/>
              <a:gd name="T1" fmla="*/ 26 h 86"/>
              <a:gd name="T2" fmla="*/ 21 w 52"/>
              <a:gd name="T3" fmla="*/ 21 h 86"/>
              <a:gd name="T4" fmla="*/ 23 w 52"/>
              <a:gd name="T5" fmla="*/ 17 h 86"/>
              <a:gd name="T6" fmla="*/ 23 w 52"/>
              <a:gd name="T7" fmla="*/ 13 h 86"/>
              <a:gd name="T8" fmla="*/ 25 w 52"/>
              <a:gd name="T9" fmla="*/ 9 h 86"/>
              <a:gd name="T10" fmla="*/ 27 w 52"/>
              <a:gd name="T11" fmla="*/ 7 h 86"/>
              <a:gd name="T12" fmla="*/ 29 w 52"/>
              <a:gd name="T13" fmla="*/ 5 h 86"/>
              <a:gd name="T14" fmla="*/ 31 w 52"/>
              <a:gd name="T15" fmla="*/ 3 h 86"/>
              <a:gd name="T16" fmla="*/ 33 w 52"/>
              <a:gd name="T17" fmla="*/ 0 h 86"/>
              <a:gd name="T18" fmla="*/ 35 w 52"/>
              <a:gd name="T19" fmla="*/ 0 h 86"/>
              <a:gd name="T20" fmla="*/ 37 w 52"/>
              <a:gd name="T21" fmla="*/ 0 h 86"/>
              <a:gd name="T22" fmla="*/ 39 w 52"/>
              <a:gd name="T23" fmla="*/ 0 h 86"/>
              <a:gd name="T24" fmla="*/ 43 w 52"/>
              <a:gd name="T25" fmla="*/ 0 h 86"/>
              <a:gd name="T26" fmla="*/ 43 w 52"/>
              <a:gd name="T27" fmla="*/ 0 h 86"/>
              <a:gd name="T28" fmla="*/ 46 w 52"/>
              <a:gd name="T29" fmla="*/ 0 h 86"/>
              <a:gd name="T30" fmla="*/ 46 w 52"/>
              <a:gd name="T31" fmla="*/ 9 h 86"/>
              <a:gd name="T32" fmla="*/ 48 w 52"/>
              <a:gd name="T33" fmla="*/ 17 h 86"/>
              <a:gd name="T34" fmla="*/ 50 w 52"/>
              <a:gd name="T35" fmla="*/ 24 h 86"/>
              <a:gd name="T36" fmla="*/ 52 w 52"/>
              <a:gd name="T37" fmla="*/ 32 h 86"/>
              <a:gd name="T38" fmla="*/ 52 w 52"/>
              <a:gd name="T39" fmla="*/ 38 h 86"/>
              <a:gd name="T40" fmla="*/ 52 w 52"/>
              <a:gd name="T41" fmla="*/ 44 h 86"/>
              <a:gd name="T42" fmla="*/ 48 w 52"/>
              <a:gd name="T43" fmla="*/ 49 h 86"/>
              <a:gd name="T44" fmla="*/ 43 w 52"/>
              <a:gd name="T45" fmla="*/ 55 h 86"/>
              <a:gd name="T46" fmla="*/ 43 w 52"/>
              <a:gd name="T47" fmla="*/ 55 h 86"/>
              <a:gd name="T48" fmla="*/ 43 w 52"/>
              <a:gd name="T49" fmla="*/ 59 h 86"/>
              <a:gd name="T50" fmla="*/ 43 w 52"/>
              <a:gd name="T51" fmla="*/ 63 h 86"/>
              <a:gd name="T52" fmla="*/ 43 w 52"/>
              <a:gd name="T53" fmla="*/ 65 h 86"/>
              <a:gd name="T54" fmla="*/ 43 w 52"/>
              <a:gd name="T55" fmla="*/ 67 h 86"/>
              <a:gd name="T56" fmla="*/ 43 w 52"/>
              <a:gd name="T57" fmla="*/ 69 h 86"/>
              <a:gd name="T58" fmla="*/ 46 w 52"/>
              <a:gd name="T59" fmla="*/ 71 h 86"/>
              <a:gd name="T60" fmla="*/ 46 w 52"/>
              <a:gd name="T61" fmla="*/ 72 h 86"/>
              <a:gd name="T62" fmla="*/ 46 w 52"/>
              <a:gd name="T63" fmla="*/ 74 h 86"/>
              <a:gd name="T64" fmla="*/ 43 w 52"/>
              <a:gd name="T65" fmla="*/ 76 h 86"/>
              <a:gd name="T66" fmla="*/ 43 w 52"/>
              <a:gd name="T67" fmla="*/ 78 h 86"/>
              <a:gd name="T68" fmla="*/ 43 w 52"/>
              <a:gd name="T69" fmla="*/ 80 h 86"/>
              <a:gd name="T70" fmla="*/ 43 w 52"/>
              <a:gd name="T71" fmla="*/ 82 h 86"/>
              <a:gd name="T72" fmla="*/ 43 w 52"/>
              <a:gd name="T73" fmla="*/ 84 h 86"/>
              <a:gd name="T74" fmla="*/ 43 w 52"/>
              <a:gd name="T75" fmla="*/ 86 h 86"/>
              <a:gd name="T76" fmla="*/ 37 w 52"/>
              <a:gd name="T77" fmla="*/ 76 h 86"/>
              <a:gd name="T78" fmla="*/ 31 w 52"/>
              <a:gd name="T79" fmla="*/ 69 h 86"/>
              <a:gd name="T80" fmla="*/ 27 w 52"/>
              <a:gd name="T81" fmla="*/ 65 h 86"/>
              <a:gd name="T82" fmla="*/ 21 w 52"/>
              <a:gd name="T83" fmla="*/ 59 h 86"/>
              <a:gd name="T84" fmla="*/ 18 w 52"/>
              <a:gd name="T85" fmla="*/ 55 h 86"/>
              <a:gd name="T86" fmla="*/ 12 w 52"/>
              <a:gd name="T87" fmla="*/ 55 h 86"/>
              <a:gd name="T88" fmla="*/ 8 w 52"/>
              <a:gd name="T89" fmla="*/ 49 h 86"/>
              <a:gd name="T90" fmla="*/ 0 w 52"/>
              <a:gd name="T91" fmla="*/ 46 h 86"/>
              <a:gd name="T92" fmla="*/ 0 w 52"/>
              <a:gd name="T93" fmla="*/ 26 h 86"/>
              <a:gd name="T94" fmla="*/ 4 w 52"/>
              <a:gd name="T95" fmla="*/ 26 h 86"/>
              <a:gd name="T96" fmla="*/ 8 w 52"/>
              <a:gd name="T97" fmla="*/ 26 h 86"/>
              <a:gd name="T98" fmla="*/ 12 w 52"/>
              <a:gd name="T99" fmla="*/ 26 h 86"/>
              <a:gd name="T100" fmla="*/ 14 w 52"/>
              <a:gd name="T101" fmla="*/ 26 h 86"/>
              <a:gd name="T102" fmla="*/ 18 w 52"/>
              <a:gd name="T103" fmla="*/ 26 h 86"/>
              <a:gd name="T104" fmla="*/ 20 w 52"/>
              <a:gd name="T105" fmla="*/ 26 h 86"/>
              <a:gd name="T106" fmla="*/ 21 w 52"/>
              <a:gd name="T107" fmla="*/ 26 h 8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52"/>
              <a:gd name="T163" fmla="*/ 0 h 86"/>
              <a:gd name="T164" fmla="*/ 52 w 52"/>
              <a:gd name="T165" fmla="*/ 86 h 8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52" h="86">
                <a:moveTo>
                  <a:pt x="21" y="26"/>
                </a:moveTo>
                <a:lnTo>
                  <a:pt x="21" y="21"/>
                </a:lnTo>
                <a:lnTo>
                  <a:pt x="23" y="17"/>
                </a:lnTo>
                <a:lnTo>
                  <a:pt x="23" y="13"/>
                </a:lnTo>
                <a:lnTo>
                  <a:pt x="25" y="9"/>
                </a:lnTo>
                <a:lnTo>
                  <a:pt x="27" y="7"/>
                </a:lnTo>
                <a:lnTo>
                  <a:pt x="29" y="5"/>
                </a:lnTo>
                <a:lnTo>
                  <a:pt x="31" y="3"/>
                </a:lnTo>
                <a:lnTo>
                  <a:pt x="33" y="0"/>
                </a:lnTo>
                <a:lnTo>
                  <a:pt x="35" y="0"/>
                </a:lnTo>
                <a:lnTo>
                  <a:pt x="37" y="0"/>
                </a:lnTo>
                <a:lnTo>
                  <a:pt x="39" y="0"/>
                </a:lnTo>
                <a:lnTo>
                  <a:pt x="43" y="0"/>
                </a:lnTo>
                <a:lnTo>
                  <a:pt x="46" y="0"/>
                </a:lnTo>
                <a:lnTo>
                  <a:pt x="46" y="9"/>
                </a:lnTo>
                <a:lnTo>
                  <a:pt x="48" y="17"/>
                </a:lnTo>
                <a:lnTo>
                  <a:pt x="50" y="24"/>
                </a:lnTo>
                <a:lnTo>
                  <a:pt x="52" y="32"/>
                </a:lnTo>
                <a:lnTo>
                  <a:pt x="52" y="38"/>
                </a:lnTo>
                <a:lnTo>
                  <a:pt x="52" y="44"/>
                </a:lnTo>
                <a:lnTo>
                  <a:pt x="48" y="49"/>
                </a:lnTo>
                <a:lnTo>
                  <a:pt x="43" y="55"/>
                </a:lnTo>
                <a:lnTo>
                  <a:pt x="43" y="59"/>
                </a:lnTo>
                <a:lnTo>
                  <a:pt x="43" y="63"/>
                </a:lnTo>
                <a:lnTo>
                  <a:pt x="43" y="65"/>
                </a:lnTo>
                <a:lnTo>
                  <a:pt x="43" y="67"/>
                </a:lnTo>
                <a:lnTo>
                  <a:pt x="43" y="69"/>
                </a:lnTo>
                <a:lnTo>
                  <a:pt x="46" y="71"/>
                </a:lnTo>
                <a:lnTo>
                  <a:pt x="46" y="72"/>
                </a:lnTo>
                <a:lnTo>
                  <a:pt x="46" y="74"/>
                </a:lnTo>
                <a:lnTo>
                  <a:pt x="43" y="76"/>
                </a:lnTo>
                <a:lnTo>
                  <a:pt x="43" y="78"/>
                </a:lnTo>
                <a:lnTo>
                  <a:pt x="43" y="80"/>
                </a:lnTo>
                <a:lnTo>
                  <a:pt x="43" y="82"/>
                </a:lnTo>
                <a:lnTo>
                  <a:pt x="43" y="84"/>
                </a:lnTo>
                <a:lnTo>
                  <a:pt x="43" y="86"/>
                </a:lnTo>
                <a:lnTo>
                  <a:pt x="37" y="76"/>
                </a:lnTo>
                <a:lnTo>
                  <a:pt x="31" y="69"/>
                </a:lnTo>
                <a:lnTo>
                  <a:pt x="27" y="65"/>
                </a:lnTo>
                <a:lnTo>
                  <a:pt x="21" y="59"/>
                </a:lnTo>
                <a:lnTo>
                  <a:pt x="18" y="55"/>
                </a:lnTo>
                <a:lnTo>
                  <a:pt x="12" y="55"/>
                </a:lnTo>
                <a:lnTo>
                  <a:pt x="8" y="49"/>
                </a:lnTo>
                <a:lnTo>
                  <a:pt x="0" y="46"/>
                </a:lnTo>
                <a:lnTo>
                  <a:pt x="0" y="26"/>
                </a:lnTo>
                <a:lnTo>
                  <a:pt x="4" y="26"/>
                </a:lnTo>
                <a:lnTo>
                  <a:pt x="8" y="26"/>
                </a:lnTo>
                <a:lnTo>
                  <a:pt x="12" y="26"/>
                </a:lnTo>
                <a:lnTo>
                  <a:pt x="14" y="26"/>
                </a:lnTo>
                <a:lnTo>
                  <a:pt x="18" y="26"/>
                </a:lnTo>
                <a:lnTo>
                  <a:pt x="20" y="26"/>
                </a:lnTo>
                <a:lnTo>
                  <a:pt x="21" y="2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81" name="Freeform 222"/>
          <p:cNvSpPr>
            <a:spLocks/>
          </p:cNvSpPr>
          <p:nvPr/>
        </p:nvSpPr>
        <p:spPr bwMode="auto">
          <a:xfrm>
            <a:off x="5176515" y="4832350"/>
            <a:ext cx="71438" cy="92075"/>
          </a:xfrm>
          <a:custGeom>
            <a:avLst/>
            <a:gdLst>
              <a:gd name="T0" fmla="*/ 114 w 114"/>
              <a:gd name="T1" fmla="*/ 59 h 138"/>
              <a:gd name="T2" fmla="*/ 112 w 114"/>
              <a:gd name="T3" fmla="*/ 71 h 138"/>
              <a:gd name="T4" fmla="*/ 110 w 114"/>
              <a:gd name="T5" fmla="*/ 84 h 138"/>
              <a:gd name="T6" fmla="*/ 108 w 114"/>
              <a:gd name="T7" fmla="*/ 97 h 138"/>
              <a:gd name="T8" fmla="*/ 106 w 114"/>
              <a:gd name="T9" fmla="*/ 109 h 138"/>
              <a:gd name="T10" fmla="*/ 102 w 114"/>
              <a:gd name="T11" fmla="*/ 119 h 138"/>
              <a:gd name="T12" fmla="*/ 96 w 114"/>
              <a:gd name="T13" fmla="*/ 130 h 138"/>
              <a:gd name="T14" fmla="*/ 93 w 114"/>
              <a:gd name="T15" fmla="*/ 132 h 138"/>
              <a:gd name="T16" fmla="*/ 89 w 114"/>
              <a:gd name="T17" fmla="*/ 136 h 138"/>
              <a:gd name="T18" fmla="*/ 81 w 114"/>
              <a:gd name="T19" fmla="*/ 136 h 138"/>
              <a:gd name="T20" fmla="*/ 73 w 114"/>
              <a:gd name="T21" fmla="*/ 138 h 138"/>
              <a:gd name="T22" fmla="*/ 72 w 114"/>
              <a:gd name="T23" fmla="*/ 138 h 138"/>
              <a:gd name="T24" fmla="*/ 70 w 114"/>
              <a:gd name="T25" fmla="*/ 136 h 138"/>
              <a:gd name="T26" fmla="*/ 68 w 114"/>
              <a:gd name="T27" fmla="*/ 136 h 138"/>
              <a:gd name="T28" fmla="*/ 66 w 114"/>
              <a:gd name="T29" fmla="*/ 134 h 138"/>
              <a:gd name="T30" fmla="*/ 64 w 114"/>
              <a:gd name="T31" fmla="*/ 132 h 138"/>
              <a:gd name="T32" fmla="*/ 62 w 114"/>
              <a:gd name="T33" fmla="*/ 130 h 138"/>
              <a:gd name="T34" fmla="*/ 60 w 114"/>
              <a:gd name="T35" fmla="*/ 128 h 138"/>
              <a:gd name="T36" fmla="*/ 58 w 114"/>
              <a:gd name="T37" fmla="*/ 126 h 138"/>
              <a:gd name="T38" fmla="*/ 56 w 114"/>
              <a:gd name="T39" fmla="*/ 122 h 138"/>
              <a:gd name="T40" fmla="*/ 54 w 114"/>
              <a:gd name="T41" fmla="*/ 119 h 138"/>
              <a:gd name="T42" fmla="*/ 54 w 114"/>
              <a:gd name="T43" fmla="*/ 117 h 138"/>
              <a:gd name="T44" fmla="*/ 54 w 114"/>
              <a:gd name="T45" fmla="*/ 113 h 138"/>
              <a:gd name="T46" fmla="*/ 54 w 114"/>
              <a:gd name="T47" fmla="*/ 111 h 138"/>
              <a:gd name="T48" fmla="*/ 52 w 114"/>
              <a:gd name="T49" fmla="*/ 107 h 138"/>
              <a:gd name="T50" fmla="*/ 52 w 114"/>
              <a:gd name="T51" fmla="*/ 105 h 138"/>
              <a:gd name="T52" fmla="*/ 47 w 114"/>
              <a:gd name="T53" fmla="*/ 97 h 138"/>
              <a:gd name="T54" fmla="*/ 39 w 114"/>
              <a:gd name="T55" fmla="*/ 92 h 138"/>
              <a:gd name="T56" fmla="*/ 31 w 114"/>
              <a:gd name="T57" fmla="*/ 84 h 138"/>
              <a:gd name="T58" fmla="*/ 24 w 114"/>
              <a:gd name="T59" fmla="*/ 80 h 138"/>
              <a:gd name="T60" fmla="*/ 16 w 114"/>
              <a:gd name="T61" fmla="*/ 76 h 138"/>
              <a:gd name="T62" fmla="*/ 8 w 114"/>
              <a:gd name="T63" fmla="*/ 72 h 138"/>
              <a:gd name="T64" fmla="*/ 4 w 114"/>
              <a:gd name="T65" fmla="*/ 67 h 138"/>
              <a:gd name="T66" fmla="*/ 0 w 114"/>
              <a:gd name="T67" fmla="*/ 59 h 138"/>
              <a:gd name="T68" fmla="*/ 4 w 114"/>
              <a:gd name="T69" fmla="*/ 49 h 138"/>
              <a:gd name="T70" fmla="*/ 4 w 114"/>
              <a:gd name="T71" fmla="*/ 34 h 138"/>
              <a:gd name="T72" fmla="*/ 8 w 114"/>
              <a:gd name="T73" fmla="*/ 23 h 138"/>
              <a:gd name="T74" fmla="*/ 16 w 114"/>
              <a:gd name="T75" fmla="*/ 11 h 138"/>
              <a:gd name="T76" fmla="*/ 22 w 114"/>
              <a:gd name="T77" fmla="*/ 3 h 138"/>
              <a:gd name="T78" fmla="*/ 29 w 114"/>
              <a:gd name="T79" fmla="*/ 0 h 138"/>
              <a:gd name="T80" fmla="*/ 35 w 114"/>
              <a:gd name="T81" fmla="*/ 0 h 138"/>
              <a:gd name="T82" fmla="*/ 39 w 114"/>
              <a:gd name="T83" fmla="*/ 0 h 138"/>
              <a:gd name="T84" fmla="*/ 47 w 114"/>
              <a:gd name="T85" fmla="*/ 3 h 138"/>
              <a:gd name="T86" fmla="*/ 52 w 114"/>
              <a:gd name="T87" fmla="*/ 11 h 138"/>
              <a:gd name="T88" fmla="*/ 60 w 114"/>
              <a:gd name="T89" fmla="*/ 17 h 138"/>
              <a:gd name="T90" fmla="*/ 66 w 114"/>
              <a:gd name="T91" fmla="*/ 26 h 138"/>
              <a:gd name="T92" fmla="*/ 72 w 114"/>
              <a:gd name="T93" fmla="*/ 34 h 138"/>
              <a:gd name="T94" fmla="*/ 77 w 114"/>
              <a:gd name="T95" fmla="*/ 40 h 138"/>
              <a:gd name="T96" fmla="*/ 85 w 114"/>
              <a:gd name="T97" fmla="*/ 49 h 138"/>
              <a:gd name="T98" fmla="*/ 93 w 114"/>
              <a:gd name="T99" fmla="*/ 55 h 138"/>
              <a:gd name="T100" fmla="*/ 102 w 114"/>
              <a:gd name="T101" fmla="*/ 57 h 138"/>
              <a:gd name="T102" fmla="*/ 114 w 114"/>
              <a:gd name="T103" fmla="*/ 59 h 1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4"/>
              <a:gd name="T157" fmla="*/ 0 h 138"/>
              <a:gd name="T158" fmla="*/ 114 w 114"/>
              <a:gd name="T159" fmla="*/ 138 h 1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4" h="138">
                <a:moveTo>
                  <a:pt x="114" y="59"/>
                </a:moveTo>
                <a:lnTo>
                  <a:pt x="112" y="71"/>
                </a:lnTo>
                <a:lnTo>
                  <a:pt x="110" y="84"/>
                </a:lnTo>
                <a:lnTo>
                  <a:pt x="108" y="97"/>
                </a:lnTo>
                <a:lnTo>
                  <a:pt x="106" y="109"/>
                </a:lnTo>
                <a:lnTo>
                  <a:pt x="102" y="119"/>
                </a:lnTo>
                <a:lnTo>
                  <a:pt x="96" y="130"/>
                </a:lnTo>
                <a:lnTo>
                  <a:pt x="93" y="132"/>
                </a:lnTo>
                <a:lnTo>
                  <a:pt x="89" y="136"/>
                </a:lnTo>
                <a:lnTo>
                  <a:pt x="81" y="136"/>
                </a:lnTo>
                <a:lnTo>
                  <a:pt x="73" y="138"/>
                </a:lnTo>
                <a:lnTo>
                  <a:pt x="72" y="138"/>
                </a:lnTo>
                <a:lnTo>
                  <a:pt x="70" y="136"/>
                </a:lnTo>
                <a:lnTo>
                  <a:pt x="68" y="136"/>
                </a:lnTo>
                <a:lnTo>
                  <a:pt x="66" y="134"/>
                </a:lnTo>
                <a:lnTo>
                  <a:pt x="64" y="132"/>
                </a:lnTo>
                <a:lnTo>
                  <a:pt x="62" y="130"/>
                </a:lnTo>
                <a:lnTo>
                  <a:pt x="60" y="128"/>
                </a:lnTo>
                <a:lnTo>
                  <a:pt x="58" y="126"/>
                </a:lnTo>
                <a:lnTo>
                  <a:pt x="56" y="122"/>
                </a:lnTo>
                <a:lnTo>
                  <a:pt x="54" y="119"/>
                </a:lnTo>
                <a:lnTo>
                  <a:pt x="54" y="117"/>
                </a:lnTo>
                <a:lnTo>
                  <a:pt x="54" y="113"/>
                </a:lnTo>
                <a:lnTo>
                  <a:pt x="54" y="111"/>
                </a:lnTo>
                <a:lnTo>
                  <a:pt x="52" y="107"/>
                </a:lnTo>
                <a:lnTo>
                  <a:pt x="52" y="105"/>
                </a:lnTo>
                <a:lnTo>
                  <a:pt x="47" y="97"/>
                </a:lnTo>
                <a:lnTo>
                  <a:pt x="39" y="92"/>
                </a:lnTo>
                <a:lnTo>
                  <a:pt x="31" y="84"/>
                </a:lnTo>
                <a:lnTo>
                  <a:pt x="24" y="80"/>
                </a:lnTo>
                <a:lnTo>
                  <a:pt x="16" y="76"/>
                </a:lnTo>
                <a:lnTo>
                  <a:pt x="8" y="72"/>
                </a:lnTo>
                <a:lnTo>
                  <a:pt x="4" y="67"/>
                </a:lnTo>
                <a:lnTo>
                  <a:pt x="0" y="59"/>
                </a:lnTo>
                <a:lnTo>
                  <a:pt x="4" y="49"/>
                </a:lnTo>
                <a:lnTo>
                  <a:pt x="4" y="34"/>
                </a:lnTo>
                <a:lnTo>
                  <a:pt x="8" y="23"/>
                </a:lnTo>
                <a:lnTo>
                  <a:pt x="16" y="11"/>
                </a:lnTo>
                <a:lnTo>
                  <a:pt x="22" y="3"/>
                </a:lnTo>
                <a:lnTo>
                  <a:pt x="29" y="0"/>
                </a:lnTo>
                <a:lnTo>
                  <a:pt x="35" y="0"/>
                </a:lnTo>
                <a:lnTo>
                  <a:pt x="39" y="0"/>
                </a:lnTo>
                <a:lnTo>
                  <a:pt x="47" y="3"/>
                </a:lnTo>
                <a:lnTo>
                  <a:pt x="52" y="11"/>
                </a:lnTo>
                <a:lnTo>
                  <a:pt x="60" y="17"/>
                </a:lnTo>
                <a:lnTo>
                  <a:pt x="66" y="26"/>
                </a:lnTo>
                <a:lnTo>
                  <a:pt x="72" y="34"/>
                </a:lnTo>
                <a:lnTo>
                  <a:pt x="77" y="40"/>
                </a:lnTo>
                <a:lnTo>
                  <a:pt x="85" y="49"/>
                </a:lnTo>
                <a:lnTo>
                  <a:pt x="93" y="55"/>
                </a:lnTo>
                <a:lnTo>
                  <a:pt x="102" y="57"/>
                </a:lnTo>
                <a:lnTo>
                  <a:pt x="114" y="59"/>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82" name="Freeform 223"/>
          <p:cNvSpPr>
            <a:spLocks/>
          </p:cNvSpPr>
          <p:nvPr/>
        </p:nvSpPr>
        <p:spPr bwMode="auto">
          <a:xfrm>
            <a:off x="5176515" y="4832350"/>
            <a:ext cx="71438" cy="92075"/>
          </a:xfrm>
          <a:custGeom>
            <a:avLst/>
            <a:gdLst>
              <a:gd name="T0" fmla="*/ 114 w 114"/>
              <a:gd name="T1" fmla="*/ 59 h 138"/>
              <a:gd name="T2" fmla="*/ 112 w 114"/>
              <a:gd name="T3" fmla="*/ 71 h 138"/>
              <a:gd name="T4" fmla="*/ 110 w 114"/>
              <a:gd name="T5" fmla="*/ 84 h 138"/>
              <a:gd name="T6" fmla="*/ 108 w 114"/>
              <a:gd name="T7" fmla="*/ 97 h 138"/>
              <a:gd name="T8" fmla="*/ 106 w 114"/>
              <a:gd name="T9" fmla="*/ 109 h 138"/>
              <a:gd name="T10" fmla="*/ 102 w 114"/>
              <a:gd name="T11" fmla="*/ 119 h 138"/>
              <a:gd name="T12" fmla="*/ 96 w 114"/>
              <a:gd name="T13" fmla="*/ 130 h 138"/>
              <a:gd name="T14" fmla="*/ 93 w 114"/>
              <a:gd name="T15" fmla="*/ 132 h 138"/>
              <a:gd name="T16" fmla="*/ 89 w 114"/>
              <a:gd name="T17" fmla="*/ 136 h 138"/>
              <a:gd name="T18" fmla="*/ 81 w 114"/>
              <a:gd name="T19" fmla="*/ 136 h 138"/>
              <a:gd name="T20" fmla="*/ 73 w 114"/>
              <a:gd name="T21" fmla="*/ 138 h 138"/>
              <a:gd name="T22" fmla="*/ 72 w 114"/>
              <a:gd name="T23" fmla="*/ 138 h 138"/>
              <a:gd name="T24" fmla="*/ 70 w 114"/>
              <a:gd name="T25" fmla="*/ 136 h 138"/>
              <a:gd name="T26" fmla="*/ 68 w 114"/>
              <a:gd name="T27" fmla="*/ 136 h 138"/>
              <a:gd name="T28" fmla="*/ 66 w 114"/>
              <a:gd name="T29" fmla="*/ 134 h 138"/>
              <a:gd name="T30" fmla="*/ 64 w 114"/>
              <a:gd name="T31" fmla="*/ 132 h 138"/>
              <a:gd name="T32" fmla="*/ 62 w 114"/>
              <a:gd name="T33" fmla="*/ 130 h 138"/>
              <a:gd name="T34" fmla="*/ 60 w 114"/>
              <a:gd name="T35" fmla="*/ 128 h 138"/>
              <a:gd name="T36" fmla="*/ 58 w 114"/>
              <a:gd name="T37" fmla="*/ 126 h 138"/>
              <a:gd name="T38" fmla="*/ 56 w 114"/>
              <a:gd name="T39" fmla="*/ 122 h 138"/>
              <a:gd name="T40" fmla="*/ 54 w 114"/>
              <a:gd name="T41" fmla="*/ 119 h 138"/>
              <a:gd name="T42" fmla="*/ 54 w 114"/>
              <a:gd name="T43" fmla="*/ 117 h 138"/>
              <a:gd name="T44" fmla="*/ 54 w 114"/>
              <a:gd name="T45" fmla="*/ 113 h 138"/>
              <a:gd name="T46" fmla="*/ 54 w 114"/>
              <a:gd name="T47" fmla="*/ 111 h 138"/>
              <a:gd name="T48" fmla="*/ 52 w 114"/>
              <a:gd name="T49" fmla="*/ 107 h 138"/>
              <a:gd name="T50" fmla="*/ 52 w 114"/>
              <a:gd name="T51" fmla="*/ 105 h 138"/>
              <a:gd name="T52" fmla="*/ 47 w 114"/>
              <a:gd name="T53" fmla="*/ 97 h 138"/>
              <a:gd name="T54" fmla="*/ 39 w 114"/>
              <a:gd name="T55" fmla="*/ 92 h 138"/>
              <a:gd name="T56" fmla="*/ 31 w 114"/>
              <a:gd name="T57" fmla="*/ 84 h 138"/>
              <a:gd name="T58" fmla="*/ 24 w 114"/>
              <a:gd name="T59" fmla="*/ 80 h 138"/>
              <a:gd name="T60" fmla="*/ 16 w 114"/>
              <a:gd name="T61" fmla="*/ 76 h 138"/>
              <a:gd name="T62" fmla="*/ 8 w 114"/>
              <a:gd name="T63" fmla="*/ 72 h 138"/>
              <a:gd name="T64" fmla="*/ 4 w 114"/>
              <a:gd name="T65" fmla="*/ 67 h 138"/>
              <a:gd name="T66" fmla="*/ 0 w 114"/>
              <a:gd name="T67" fmla="*/ 59 h 138"/>
              <a:gd name="T68" fmla="*/ 4 w 114"/>
              <a:gd name="T69" fmla="*/ 49 h 138"/>
              <a:gd name="T70" fmla="*/ 4 w 114"/>
              <a:gd name="T71" fmla="*/ 34 h 138"/>
              <a:gd name="T72" fmla="*/ 8 w 114"/>
              <a:gd name="T73" fmla="*/ 23 h 138"/>
              <a:gd name="T74" fmla="*/ 16 w 114"/>
              <a:gd name="T75" fmla="*/ 11 h 138"/>
              <a:gd name="T76" fmla="*/ 22 w 114"/>
              <a:gd name="T77" fmla="*/ 3 h 138"/>
              <a:gd name="T78" fmla="*/ 29 w 114"/>
              <a:gd name="T79" fmla="*/ 0 h 138"/>
              <a:gd name="T80" fmla="*/ 35 w 114"/>
              <a:gd name="T81" fmla="*/ 0 h 138"/>
              <a:gd name="T82" fmla="*/ 39 w 114"/>
              <a:gd name="T83" fmla="*/ 0 h 138"/>
              <a:gd name="T84" fmla="*/ 47 w 114"/>
              <a:gd name="T85" fmla="*/ 3 h 138"/>
              <a:gd name="T86" fmla="*/ 52 w 114"/>
              <a:gd name="T87" fmla="*/ 11 h 138"/>
              <a:gd name="T88" fmla="*/ 60 w 114"/>
              <a:gd name="T89" fmla="*/ 17 h 138"/>
              <a:gd name="T90" fmla="*/ 66 w 114"/>
              <a:gd name="T91" fmla="*/ 26 h 138"/>
              <a:gd name="T92" fmla="*/ 72 w 114"/>
              <a:gd name="T93" fmla="*/ 34 h 138"/>
              <a:gd name="T94" fmla="*/ 77 w 114"/>
              <a:gd name="T95" fmla="*/ 40 h 138"/>
              <a:gd name="T96" fmla="*/ 85 w 114"/>
              <a:gd name="T97" fmla="*/ 49 h 138"/>
              <a:gd name="T98" fmla="*/ 93 w 114"/>
              <a:gd name="T99" fmla="*/ 55 h 138"/>
              <a:gd name="T100" fmla="*/ 102 w 114"/>
              <a:gd name="T101" fmla="*/ 57 h 138"/>
              <a:gd name="T102" fmla="*/ 114 w 114"/>
              <a:gd name="T103" fmla="*/ 59 h 1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4"/>
              <a:gd name="T157" fmla="*/ 0 h 138"/>
              <a:gd name="T158" fmla="*/ 114 w 114"/>
              <a:gd name="T159" fmla="*/ 138 h 1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4" h="138">
                <a:moveTo>
                  <a:pt x="114" y="59"/>
                </a:moveTo>
                <a:lnTo>
                  <a:pt x="112" y="71"/>
                </a:lnTo>
                <a:lnTo>
                  <a:pt x="110" y="84"/>
                </a:lnTo>
                <a:lnTo>
                  <a:pt x="108" y="97"/>
                </a:lnTo>
                <a:lnTo>
                  <a:pt x="106" y="109"/>
                </a:lnTo>
                <a:lnTo>
                  <a:pt x="102" y="119"/>
                </a:lnTo>
                <a:lnTo>
                  <a:pt x="96" y="130"/>
                </a:lnTo>
                <a:lnTo>
                  <a:pt x="93" y="132"/>
                </a:lnTo>
                <a:lnTo>
                  <a:pt x="89" y="136"/>
                </a:lnTo>
                <a:lnTo>
                  <a:pt x="81" y="136"/>
                </a:lnTo>
                <a:lnTo>
                  <a:pt x="73" y="138"/>
                </a:lnTo>
                <a:lnTo>
                  <a:pt x="72" y="138"/>
                </a:lnTo>
                <a:lnTo>
                  <a:pt x="70" y="136"/>
                </a:lnTo>
                <a:lnTo>
                  <a:pt x="68" y="136"/>
                </a:lnTo>
                <a:lnTo>
                  <a:pt x="66" y="134"/>
                </a:lnTo>
                <a:lnTo>
                  <a:pt x="64" y="132"/>
                </a:lnTo>
                <a:lnTo>
                  <a:pt x="62" y="130"/>
                </a:lnTo>
                <a:lnTo>
                  <a:pt x="60" y="128"/>
                </a:lnTo>
                <a:lnTo>
                  <a:pt x="58" y="126"/>
                </a:lnTo>
                <a:lnTo>
                  <a:pt x="56" y="122"/>
                </a:lnTo>
                <a:lnTo>
                  <a:pt x="54" y="119"/>
                </a:lnTo>
                <a:lnTo>
                  <a:pt x="54" y="117"/>
                </a:lnTo>
                <a:lnTo>
                  <a:pt x="54" y="113"/>
                </a:lnTo>
                <a:lnTo>
                  <a:pt x="54" y="111"/>
                </a:lnTo>
                <a:lnTo>
                  <a:pt x="52" y="107"/>
                </a:lnTo>
                <a:lnTo>
                  <a:pt x="52" y="105"/>
                </a:lnTo>
                <a:lnTo>
                  <a:pt x="47" y="97"/>
                </a:lnTo>
                <a:lnTo>
                  <a:pt x="39" y="92"/>
                </a:lnTo>
                <a:lnTo>
                  <a:pt x="31" y="84"/>
                </a:lnTo>
                <a:lnTo>
                  <a:pt x="24" y="80"/>
                </a:lnTo>
                <a:lnTo>
                  <a:pt x="16" y="76"/>
                </a:lnTo>
                <a:lnTo>
                  <a:pt x="8" y="72"/>
                </a:lnTo>
                <a:lnTo>
                  <a:pt x="4" y="67"/>
                </a:lnTo>
                <a:lnTo>
                  <a:pt x="0" y="59"/>
                </a:lnTo>
                <a:lnTo>
                  <a:pt x="4" y="49"/>
                </a:lnTo>
                <a:lnTo>
                  <a:pt x="4" y="34"/>
                </a:lnTo>
                <a:lnTo>
                  <a:pt x="8" y="23"/>
                </a:lnTo>
                <a:lnTo>
                  <a:pt x="16" y="11"/>
                </a:lnTo>
                <a:lnTo>
                  <a:pt x="22" y="3"/>
                </a:lnTo>
                <a:lnTo>
                  <a:pt x="29" y="0"/>
                </a:lnTo>
                <a:lnTo>
                  <a:pt x="35" y="0"/>
                </a:lnTo>
                <a:lnTo>
                  <a:pt x="39" y="0"/>
                </a:lnTo>
                <a:lnTo>
                  <a:pt x="47" y="3"/>
                </a:lnTo>
                <a:lnTo>
                  <a:pt x="52" y="11"/>
                </a:lnTo>
                <a:lnTo>
                  <a:pt x="60" y="17"/>
                </a:lnTo>
                <a:lnTo>
                  <a:pt x="66" y="26"/>
                </a:lnTo>
                <a:lnTo>
                  <a:pt x="72" y="34"/>
                </a:lnTo>
                <a:lnTo>
                  <a:pt x="77" y="40"/>
                </a:lnTo>
                <a:lnTo>
                  <a:pt x="85" y="49"/>
                </a:lnTo>
                <a:lnTo>
                  <a:pt x="93" y="55"/>
                </a:lnTo>
                <a:lnTo>
                  <a:pt x="102" y="57"/>
                </a:lnTo>
                <a:lnTo>
                  <a:pt x="114" y="59"/>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83" name="Freeform 224"/>
          <p:cNvSpPr>
            <a:spLocks/>
          </p:cNvSpPr>
          <p:nvPr/>
        </p:nvSpPr>
        <p:spPr bwMode="auto">
          <a:xfrm>
            <a:off x="5078090" y="4876800"/>
            <a:ext cx="60325" cy="57150"/>
          </a:xfrm>
          <a:custGeom>
            <a:avLst/>
            <a:gdLst>
              <a:gd name="T0" fmla="*/ 13 w 94"/>
              <a:gd name="T1" fmla="*/ 65 h 84"/>
              <a:gd name="T2" fmla="*/ 15 w 94"/>
              <a:gd name="T3" fmla="*/ 63 h 84"/>
              <a:gd name="T4" fmla="*/ 19 w 94"/>
              <a:gd name="T5" fmla="*/ 59 h 84"/>
              <a:gd name="T6" fmla="*/ 23 w 94"/>
              <a:gd name="T7" fmla="*/ 52 h 84"/>
              <a:gd name="T8" fmla="*/ 25 w 94"/>
              <a:gd name="T9" fmla="*/ 44 h 84"/>
              <a:gd name="T10" fmla="*/ 29 w 94"/>
              <a:gd name="T11" fmla="*/ 38 h 84"/>
              <a:gd name="T12" fmla="*/ 31 w 94"/>
              <a:gd name="T13" fmla="*/ 30 h 84"/>
              <a:gd name="T14" fmla="*/ 31 w 94"/>
              <a:gd name="T15" fmla="*/ 23 h 84"/>
              <a:gd name="T16" fmla="*/ 33 w 94"/>
              <a:gd name="T17" fmla="*/ 17 h 84"/>
              <a:gd name="T18" fmla="*/ 40 w 94"/>
              <a:gd name="T19" fmla="*/ 17 h 84"/>
              <a:gd name="T20" fmla="*/ 48 w 94"/>
              <a:gd name="T21" fmla="*/ 17 h 84"/>
              <a:gd name="T22" fmla="*/ 56 w 94"/>
              <a:gd name="T23" fmla="*/ 11 h 84"/>
              <a:gd name="T24" fmla="*/ 60 w 94"/>
              <a:gd name="T25" fmla="*/ 9 h 84"/>
              <a:gd name="T26" fmla="*/ 65 w 94"/>
              <a:gd name="T27" fmla="*/ 5 h 84"/>
              <a:gd name="T28" fmla="*/ 69 w 94"/>
              <a:gd name="T29" fmla="*/ 4 h 84"/>
              <a:gd name="T30" fmla="*/ 73 w 94"/>
              <a:gd name="T31" fmla="*/ 2 h 84"/>
              <a:gd name="T32" fmla="*/ 79 w 94"/>
              <a:gd name="T33" fmla="*/ 0 h 84"/>
              <a:gd name="T34" fmla="*/ 83 w 94"/>
              <a:gd name="T35" fmla="*/ 0 h 84"/>
              <a:gd name="T36" fmla="*/ 83 w 94"/>
              <a:gd name="T37" fmla="*/ 0 h 84"/>
              <a:gd name="T38" fmla="*/ 86 w 94"/>
              <a:gd name="T39" fmla="*/ 0 h 84"/>
              <a:gd name="T40" fmla="*/ 86 w 94"/>
              <a:gd name="T41" fmla="*/ 0 h 84"/>
              <a:gd name="T42" fmla="*/ 90 w 94"/>
              <a:gd name="T43" fmla="*/ 0 h 84"/>
              <a:gd name="T44" fmla="*/ 92 w 94"/>
              <a:gd name="T45" fmla="*/ 0 h 84"/>
              <a:gd name="T46" fmla="*/ 94 w 94"/>
              <a:gd name="T47" fmla="*/ 0 h 84"/>
              <a:gd name="T48" fmla="*/ 94 w 94"/>
              <a:gd name="T49" fmla="*/ 21 h 84"/>
              <a:gd name="T50" fmla="*/ 86 w 94"/>
              <a:gd name="T51" fmla="*/ 29 h 84"/>
              <a:gd name="T52" fmla="*/ 77 w 94"/>
              <a:gd name="T53" fmla="*/ 38 h 84"/>
              <a:gd name="T54" fmla="*/ 65 w 94"/>
              <a:gd name="T55" fmla="*/ 48 h 84"/>
              <a:gd name="T56" fmla="*/ 52 w 94"/>
              <a:gd name="T57" fmla="*/ 59 h 84"/>
              <a:gd name="T58" fmla="*/ 35 w 94"/>
              <a:gd name="T59" fmla="*/ 69 h 84"/>
              <a:gd name="T60" fmla="*/ 21 w 94"/>
              <a:gd name="T61" fmla="*/ 76 h 84"/>
              <a:gd name="T62" fmla="*/ 10 w 94"/>
              <a:gd name="T63" fmla="*/ 82 h 84"/>
              <a:gd name="T64" fmla="*/ 0 w 94"/>
              <a:gd name="T65" fmla="*/ 84 h 84"/>
              <a:gd name="T66" fmla="*/ 13 w 94"/>
              <a:gd name="T67" fmla="*/ 65 h 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4"/>
              <a:gd name="T103" fmla="*/ 0 h 84"/>
              <a:gd name="T104" fmla="*/ 94 w 94"/>
              <a:gd name="T105" fmla="*/ 84 h 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4" h="84">
                <a:moveTo>
                  <a:pt x="13" y="65"/>
                </a:moveTo>
                <a:lnTo>
                  <a:pt x="15" y="63"/>
                </a:lnTo>
                <a:lnTo>
                  <a:pt x="19" y="59"/>
                </a:lnTo>
                <a:lnTo>
                  <a:pt x="23" y="52"/>
                </a:lnTo>
                <a:lnTo>
                  <a:pt x="25" y="44"/>
                </a:lnTo>
                <a:lnTo>
                  <a:pt x="29" y="38"/>
                </a:lnTo>
                <a:lnTo>
                  <a:pt x="31" y="30"/>
                </a:lnTo>
                <a:lnTo>
                  <a:pt x="31" y="23"/>
                </a:lnTo>
                <a:lnTo>
                  <a:pt x="33" y="17"/>
                </a:lnTo>
                <a:lnTo>
                  <a:pt x="40" y="17"/>
                </a:lnTo>
                <a:lnTo>
                  <a:pt x="48" y="17"/>
                </a:lnTo>
                <a:lnTo>
                  <a:pt x="56" y="11"/>
                </a:lnTo>
                <a:lnTo>
                  <a:pt x="60" y="9"/>
                </a:lnTo>
                <a:lnTo>
                  <a:pt x="65" y="5"/>
                </a:lnTo>
                <a:lnTo>
                  <a:pt x="69" y="4"/>
                </a:lnTo>
                <a:lnTo>
                  <a:pt x="73" y="2"/>
                </a:lnTo>
                <a:lnTo>
                  <a:pt x="79" y="0"/>
                </a:lnTo>
                <a:lnTo>
                  <a:pt x="83" y="0"/>
                </a:lnTo>
                <a:lnTo>
                  <a:pt x="86" y="0"/>
                </a:lnTo>
                <a:lnTo>
                  <a:pt x="90" y="0"/>
                </a:lnTo>
                <a:lnTo>
                  <a:pt x="92" y="0"/>
                </a:lnTo>
                <a:lnTo>
                  <a:pt x="94" y="0"/>
                </a:lnTo>
                <a:lnTo>
                  <a:pt x="94" y="21"/>
                </a:lnTo>
                <a:lnTo>
                  <a:pt x="86" y="29"/>
                </a:lnTo>
                <a:lnTo>
                  <a:pt x="77" y="38"/>
                </a:lnTo>
                <a:lnTo>
                  <a:pt x="65" y="48"/>
                </a:lnTo>
                <a:lnTo>
                  <a:pt x="52" y="59"/>
                </a:lnTo>
                <a:lnTo>
                  <a:pt x="35" y="69"/>
                </a:lnTo>
                <a:lnTo>
                  <a:pt x="21" y="76"/>
                </a:lnTo>
                <a:lnTo>
                  <a:pt x="10" y="82"/>
                </a:lnTo>
                <a:lnTo>
                  <a:pt x="0" y="84"/>
                </a:lnTo>
                <a:lnTo>
                  <a:pt x="13" y="65"/>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84" name="Freeform 225"/>
          <p:cNvSpPr>
            <a:spLocks/>
          </p:cNvSpPr>
          <p:nvPr/>
        </p:nvSpPr>
        <p:spPr bwMode="auto">
          <a:xfrm>
            <a:off x="5078090" y="4876800"/>
            <a:ext cx="60325" cy="57150"/>
          </a:xfrm>
          <a:custGeom>
            <a:avLst/>
            <a:gdLst>
              <a:gd name="T0" fmla="*/ 13 w 94"/>
              <a:gd name="T1" fmla="*/ 65 h 84"/>
              <a:gd name="T2" fmla="*/ 15 w 94"/>
              <a:gd name="T3" fmla="*/ 63 h 84"/>
              <a:gd name="T4" fmla="*/ 19 w 94"/>
              <a:gd name="T5" fmla="*/ 59 h 84"/>
              <a:gd name="T6" fmla="*/ 23 w 94"/>
              <a:gd name="T7" fmla="*/ 52 h 84"/>
              <a:gd name="T8" fmla="*/ 25 w 94"/>
              <a:gd name="T9" fmla="*/ 44 h 84"/>
              <a:gd name="T10" fmla="*/ 29 w 94"/>
              <a:gd name="T11" fmla="*/ 38 h 84"/>
              <a:gd name="T12" fmla="*/ 31 w 94"/>
              <a:gd name="T13" fmla="*/ 30 h 84"/>
              <a:gd name="T14" fmla="*/ 31 w 94"/>
              <a:gd name="T15" fmla="*/ 23 h 84"/>
              <a:gd name="T16" fmla="*/ 33 w 94"/>
              <a:gd name="T17" fmla="*/ 17 h 84"/>
              <a:gd name="T18" fmla="*/ 40 w 94"/>
              <a:gd name="T19" fmla="*/ 17 h 84"/>
              <a:gd name="T20" fmla="*/ 48 w 94"/>
              <a:gd name="T21" fmla="*/ 17 h 84"/>
              <a:gd name="T22" fmla="*/ 56 w 94"/>
              <a:gd name="T23" fmla="*/ 11 h 84"/>
              <a:gd name="T24" fmla="*/ 60 w 94"/>
              <a:gd name="T25" fmla="*/ 9 h 84"/>
              <a:gd name="T26" fmla="*/ 65 w 94"/>
              <a:gd name="T27" fmla="*/ 5 h 84"/>
              <a:gd name="T28" fmla="*/ 69 w 94"/>
              <a:gd name="T29" fmla="*/ 4 h 84"/>
              <a:gd name="T30" fmla="*/ 73 w 94"/>
              <a:gd name="T31" fmla="*/ 2 h 84"/>
              <a:gd name="T32" fmla="*/ 79 w 94"/>
              <a:gd name="T33" fmla="*/ 0 h 84"/>
              <a:gd name="T34" fmla="*/ 83 w 94"/>
              <a:gd name="T35" fmla="*/ 0 h 84"/>
              <a:gd name="T36" fmla="*/ 83 w 94"/>
              <a:gd name="T37" fmla="*/ 0 h 84"/>
              <a:gd name="T38" fmla="*/ 86 w 94"/>
              <a:gd name="T39" fmla="*/ 0 h 84"/>
              <a:gd name="T40" fmla="*/ 86 w 94"/>
              <a:gd name="T41" fmla="*/ 0 h 84"/>
              <a:gd name="T42" fmla="*/ 90 w 94"/>
              <a:gd name="T43" fmla="*/ 0 h 84"/>
              <a:gd name="T44" fmla="*/ 92 w 94"/>
              <a:gd name="T45" fmla="*/ 0 h 84"/>
              <a:gd name="T46" fmla="*/ 94 w 94"/>
              <a:gd name="T47" fmla="*/ 0 h 84"/>
              <a:gd name="T48" fmla="*/ 94 w 94"/>
              <a:gd name="T49" fmla="*/ 21 h 84"/>
              <a:gd name="T50" fmla="*/ 86 w 94"/>
              <a:gd name="T51" fmla="*/ 29 h 84"/>
              <a:gd name="T52" fmla="*/ 77 w 94"/>
              <a:gd name="T53" fmla="*/ 38 h 84"/>
              <a:gd name="T54" fmla="*/ 65 w 94"/>
              <a:gd name="T55" fmla="*/ 48 h 84"/>
              <a:gd name="T56" fmla="*/ 52 w 94"/>
              <a:gd name="T57" fmla="*/ 59 h 84"/>
              <a:gd name="T58" fmla="*/ 35 w 94"/>
              <a:gd name="T59" fmla="*/ 69 h 84"/>
              <a:gd name="T60" fmla="*/ 21 w 94"/>
              <a:gd name="T61" fmla="*/ 76 h 84"/>
              <a:gd name="T62" fmla="*/ 10 w 94"/>
              <a:gd name="T63" fmla="*/ 82 h 84"/>
              <a:gd name="T64" fmla="*/ 0 w 94"/>
              <a:gd name="T65" fmla="*/ 84 h 84"/>
              <a:gd name="T66" fmla="*/ 13 w 94"/>
              <a:gd name="T67" fmla="*/ 65 h 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4"/>
              <a:gd name="T103" fmla="*/ 0 h 84"/>
              <a:gd name="T104" fmla="*/ 94 w 94"/>
              <a:gd name="T105" fmla="*/ 84 h 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4" h="84">
                <a:moveTo>
                  <a:pt x="13" y="65"/>
                </a:moveTo>
                <a:lnTo>
                  <a:pt x="15" y="63"/>
                </a:lnTo>
                <a:lnTo>
                  <a:pt x="19" y="59"/>
                </a:lnTo>
                <a:lnTo>
                  <a:pt x="23" y="52"/>
                </a:lnTo>
                <a:lnTo>
                  <a:pt x="25" y="44"/>
                </a:lnTo>
                <a:lnTo>
                  <a:pt x="29" y="38"/>
                </a:lnTo>
                <a:lnTo>
                  <a:pt x="31" y="30"/>
                </a:lnTo>
                <a:lnTo>
                  <a:pt x="31" y="23"/>
                </a:lnTo>
                <a:lnTo>
                  <a:pt x="33" y="17"/>
                </a:lnTo>
                <a:lnTo>
                  <a:pt x="40" y="17"/>
                </a:lnTo>
                <a:lnTo>
                  <a:pt x="48" y="17"/>
                </a:lnTo>
                <a:lnTo>
                  <a:pt x="56" y="11"/>
                </a:lnTo>
                <a:lnTo>
                  <a:pt x="60" y="9"/>
                </a:lnTo>
                <a:lnTo>
                  <a:pt x="65" y="5"/>
                </a:lnTo>
                <a:lnTo>
                  <a:pt x="69" y="4"/>
                </a:lnTo>
                <a:lnTo>
                  <a:pt x="73" y="2"/>
                </a:lnTo>
                <a:lnTo>
                  <a:pt x="79" y="0"/>
                </a:lnTo>
                <a:lnTo>
                  <a:pt x="83" y="0"/>
                </a:lnTo>
                <a:lnTo>
                  <a:pt x="86" y="0"/>
                </a:lnTo>
                <a:lnTo>
                  <a:pt x="90" y="0"/>
                </a:lnTo>
                <a:lnTo>
                  <a:pt x="92" y="0"/>
                </a:lnTo>
                <a:lnTo>
                  <a:pt x="94" y="0"/>
                </a:lnTo>
                <a:lnTo>
                  <a:pt x="94" y="21"/>
                </a:lnTo>
                <a:lnTo>
                  <a:pt x="86" y="29"/>
                </a:lnTo>
                <a:lnTo>
                  <a:pt x="77" y="38"/>
                </a:lnTo>
                <a:lnTo>
                  <a:pt x="65" y="48"/>
                </a:lnTo>
                <a:lnTo>
                  <a:pt x="52" y="59"/>
                </a:lnTo>
                <a:lnTo>
                  <a:pt x="35" y="69"/>
                </a:lnTo>
                <a:lnTo>
                  <a:pt x="21" y="76"/>
                </a:lnTo>
                <a:lnTo>
                  <a:pt x="10" y="82"/>
                </a:lnTo>
                <a:lnTo>
                  <a:pt x="0" y="84"/>
                </a:lnTo>
                <a:lnTo>
                  <a:pt x="13" y="65"/>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85" name="Freeform 226"/>
          <p:cNvSpPr>
            <a:spLocks/>
          </p:cNvSpPr>
          <p:nvPr/>
        </p:nvSpPr>
        <p:spPr bwMode="auto">
          <a:xfrm>
            <a:off x="4979665" y="4914900"/>
            <a:ext cx="47625" cy="44450"/>
          </a:xfrm>
          <a:custGeom>
            <a:avLst/>
            <a:gdLst>
              <a:gd name="T0" fmla="*/ 0 w 78"/>
              <a:gd name="T1" fmla="*/ 0 h 66"/>
              <a:gd name="T2" fmla="*/ 5 w 78"/>
              <a:gd name="T3" fmla="*/ 0 h 66"/>
              <a:gd name="T4" fmla="*/ 15 w 78"/>
              <a:gd name="T5" fmla="*/ 4 h 66"/>
              <a:gd name="T6" fmla="*/ 30 w 78"/>
              <a:gd name="T7" fmla="*/ 10 h 66"/>
              <a:gd name="T8" fmla="*/ 42 w 78"/>
              <a:gd name="T9" fmla="*/ 18 h 66"/>
              <a:gd name="T10" fmla="*/ 57 w 78"/>
              <a:gd name="T11" fmla="*/ 25 h 66"/>
              <a:gd name="T12" fmla="*/ 67 w 78"/>
              <a:gd name="T13" fmla="*/ 37 h 66"/>
              <a:gd name="T14" fmla="*/ 75 w 78"/>
              <a:gd name="T15" fmla="*/ 44 h 66"/>
              <a:gd name="T16" fmla="*/ 78 w 78"/>
              <a:gd name="T17" fmla="*/ 50 h 66"/>
              <a:gd name="T18" fmla="*/ 78 w 78"/>
              <a:gd name="T19" fmla="*/ 52 h 66"/>
              <a:gd name="T20" fmla="*/ 78 w 78"/>
              <a:gd name="T21" fmla="*/ 54 h 66"/>
              <a:gd name="T22" fmla="*/ 76 w 78"/>
              <a:gd name="T23" fmla="*/ 58 h 66"/>
              <a:gd name="T24" fmla="*/ 76 w 78"/>
              <a:gd name="T25" fmla="*/ 60 h 66"/>
              <a:gd name="T26" fmla="*/ 76 w 78"/>
              <a:gd name="T27" fmla="*/ 62 h 66"/>
              <a:gd name="T28" fmla="*/ 76 w 78"/>
              <a:gd name="T29" fmla="*/ 64 h 66"/>
              <a:gd name="T30" fmla="*/ 78 w 78"/>
              <a:gd name="T31" fmla="*/ 66 h 66"/>
              <a:gd name="T32" fmla="*/ 46 w 78"/>
              <a:gd name="T33" fmla="*/ 66 h 66"/>
              <a:gd name="T34" fmla="*/ 42 w 78"/>
              <a:gd name="T35" fmla="*/ 64 h 66"/>
              <a:gd name="T36" fmla="*/ 40 w 78"/>
              <a:gd name="T37" fmla="*/ 60 h 66"/>
              <a:gd name="T38" fmla="*/ 38 w 78"/>
              <a:gd name="T39" fmla="*/ 56 h 66"/>
              <a:gd name="T40" fmla="*/ 38 w 78"/>
              <a:gd name="T41" fmla="*/ 52 h 66"/>
              <a:gd name="T42" fmla="*/ 36 w 78"/>
              <a:gd name="T43" fmla="*/ 48 h 66"/>
              <a:gd name="T44" fmla="*/ 36 w 78"/>
              <a:gd name="T45" fmla="*/ 43 h 66"/>
              <a:gd name="T46" fmla="*/ 38 w 78"/>
              <a:gd name="T47" fmla="*/ 41 h 66"/>
              <a:gd name="T48" fmla="*/ 38 w 78"/>
              <a:gd name="T49" fmla="*/ 37 h 66"/>
              <a:gd name="T50" fmla="*/ 30 w 78"/>
              <a:gd name="T51" fmla="*/ 33 h 66"/>
              <a:gd name="T52" fmla="*/ 25 w 78"/>
              <a:gd name="T53" fmla="*/ 31 h 66"/>
              <a:gd name="T54" fmla="*/ 17 w 78"/>
              <a:gd name="T55" fmla="*/ 29 h 66"/>
              <a:gd name="T56" fmla="*/ 11 w 78"/>
              <a:gd name="T57" fmla="*/ 27 h 66"/>
              <a:gd name="T58" fmla="*/ 7 w 78"/>
              <a:gd name="T59" fmla="*/ 23 h 66"/>
              <a:gd name="T60" fmla="*/ 4 w 78"/>
              <a:gd name="T61" fmla="*/ 19 h 66"/>
              <a:gd name="T62" fmla="*/ 0 w 78"/>
              <a:gd name="T63" fmla="*/ 12 h 66"/>
              <a:gd name="T64" fmla="*/ 0 w 78"/>
              <a:gd name="T65" fmla="*/ 0 h 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8"/>
              <a:gd name="T100" fmla="*/ 0 h 66"/>
              <a:gd name="T101" fmla="*/ 78 w 78"/>
              <a:gd name="T102" fmla="*/ 66 h 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8" h="66">
                <a:moveTo>
                  <a:pt x="0" y="0"/>
                </a:moveTo>
                <a:lnTo>
                  <a:pt x="5" y="0"/>
                </a:lnTo>
                <a:lnTo>
                  <a:pt x="15" y="4"/>
                </a:lnTo>
                <a:lnTo>
                  <a:pt x="30" y="10"/>
                </a:lnTo>
                <a:lnTo>
                  <a:pt x="42" y="18"/>
                </a:lnTo>
                <a:lnTo>
                  <a:pt x="57" y="25"/>
                </a:lnTo>
                <a:lnTo>
                  <a:pt x="67" y="37"/>
                </a:lnTo>
                <a:lnTo>
                  <a:pt x="75" y="44"/>
                </a:lnTo>
                <a:lnTo>
                  <a:pt x="78" y="50"/>
                </a:lnTo>
                <a:lnTo>
                  <a:pt x="78" y="52"/>
                </a:lnTo>
                <a:lnTo>
                  <a:pt x="78" y="54"/>
                </a:lnTo>
                <a:lnTo>
                  <a:pt x="76" y="58"/>
                </a:lnTo>
                <a:lnTo>
                  <a:pt x="76" y="60"/>
                </a:lnTo>
                <a:lnTo>
                  <a:pt x="76" y="62"/>
                </a:lnTo>
                <a:lnTo>
                  <a:pt x="76" y="64"/>
                </a:lnTo>
                <a:lnTo>
                  <a:pt x="78" y="66"/>
                </a:lnTo>
                <a:lnTo>
                  <a:pt x="46" y="66"/>
                </a:lnTo>
                <a:lnTo>
                  <a:pt x="42" y="64"/>
                </a:lnTo>
                <a:lnTo>
                  <a:pt x="40" y="60"/>
                </a:lnTo>
                <a:lnTo>
                  <a:pt x="38" y="56"/>
                </a:lnTo>
                <a:lnTo>
                  <a:pt x="38" y="52"/>
                </a:lnTo>
                <a:lnTo>
                  <a:pt x="36" y="48"/>
                </a:lnTo>
                <a:lnTo>
                  <a:pt x="36" y="43"/>
                </a:lnTo>
                <a:lnTo>
                  <a:pt x="38" y="41"/>
                </a:lnTo>
                <a:lnTo>
                  <a:pt x="38" y="37"/>
                </a:lnTo>
                <a:lnTo>
                  <a:pt x="30" y="33"/>
                </a:lnTo>
                <a:lnTo>
                  <a:pt x="25" y="31"/>
                </a:lnTo>
                <a:lnTo>
                  <a:pt x="17" y="29"/>
                </a:lnTo>
                <a:lnTo>
                  <a:pt x="11" y="27"/>
                </a:lnTo>
                <a:lnTo>
                  <a:pt x="7" y="23"/>
                </a:lnTo>
                <a:lnTo>
                  <a:pt x="4" y="19"/>
                </a:lnTo>
                <a:lnTo>
                  <a:pt x="0" y="12"/>
                </a:lnTo>
                <a:lnTo>
                  <a:pt x="0"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86" name="Freeform 227"/>
          <p:cNvSpPr>
            <a:spLocks/>
          </p:cNvSpPr>
          <p:nvPr/>
        </p:nvSpPr>
        <p:spPr bwMode="auto">
          <a:xfrm>
            <a:off x="4979665" y="4914900"/>
            <a:ext cx="47625" cy="44450"/>
          </a:xfrm>
          <a:custGeom>
            <a:avLst/>
            <a:gdLst>
              <a:gd name="T0" fmla="*/ 0 w 78"/>
              <a:gd name="T1" fmla="*/ 0 h 66"/>
              <a:gd name="T2" fmla="*/ 5 w 78"/>
              <a:gd name="T3" fmla="*/ 0 h 66"/>
              <a:gd name="T4" fmla="*/ 15 w 78"/>
              <a:gd name="T5" fmla="*/ 4 h 66"/>
              <a:gd name="T6" fmla="*/ 30 w 78"/>
              <a:gd name="T7" fmla="*/ 10 h 66"/>
              <a:gd name="T8" fmla="*/ 42 w 78"/>
              <a:gd name="T9" fmla="*/ 18 h 66"/>
              <a:gd name="T10" fmla="*/ 57 w 78"/>
              <a:gd name="T11" fmla="*/ 25 h 66"/>
              <a:gd name="T12" fmla="*/ 67 w 78"/>
              <a:gd name="T13" fmla="*/ 37 h 66"/>
              <a:gd name="T14" fmla="*/ 75 w 78"/>
              <a:gd name="T15" fmla="*/ 44 h 66"/>
              <a:gd name="T16" fmla="*/ 78 w 78"/>
              <a:gd name="T17" fmla="*/ 50 h 66"/>
              <a:gd name="T18" fmla="*/ 78 w 78"/>
              <a:gd name="T19" fmla="*/ 52 h 66"/>
              <a:gd name="T20" fmla="*/ 78 w 78"/>
              <a:gd name="T21" fmla="*/ 54 h 66"/>
              <a:gd name="T22" fmla="*/ 76 w 78"/>
              <a:gd name="T23" fmla="*/ 58 h 66"/>
              <a:gd name="T24" fmla="*/ 76 w 78"/>
              <a:gd name="T25" fmla="*/ 60 h 66"/>
              <a:gd name="T26" fmla="*/ 76 w 78"/>
              <a:gd name="T27" fmla="*/ 62 h 66"/>
              <a:gd name="T28" fmla="*/ 76 w 78"/>
              <a:gd name="T29" fmla="*/ 64 h 66"/>
              <a:gd name="T30" fmla="*/ 78 w 78"/>
              <a:gd name="T31" fmla="*/ 66 h 66"/>
              <a:gd name="T32" fmla="*/ 46 w 78"/>
              <a:gd name="T33" fmla="*/ 66 h 66"/>
              <a:gd name="T34" fmla="*/ 42 w 78"/>
              <a:gd name="T35" fmla="*/ 64 h 66"/>
              <a:gd name="T36" fmla="*/ 40 w 78"/>
              <a:gd name="T37" fmla="*/ 60 h 66"/>
              <a:gd name="T38" fmla="*/ 38 w 78"/>
              <a:gd name="T39" fmla="*/ 56 h 66"/>
              <a:gd name="T40" fmla="*/ 38 w 78"/>
              <a:gd name="T41" fmla="*/ 52 h 66"/>
              <a:gd name="T42" fmla="*/ 36 w 78"/>
              <a:gd name="T43" fmla="*/ 48 h 66"/>
              <a:gd name="T44" fmla="*/ 36 w 78"/>
              <a:gd name="T45" fmla="*/ 43 h 66"/>
              <a:gd name="T46" fmla="*/ 38 w 78"/>
              <a:gd name="T47" fmla="*/ 41 h 66"/>
              <a:gd name="T48" fmla="*/ 38 w 78"/>
              <a:gd name="T49" fmla="*/ 37 h 66"/>
              <a:gd name="T50" fmla="*/ 30 w 78"/>
              <a:gd name="T51" fmla="*/ 33 h 66"/>
              <a:gd name="T52" fmla="*/ 25 w 78"/>
              <a:gd name="T53" fmla="*/ 31 h 66"/>
              <a:gd name="T54" fmla="*/ 17 w 78"/>
              <a:gd name="T55" fmla="*/ 29 h 66"/>
              <a:gd name="T56" fmla="*/ 11 w 78"/>
              <a:gd name="T57" fmla="*/ 27 h 66"/>
              <a:gd name="T58" fmla="*/ 7 w 78"/>
              <a:gd name="T59" fmla="*/ 23 h 66"/>
              <a:gd name="T60" fmla="*/ 4 w 78"/>
              <a:gd name="T61" fmla="*/ 19 h 66"/>
              <a:gd name="T62" fmla="*/ 0 w 78"/>
              <a:gd name="T63" fmla="*/ 12 h 66"/>
              <a:gd name="T64" fmla="*/ 0 w 78"/>
              <a:gd name="T65" fmla="*/ 0 h 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8"/>
              <a:gd name="T100" fmla="*/ 0 h 66"/>
              <a:gd name="T101" fmla="*/ 78 w 78"/>
              <a:gd name="T102" fmla="*/ 66 h 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8" h="66">
                <a:moveTo>
                  <a:pt x="0" y="0"/>
                </a:moveTo>
                <a:lnTo>
                  <a:pt x="5" y="0"/>
                </a:lnTo>
                <a:lnTo>
                  <a:pt x="15" y="4"/>
                </a:lnTo>
                <a:lnTo>
                  <a:pt x="30" y="10"/>
                </a:lnTo>
                <a:lnTo>
                  <a:pt x="42" y="18"/>
                </a:lnTo>
                <a:lnTo>
                  <a:pt x="57" y="25"/>
                </a:lnTo>
                <a:lnTo>
                  <a:pt x="67" y="37"/>
                </a:lnTo>
                <a:lnTo>
                  <a:pt x="75" y="44"/>
                </a:lnTo>
                <a:lnTo>
                  <a:pt x="78" y="50"/>
                </a:lnTo>
                <a:lnTo>
                  <a:pt x="78" y="52"/>
                </a:lnTo>
                <a:lnTo>
                  <a:pt x="78" y="54"/>
                </a:lnTo>
                <a:lnTo>
                  <a:pt x="76" y="58"/>
                </a:lnTo>
                <a:lnTo>
                  <a:pt x="76" y="60"/>
                </a:lnTo>
                <a:lnTo>
                  <a:pt x="76" y="62"/>
                </a:lnTo>
                <a:lnTo>
                  <a:pt x="76" y="64"/>
                </a:lnTo>
                <a:lnTo>
                  <a:pt x="78" y="66"/>
                </a:lnTo>
                <a:lnTo>
                  <a:pt x="46" y="66"/>
                </a:lnTo>
                <a:lnTo>
                  <a:pt x="42" y="64"/>
                </a:lnTo>
                <a:lnTo>
                  <a:pt x="40" y="60"/>
                </a:lnTo>
                <a:lnTo>
                  <a:pt x="38" y="56"/>
                </a:lnTo>
                <a:lnTo>
                  <a:pt x="38" y="52"/>
                </a:lnTo>
                <a:lnTo>
                  <a:pt x="36" y="48"/>
                </a:lnTo>
                <a:lnTo>
                  <a:pt x="36" y="43"/>
                </a:lnTo>
                <a:lnTo>
                  <a:pt x="38" y="41"/>
                </a:lnTo>
                <a:lnTo>
                  <a:pt x="38" y="37"/>
                </a:lnTo>
                <a:lnTo>
                  <a:pt x="30" y="33"/>
                </a:lnTo>
                <a:lnTo>
                  <a:pt x="25" y="31"/>
                </a:lnTo>
                <a:lnTo>
                  <a:pt x="17" y="29"/>
                </a:lnTo>
                <a:lnTo>
                  <a:pt x="11" y="27"/>
                </a:lnTo>
                <a:lnTo>
                  <a:pt x="7" y="23"/>
                </a:lnTo>
                <a:lnTo>
                  <a:pt x="4" y="19"/>
                </a:lnTo>
                <a:lnTo>
                  <a:pt x="0" y="12"/>
                </a:lnTo>
                <a:lnTo>
                  <a:pt x="0"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87" name="Freeform 228"/>
          <p:cNvSpPr>
            <a:spLocks/>
          </p:cNvSpPr>
          <p:nvPr/>
        </p:nvSpPr>
        <p:spPr bwMode="auto">
          <a:xfrm>
            <a:off x="4873303" y="4668838"/>
            <a:ext cx="58737" cy="92075"/>
          </a:xfrm>
          <a:custGeom>
            <a:avLst/>
            <a:gdLst>
              <a:gd name="T0" fmla="*/ 48 w 92"/>
              <a:gd name="T1" fmla="*/ 15 h 140"/>
              <a:gd name="T2" fmla="*/ 51 w 92"/>
              <a:gd name="T3" fmla="*/ 25 h 140"/>
              <a:gd name="T4" fmla="*/ 59 w 92"/>
              <a:gd name="T5" fmla="*/ 36 h 140"/>
              <a:gd name="T6" fmla="*/ 67 w 92"/>
              <a:gd name="T7" fmla="*/ 44 h 140"/>
              <a:gd name="T8" fmla="*/ 76 w 92"/>
              <a:gd name="T9" fmla="*/ 48 h 140"/>
              <a:gd name="T10" fmla="*/ 80 w 92"/>
              <a:gd name="T11" fmla="*/ 59 h 140"/>
              <a:gd name="T12" fmla="*/ 84 w 92"/>
              <a:gd name="T13" fmla="*/ 71 h 140"/>
              <a:gd name="T14" fmla="*/ 88 w 92"/>
              <a:gd name="T15" fmla="*/ 79 h 140"/>
              <a:gd name="T16" fmla="*/ 92 w 92"/>
              <a:gd name="T17" fmla="*/ 88 h 140"/>
              <a:gd name="T18" fmla="*/ 90 w 92"/>
              <a:gd name="T19" fmla="*/ 102 h 140"/>
              <a:gd name="T20" fmla="*/ 84 w 92"/>
              <a:gd name="T21" fmla="*/ 109 h 140"/>
              <a:gd name="T22" fmla="*/ 78 w 92"/>
              <a:gd name="T23" fmla="*/ 113 h 140"/>
              <a:gd name="T24" fmla="*/ 73 w 92"/>
              <a:gd name="T25" fmla="*/ 115 h 140"/>
              <a:gd name="T26" fmla="*/ 67 w 92"/>
              <a:gd name="T27" fmla="*/ 125 h 140"/>
              <a:gd name="T28" fmla="*/ 61 w 92"/>
              <a:gd name="T29" fmla="*/ 130 h 140"/>
              <a:gd name="T30" fmla="*/ 57 w 92"/>
              <a:gd name="T31" fmla="*/ 134 h 140"/>
              <a:gd name="T32" fmla="*/ 53 w 92"/>
              <a:gd name="T33" fmla="*/ 140 h 140"/>
              <a:gd name="T34" fmla="*/ 46 w 92"/>
              <a:gd name="T35" fmla="*/ 128 h 140"/>
              <a:gd name="T36" fmla="*/ 38 w 92"/>
              <a:gd name="T37" fmla="*/ 119 h 140"/>
              <a:gd name="T38" fmla="*/ 38 w 92"/>
              <a:gd name="T39" fmla="*/ 109 h 140"/>
              <a:gd name="T40" fmla="*/ 34 w 92"/>
              <a:gd name="T41" fmla="*/ 98 h 140"/>
              <a:gd name="T42" fmla="*/ 34 w 92"/>
              <a:gd name="T43" fmla="*/ 84 h 140"/>
              <a:gd name="T44" fmla="*/ 27 w 92"/>
              <a:gd name="T45" fmla="*/ 75 h 140"/>
              <a:gd name="T46" fmla="*/ 19 w 92"/>
              <a:gd name="T47" fmla="*/ 67 h 140"/>
              <a:gd name="T48" fmla="*/ 15 w 92"/>
              <a:gd name="T49" fmla="*/ 59 h 140"/>
              <a:gd name="T50" fmla="*/ 19 w 92"/>
              <a:gd name="T51" fmla="*/ 57 h 140"/>
              <a:gd name="T52" fmla="*/ 23 w 92"/>
              <a:gd name="T53" fmla="*/ 57 h 140"/>
              <a:gd name="T54" fmla="*/ 27 w 92"/>
              <a:gd name="T55" fmla="*/ 56 h 140"/>
              <a:gd name="T56" fmla="*/ 28 w 92"/>
              <a:gd name="T57" fmla="*/ 46 h 140"/>
              <a:gd name="T58" fmla="*/ 25 w 92"/>
              <a:gd name="T59" fmla="*/ 44 h 140"/>
              <a:gd name="T60" fmla="*/ 23 w 92"/>
              <a:gd name="T61" fmla="*/ 40 h 140"/>
              <a:gd name="T62" fmla="*/ 21 w 92"/>
              <a:gd name="T63" fmla="*/ 36 h 140"/>
              <a:gd name="T64" fmla="*/ 11 w 92"/>
              <a:gd name="T65" fmla="*/ 34 h 140"/>
              <a:gd name="T66" fmla="*/ 7 w 92"/>
              <a:gd name="T67" fmla="*/ 25 h 140"/>
              <a:gd name="T68" fmla="*/ 3 w 92"/>
              <a:gd name="T69" fmla="*/ 15 h 140"/>
              <a:gd name="T70" fmla="*/ 0 w 92"/>
              <a:gd name="T71" fmla="*/ 8 h 140"/>
              <a:gd name="T72" fmla="*/ 13 w 92"/>
              <a:gd name="T73" fmla="*/ 2 h 140"/>
              <a:gd name="T74" fmla="*/ 23 w 92"/>
              <a:gd name="T75" fmla="*/ 9 h 140"/>
              <a:gd name="T76" fmla="*/ 30 w 92"/>
              <a:gd name="T77" fmla="*/ 15 h 140"/>
              <a:gd name="T78" fmla="*/ 38 w 92"/>
              <a:gd name="T79" fmla="*/ 17 h 1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2"/>
              <a:gd name="T121" fmla="*/ 0 h 140"/>
              <a:gd name="T122" fmla="*/ 92 w 92"/>
              <a:gd name="T123" fmla="*/ 140 h 1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2" h="140">
                <a:moveTo>
                  <a:pt x="38" y="15"/>
                </a:moveTo>
                <a:lnTo>
                  <a:pt x="48" y="15"/>
                </a:lnTo>
                <a:lnTo>
                  <a:pt x="50" y="19"/>
                </a:lnTo>
                <a:lnTo>
                  <a:pt x="51" y="25"/>
                </a:lnTo>
                <a:lnTo>
                  <a:pt x="55" y="29"/>
                </a:lnTo>
                <a:lnTo>
                  <a:pt x="59" y="36"/>
                </a:lnTo>
                <a:lnTo>
                  <a:pt x="63" y="40"/>
                </a:lnTo>
                <a:lnTo>
                  <a:pt x="67" y="44"/>
                </a:lnTo>
                <a:lnTo>
                  <a:pt x="73" y="48"/>
                </a:lnTo>
                <a:lnTo>
                  <a:pt x="76" y="48"/>
                </a:lnTo>
                <a:lnTo>
                  <a:pt x="78" y="54"/>
                </a:lnTo>
                <a:lnTo>
                  <a:pt x="80" y="59"/>
                </a:lnTo>
                <a:lnTo>
                  <a:pt x="82" y="63"/>
                </a:lnTo>
                <a:lnTo>
                  <a:pt x="84" y="71"/>
                </a:lnTo>
                <a:lnTo>
                  <a:pt x="86" y="75"/>
                </a:lnTo>
                <a:lnTo>
                  <a:pt x="88" y="79"/>
                </a:lnTo>
                <a:lnTo>
                  <a:pt x="90" y="84"/>
                </a:lnTo>
                <a:lnTo>
                  <a:pt x="92" y="88"/>
                </a:lnTo>
                <a:lnTo>
                  <a:pt x="90" y="94"/>
                </a:lnTo>
                <a:lnTo>
                  <a:pt x="90" y="102"/>
                </a:lnTo>
                <a:lnTo>
                  <a:pt x="88" y="105"/>
                </a:lnTo>
                <a:lnTo>
                  <a:pt x="84" y="109"/>
                </a:lnTo>
                <a:lnTo>
                  <a:pt x="82" y="111"/>
                </a:lnTo>
                <a:lnTo>
                  <a:pt x="78" y="113"/>
                </a:lnTo>
                <a:lnTo>
                  <a:pt x="73" y="115"/>
                </a:lnTo>
                <a:lnTo>
                  <a:pt x="69" y="121"/>
                </a:lnTo>
                <a:lnTo>
                  <a:pt x="67" y="125"/>
                </a:lnTo>
                <a:lnTo>
                  <a:pt x="65" y="128"/>
                </a:lnTo>
                <a:lnTo>
                  <a:pt x="61" y="130"/>
                </a:lnTo>
                <a:lnTo>
                  <a:pt x="59" y="132"/>
                </a:lnTo>
                <a:lnTo>
                  <a:pt x="57" y="134"/>
                </a:lnTo>
                <a:lnTo>
                  <a:pt x="55" y="136"/>
                </a:lnTo>
                <a:lnTo>
                  <a:pt x="53" y="140"/>
                </a:lnTo>
                <a:lnTo>
                  <a:pt x="50" y="132"/>
                </a:lnTo>
                <a:lnTo>
                  <a:pt x="46" y="128"/>
                </a:lnTo>
                <a:lnTo>
                  <a:pt x="44" y="125"/>
                </a:lnTo>
                <a:lnTo>
                  <a:pt x="38" y="119"/>
                </a:lnTo>
                <a:lnTo>
                  <a:pt x="38" y="115"/>
                </a:lnTo>
                <a:lnTo>
                  <a:pt x="38" y="109"/>
                </a:lnTo>
                <a:lnTo>
                  <a:pt x="34" y="102"/>
                </a:lnTo>
                <a:lnTo>
                  <a:pt x="34" y="98"/>
                </a:lnTo>
                <a:lnTo>
                  <a:pt x="34" y="90"/>
                </a:lnTo>
                <a:lnTo>
                  <a:pt x="34" y="84"/>
                </a:lnTo>
                <a:lnTo>
                  <a:pt x="30" y="79"/>
                </a:lnTo>
                <a:lnTo>
                  <a:pt x="27" y="75"/>
                </a:lnTo>
                <a:lnTo>
                  <a:pt x="23" y="71"/>
                </a:lnTo>
                <a:lnTo>
                  <a:pt x="19" y="67"/>
                </a:lnTo>
                <a:lnTo>
                  <a:pt x="17" y="63"/>
                </a:lnTo>
                <a:lnTo>
                  <a:pt x="15" y="59"/>
                </a:lnTo>
                <a:lnTo>
                  <a:pt x="17" y="57"/>
                </a:lnTo>
                <a:lnTo>
                  <a:pt x="19" y="57"/>
                </a:lnTo>
                <a:lnTo>
                  <a:pt x="21" y="57"/>
                </a:lnTo>
                <a:lnTo>
                  <a:pt x="23" y="57"/>
                </a:lnTo>
                <a:lnTo>
                  <a:pt x="25" y="56"/>
                </a:lnTo>
                <a:lnTo>
                  <a:pt x="27" y="56"/>
                </a:lnTo>
                <a:lnTo>
                  <a:pt x="28" y="56"/>
                </a:lnTo>
                <a:lnTo>
                  <a:pt x="28" y="46"/>
                </a:lnTo>
                <a:lnTo>
                  <a:pt x="27" y="44"/>
                </a:lnTo>
                <a:lnTo>
                  <a:pt x="25" y="44"/>
                </a:lnTo>
                <a:lnTo>
                  <a:pt x="25" y="42"/>
                </a:lnTo>
                <a:lnTo>
                  <a:pt x="23" y="40"/>
                </a:lnTo>
                <a:lnTo>
                  <a:pt x="21" y="38"/>
                </a:lnTo>
                <a:lnTo>
                  <a:pt x="21" y="36"/>
                </a:lnTo>
                <a:lnTo>
                  <a:pt x="15" y="36"/>
                </a:lnTo>
                <a:lnTo>
                  <a:pt x="11" y="34"/>
                </a:lnTo>
                <a:lnTo>
                  <a:pt x="9" y="29"/>
                </a:lnTo>
                <a:lnTo>
                  <a:pt x="7" y="25"/>
                </a:lnTo>
                <a:lnTo>
                  <a:pt x="5" y="19"/>
                </a:lnTo>
                <a:lnTo>
                  <a:pt x="3" y="15"/>
                </a:lnTo>
                <a:lnTo>
                  <a:pt x="0" y="11"/>
                </a:lnTo>
                <a:lnTo>
                  <a:pt x="0" y="8"/>
                </a:lnTo>
                <a:lnTo>
                  <a:pt x="7" y="0"/>
                </a:lnTo>
                <a:lnTo>
                  <a:pt x="13" y="2"/>
                </a:lnTo>
                <a:lnTo>
                  <a:pt x="17" y="6"/>
                </a:lnTo>
                <a:lnTo>
                  <a:pt x="23" y="9"/>
                </a:lnTo>
                <a:lnTo>
                  <a:pt x="27" y="13"/>
                </a:lnTo>
                <a:lnTo>
                  <a:pt x="30" y="15"/>
                </a:lnTo>
                <a:lnTo>
                  <a:pt x="34" y="17"/>
                </a:lnTo>
                <a:lnTo>
                  <a:pt x="38" y="17"/>
                </a:lnTo>
                <a:lnTo>
                  <a:pt x="38" y="15"/>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88" name="Freeform 229"/>
          <p:cNvSpPr>
            <a:spLocks/>
          </p:cNvSpPr>
          <p:nvPr/>
        </p:nvSpPr>
        <p:spPr bwMode="auto">
          <a:xfrm>
            <a:off x="4873303" y="4668838"/>
            <a:ext cx="58737" cy="92075"/>
          </a:xfrm>
          <a:custGeom>
            <a:avLst/>
            <a:gdLst>
              <a:gd name="T0" fmla="*/ 48 w 92"/>
              <a:gd name="T1" fmla="*/ 15 h 140"/>
              <a:gd name="T2" fmla="*/ 51 w 92"/>
              <a:gd name="T3" fmla="*/ 25 h 140"/>
              <a:gd name="T4" fmla="*/ 59 w 92"/>
              <a:gd name="T5" fmla="*/ 36 h 140"/>
              <a:gd name="T6" fmla="*/ 67 w 92"/>
              <a:gd name="T7" fmla="*/ 44 h 140"/>
              <a:gd name="T8" fmla="*/ 76 w 92"/>
              <a:gd name="T9" fmla="*/ 48 h 140"/>
              <a:gd name="T10" fmla="*/ 80 w 92"/>
              <a:gd name="T11" fmla="*/ 59 h 140"/>
              <a:gd name="T12" fmla="*/ 84 w 92"/>
              <a:gd name="T13" fmla="*/ 71 h 140"/>
              <a:gd name="T14" fmla="*/ 88 w 92"/>
              <a:gd name="T15" fmla="*/ 79 h 140"/>
              <a:gd name="T16" fmla="*/ 92 w 92"/>
              <a:gd name="T17" fmla="*/ 88 h 140"/>
              <a:gd name="T18" fmla="*/ 90 w 92"/>
              <a:gd name="T19" fmla="*/ 102 h 140"/>
              <a:gd name="T20" fmla="*/ 84 w 92"/>
              <a:gd name="T21" fmla="*/ 109 h 140"/>
              <a:gd name="T22" fmla="*/ 78 w 92"/>
              <a:gd name="T23" fmla="*/ 113 h 140"/>
              <a:gd name="T24" fmla="*/ 73 w 92"/>
              <a:gd name="T25" fmla="*/ 115 h 140"/>
              <a:gd name="T26" fmla="*/ 67 w 92"/>
              <a:gd name="T27" fmla="*/ 125 h 140"/>
              <a:gd name="T28" fmla="*/ 61 w 92"/>
              <a:gd name="T29" fmla="*/ 130 h 140"/>
              <a:gd name="T30" fmla="*/ 57 w 92"/>
              <a:gd name="T31" fmla="*/ 134 h 140"/>
              <a:gd name="T32" fmla="*/ 53 w 92"/>
              <a:gd name="T33" fmla="*/ 140 h 140"/>
              <a:gd name="T34" fmla="*/ 46 w 92"/>
              <a:gd name="T35" fmla="*/ 128 h 140"/>
              <a:gd name="T36" fmla="*/ 38 w 92"/>
              <a:gd name="T37" fmla="*/ 119 h 140"/>
              <a:gd name="T38" fmla="*/ 38 w 92"/>
              <a:gd name="T39" fmla="*/ 109 h 140"/>
              <a:gd name="T40" fmla="*/ 34 w 92"/>
              <a:gd name="T41" fmla="*/ 98 h 140"/>
              <a:gd name="T42" fmla="*/ 34 w 92"/>
              <a:gd name="T43" fmla="*/ 84 h 140"/>
              <a:gd name="T44" fmla="*/ 27 w 92"/>
              <a:gd name="T45" fmla="*/ 75 h 140"/>
              <a:gd name="T46" fmla="*/ 19 w 92"/>
              <a:gd name="T47" fmla="*/ 67 h 140"/>
              <a:gd name="T48" fmla="*/ 15 w 92"/>
              <a:gd name="T49" fmla="*/ 59 h 140"/>
              <a:gd name="T50" fmla="*/ 19 w 92"/>
              <a:gd name="T51" fmla="*/ 57 h 140"/>
              <a:gd name="T52" fmla="*/ 23 w 92"/>
              <a:gd name="T53" fmla="*/ 57 h 140"/>
              <a:gd name="T54" fmla="*/ 27 w 92"/>
              <a:gd name="T55" fmla="*/ 56 h 140"/>
              <a:gd name="T56" fmla="*/ 28 w 92"/>
              <a:gd name="T57" fmla="*/ 46 h 140"/>
              <a:gd name="T58" fmla="*/ 25 w 92"/>
              <a:gd name="T59" fmla="*/ 44 h 140"/>
              <a:gd name="T60" fmla="*/ 23 w 92"/>
              <a:gd name="T61" fmla="*/ 40 h 140"/>
              <a:gd name="T62" fmla="*/ 21 w 92"/>
              <a:gd name="T63" fmla="*/ 36 h 140"/>
              <a:gd name="T64" fmla="*/ 11 w 92"/>
              <a:gd name="T65" fmla="*/ 34 h 140"/>
              <a:gd name="T66" fmla="*/ 7 w 92"/>
              <a:gd name="T67" fmla="*/ 25 h 140"/>
              <a:gd name="T68" fmla="*/ 3 w 92"/>
              <a:gd name="T69" fmla="*/ 15 h 140"/>
              <a:gd name="T70" fmla="*/ 0 w 92"/>
              <a:gd name="T71" fmla="*/ 8 h 140"/>
              <a:gd name="T72" fmla="*/ 13 w 92"/>
              <a:gd name="T73" fmla="*/ 2 h 140"/>
              <a:gd name="T74" fmla="*/ 23 w 92"/>
              <a:gd name="T75" fmla="*/ 9 h 140"/>
              <a:gd name="T76" fmla="*/ 30 w 92"/>
              <a:gd name="T77" fmla="*/ 15 h 140"/>
              <a:gd name="T78" fmla="*/ 38 w 92"/>
              <a:gd name="T79" fmla="*/ 17 h 14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92"/>
              <a:gd name="T121" fmla="*/ 0 h 140"/>
              <a:gd name="T122" fmla="*/ 92 w 92"/>
              <a:gd name="T123" fmla="*/ 140 h 14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92" h="140">
                <a:moveTo>
                  <a:pt x="38" y="15"/>
                </a:moveTo>
                <a:lnTo>
                  <a:pt x="48" y="15"/>
                </a:lnTo>
                <a:lnTo>
                  <a:pt x="50" y="19"/>
                </a:lnTo>
                <a:lnTo>
                  <a:pt x="51" y="25"/>
                </a:lnTo>
                <a:lnTo>
                  <a:pt x="55" y="29"/>
                </a:lnTo>
                <a:lnTo>
                  <a:pt x="59" y="36"/>
                </a:lnTo>
                <a:lnTo>
                  <a:pt x="63" y="40"/>
                </a:lnTo>
                <a:lnTo>
                  <a:pt x="67" y="44"/>
                </a:lnTo>
                <a:lnTo>
                  <a:pt x="73" y="48"/>
                </a:lnTo>
                <a:lnTo>
                  <a:pt x="76" y="48"/>
                </a:lnTo>
                <a:lnTo>
                  <a:pt x="78" y="54"/>
                </a:lnTo>
                <a:lnTo>
                  <a:pt x="80" y="59"/>
                </a:lnTo>
                <a:lnTo>
                  <a:pt x="82" y="63"/>
                </a:lnTo>
                <a:lnTo>
                  <a:pt x="84" y="71"/>
                </a:lnTo>
                <a:lnTo>
                  <a:pt x="86" y="75"/>
                </a:lnTo>
                <a:lnTo>
                  <a:pt x="88" y="79"/>
                </a:lnTo>
                <a:lnTo>
                  <a:pt x="90" y="84"/>
                </a:lnTo>
                <a:lnTo>
                  <a:pt x="92" y="88"/>
                </a:lnTo>
                <a:lnTo>
                  <a:pt x="90" y="94"/>
                </a:lnTo>
                <a:lnTo>
                  <a:pt x="90" y="102"/>
                </a:lnTo>
                <a:lnTo>
                  <a:pt x="88" y="105"/>
                </a:lnTo>
                <a:lnTo>
                  <a:pt x="84" y="109"/>
                </a:lnTo>
                <a:lnTo>
                  <a:pt x="82" y="111"/>
                </a:lnTo>
                <a:lnTo>
                  <a:pt x="78" y="113"/>
                </a:lnTo>
                <a:lnTo>
                  <a:pt x="73" y="115"/>
                </a:lnTo>
                <a:lnTo>
                  <a:pt x="69" y="121"/>
                </a:lnTo>
                <a:lnTo>
                  <a:pt x="67" y="125"/>
                </a:lnTo>
                <a:lnTo>
                  <a:pt x="65" y="128"/>
                </a:lnTo>
                <a:lnTo>
                  <a:pt x="61" y="130"/>
                </a:lnTo>
                <a:lnTo>
                  <a:pt x="59" y="132"/>
                </a:lnTo>
                <a:lnTo>
                  <a:pt x="57" y="134"/>
                </a:lnTo>
                <a:lnTo>
                  <a:pt x="55" y="136"/>
                </a:lnTo>
                <a:lnTo>
                  <a:pt x="53" y="140"/>
                </a:lnTo>
                <a:lnTo>
                  <a:pt x="50" y="132"/>
                </a:lnTo>
                <a:lnTo>
                  <a:pt x="46" y="128"/>
                </a:lnTo>
                <a:lnTo>
                  <a:pt x="44" y="125"/>
                </a:lnTo>
                <a:lnTo>
                  <a:pt x="38" y="119"/>
                </a:lnTo>
                <a:lnTo>
                  <a:pt x="38" y="115"/>
                </a:lnTo>
                <a:lnTo>
                  <a:pt x="38" y="109"/>
                </a:lnTo>
                <a:lnTo>
                  <a:pt x="34" y="102"/>
                </a:lnTo>
                <a:lnTo>
                  <a:pt x="34" y="98"/>
                </a:lnTo>
                <a:lnTo>
                  <a:pt x="34" y="90"/>
                </a:lnTo>
                <a:lnTo>
                  <a:pt x="34" y="84"/>
                </a:lnTo>
                <a:lnTo>
                  <a:pt x="30" y="79"/>
                </a:lnTo>
                <a:lnTo>
                  <a:pt x="27" y="75"/>
                </a:lnTo>
                <a:lnTo>
                  <a:pt x="23" y="71"/>
                </a:lnTo>
                <a:lnTo>
                  <a:pt x="19" y="67"/>
                </a:lnTo>
                <a:lnTo>
                  <a:pt x="17" y="63"/>
                </a:lnTo>
                <a:lnTo>
                  <a:pt x="15" y="59"/>
                </a:lnTo>
                <a:lnTo>
                  <a:pt x="17" y="57"/>
                </a:lnTo>
                <a:lnTo>
                  <a:pt x="19" y="57"/>
                </a:lnTo>
                <a:lnTo>
                  <a:pt x="21" y="57"/>
                </a:lnTo>
                <a:lnTo>
                  <a:pt x="23" y="57"/>
                </a:lnTo>
                <a:lnTo>
                  <a:pt x="25" y="56"/>
                </a:lnTo>
                <a:lnTo>
                  <a:pt x="27" y="56"/>
                </a:lnTo>
                <a:lnTo>
                  <a:pt x="28" y="56"/>
                </a:lnTo>
                <a:lnTo>
                  <a:pt x="28" y="46"/>
                </a:lnTo>
                <a:lnTo>
                  <a:pt x="27" y="44"/>
                </a:lnTo>
                <a:lnTo>
                  <a:pt x="25" y="44"/>
                </a:lnTo>
                <a:lnTo>
                  <a:pt x="25" y="42"/>
                </a:lnTo>
                <a:lnTo>
                  <a:pt x="23" y="40"/>
                </a:lnTo>
                <a:lnTo>
                  <a:pt x="21" y="38"/>
                </a:lnTo>
                <a:lnTo>
                  <a:pt x="21" y="36"/>
                </a:lnTo>
                <a:lnTo>
                  <a:pt x="15" y="36"/>
                </a:lnTo>
                <a:lnTo>
                  <a:pt x="11" y="34"/>
                </a:lnTo>
                <a:lnTo>
                  <a:pt x="9" y="29"/>
                </a:lnTo>
                <a:lnTo>
                  <a:pt x="7" y="25"/>
                </a:lnTo>
                <a:lnTo>
                  <a:pt x="5" y="19"/>
                </a:lnTo>
                <a:lnTo>
                  <a:pt x="3" y="15"/>
                </a:lnTo>
                <a:lnTo>
                  <a:pt x="0" y="11"/>
                </a:lnTo>
                <a:lnTo>
                  <a:pt x="0" y="8"/>
                </a:lnTo>
                <a:lnTo>
                  <a:pt x="7" y="0"/>
                </a:lnTo>
                <a:lnTo>
                  <a:pt x="13" y="2"/>
                </a:lnTo>
                <a:lnTo>
                  <a:pt x="17" y="6"/>
                </a:lnTo>
                <a:lnTo>
                  <a:pt x="23" y="9"/>
                </a:lnTo>
                <a:lnTo>
                  <a:pt x="27" y="13"/>
                </a:lnTo>
                <a:lnTo>
                  <a:pt x="30" y="15"/>
                </a:lnTo>
                <a:lnTo>
                  <a:pt x="34" y="17"/>
                </a:lnTo>
                <a:lnTo>
                  <a:pt x="38" y="17"/>
                </a:lnTo>
                <a:lnTo>
                  <a:pt x="38" y="15"/>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89" name="Freeform 230"/>
          <p:cNvSpPr>
            <a:spLocks/>
          </p:cNvSpPr>
          <p:nvPr/>
        </p:nvSpPr>
        <p:spPr bwMode="auto">
          <a:xfrm>
            <a:off x="4670103" y="4819650"/>
            <a:ext cx="19050" cy="25400"/>
          </a:xfrm>
          <a:custGeom>
            <a:avLst/>
            <a:gdLst>
              <a:gd name="T0" fmla="*/ 14 w 29"/>
              <a:gd name="T1" fmla="*/ 0 h 39"/>
              <a:gd name="T2" fmla="*/ 18 w 29"/>
              <a:gd name="T3" fmla="*/ 0 h 39"/>
              <a:gd name="T4" fmla="*/ 18 w 29"/>
              <a:gd name="T5" fmla="*/ 0 h 39"/>
              <a:gd name="T6" fmla="*/ 21 w 29"/>
              <a:gd name="T7" fmla="*/ 0 h 39"/>
              <a:gd name="T8" fmla="*/ 23 w 29"/>
              <a:gd name="T9" fmla="*/ 0 h 39"/>
              <a:gd name="T10" fmla="*/ 25 w 29"/>
              <a:gd name="T11" fmla="*/ 0 h 39"/>
              <a:gd name="T12" fmla="*/ 27 w 29"/>
              <a:gd name="T13" fmla="*/ 8 h 39"/>
              <a:gd name="T14" fmla="*/ 29 w 29"/>
              <a:gd name="T15" fmla="*/ 14 h 39"/>
              <a:gd name="T16" fmla="*/ 29 w 29"/>
              <a:gd name="T17" fmla="*/ 20 h 39"/>
              <a:gd name="T18" fmla="*/ 29 w 29"/>
              <a:gd name="T19" fmla="*/ 27 h 39"/>
              <a:gd name="T20" fmla="*/ 27 w 29"/>
              <a:gd name="T21" fmla="*/ 31 h 39"/>
              <a:gd name="T22" fmla="*/ 27 w 29"/>
              <a:gd name="T23" fmla="*/ 35 h 39"/>
              <a:gd name="T24" fmla="*/ 25 w 29"/>
              <a:gd name="T25" fmla="*/ 37 h 39"/>
              <a:gd name="T26" fmla="*/ 25 w 29"/>
              <a:gd name="T27" fmla="*/ 39 h 39"/>
              <a:gd name="T28" fmla="*/ 18 w 29"/>
              <a:gd name="T29" fmla="*/ 39 h 39"/>
              <a:gd name="T30" fmla="*/ 14 w 29"/>
              <a:gd name="T31" fmla="*/ 37 h 39"/>
              <a:gd name="T32" fmla="*/ 10 w 29"/>
              <a:gd name="T33" fmla="*/ 35 h 39"/>
              <a:gd name="T34" fmla="*/ 6 w 29"/>
              <a:gd name="T35" fmla="*/ 31 h 39"/>
              <a:gd name="T36" fmla="*/ 4 w 29"/>
              <a:gd name="T37" fmla="*/ 31 h 39"/>
              <a:gd name="T38" fmla="*/ 2 w 29"/>
              <a:gd name="T39" fmla="*/ 27 h 39"/>
              <a:gd name="T40" fmla="*/ 0 w 29"/>
              <a:gd name="T41" fmla="*/ 23 h 39"/>
              <a:gd name="T42" fmla="*/ 0 w 29"/>
              <a:gd name="T43" fmla="*/ 20 h 39"/>
              <a:gd name="T44" fmla="*/ 0 w 29"/>
              <a:gd name="T45" fmla="*/ 18 h 39"/>
              <a:gd name="T46" fmla="*/ 2 w 29"/>
              <a:gd name="T47" fmla="*/ 14 h 39"/>
              <a:gd name="T48" fmla="*/ 4 w 29"/>
              <a:gd name="T49" fmla="*/ 12 h 39"/>
              <a:gd name="T50" fmla="*/ 6 w 29"/>
              <a:gd name="T51" fmla="*/ 10 h 39"/>
              <a:gd name="T52" fmla="*/ 8 w 29"/>
              <a:gd name="T53" fmla="*/ 6 h 39"/>
              <a:gd name="T54" fmla="*/ 14 w 29"/>
              <a:gd name="T55" fmla="*/ 4 h 39"/>
              <a:gd name="T56" fmla="*/ 14 w 29"/>
              <a:gd name="T57" fmla="*/ 2 h 39"/>
              <a:gd name="T58" fmla="*/ 14 w 29"/>
              <a:gd name="T59" fmla="*/ 0 h 3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
              <a:gd name="T91" fmla="*/ 0 h 39"/>
              <a:gd name="T92" fmla="*/ 29 w 29"/>
              <a:gd name="T93" fmla="*/ 39 h 3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 h="39">
                <a:moveTo>
                  <a:pt x="14" y="0"/>
                </a:moveTo>
                <a:lnTo>
                  <a:pt x="18" y="0"/>
                </a:lnTo>
                <a:lnTo>
                  <a:pt x="21" y="0"/>
                </a:lnTo>
                <a:lnTo>
                  <a:pt x="23" y="0"/>
                </a:lnTo>
                <a:lnTo>
                  <a:pt x="25" y="0"/>
                </a:lnTo>
                <a:lnTo>
                  <a:pt x="27" y="8"/>
                </a:lnTo>
                <a:lnTo>
                  <a:pt x="29" y="14"/>
                </a:lnTo>
                <a:lnTo>
                  <a:pt x="29" y="20"/>
                </a:lnTo>
                <a:lnTo>
                  <a:pt x="29" y="27"/>
                </a:lnTo>
                <a:lnTo>
                  <a:pt x="27" y="31"/>
                </a:lnTo>
                <a:lnTo>
                  <a:pt x="27" y="35"/>
                </a:lnTo>
                <a:lnTo>
                  <a:pt x="25" y="37"/>
                </a:lnTo>
                <a:lnTo>
                  <a:pt x="25" y="39"/>
                </a:lnTo>
                <a:lnTo>
                  <a:pt x="18" y="39"/>
                </a:lnTo>
                <a:lnTo>
                  <a:pt x="14" y="37"/>
                </a:lnTo>
                <a:lnTo>
                  <a:pt x="10" y="35"/>
                </a:lnTo>
                <a:lnTo>
                  <a:pt x="6" y="31"/>
                </a:lnTo>
                <a:lnTo>
                  <a:pt x="4" y="31"/>
                </a:lnTo>
                <a:lnTo>
                  <a:pt x="2" y="27"/>
                </a:lnTo>
                <a:lnTo>
                  <a:pt x="0" y="23"/>
                </a:lnTo>
                <a:lnTo>
                  <a:pt x="0" y="20"/>
                </a:lnTo>
                <a:lnTo>
                  <a:pt x="0" y="18"/>
                </a:lnTo>
                <a:lnTo>
                  <a:pt x="2" y="14"/>
                </a:lnTo>
                <a:lnTo>
                  <a:pt x="4" y="12"/>
                </a:lnTo>
                <a:lnTo>
                  <a:pt x="6" y="10"/>
                </a:lnTo>
                <a:lnTo>
                  <a:pt x="8" y="6"/>
                </a:lnTo>
                <a:lnTo>
                  <a:pt x="14" y="4"/>
                </a:lnTo>
                <a:lnTo>
                  <a:pt x="14" y="2"/>
                </a:lnTo>
                <a:lnTo>
                  <a:pt x="14"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90" name="Freeform 231"/>
          <p:cNvSpPr>
            <a:spLocks/>
          </p:cNvSpPr>
          <p:nvPr/>
        </p:nvSpPr>
        <p:spPr bwMode="auto">
          <a:xfrm>
            <a:off x="4670103" y="4819650"/>
            <a:ext cx="19050" cy="25400"/>
          </a:xfrm>
          <a:custGeom>
            <a:avLst/>
            <a:gdLst>
              <a:gd name="T0" fmla="*/ 14 w 29"/>
              <a:gd name="T1" fmla="*/ 0 h 39"/>
              <a:gd name="T2" fmla="*/ 18 w 29"/>
              <a:gd name="T3" fmla="*/ 0 h 39"/>
              <a:gd name="T4" fmla="*/ 18 w 29"/>
              <a:gd name="T5" fmla="*/ 0 h 39"/>
              <a:gd name="T6" fmla="*/ 21 w 29"/>
              <a:gd name="T7" fmla="*/ 0 h 39"/>
              <a:gd name="T8" fmla="*/ 23 w 29"/>
              <a:gd name="T9" fmla="*/ 0 h 39"/>
              <a:gd name="T10" fmla="*/ 25 w 29"/>
              <a:gd name="T11" fmla="*/ 0 h 39"/>
              <a:gd name="T12" fmla="*/ 27 w 29"/>
              <a:gd name="T13" fmla="*/ 8 h 39"/>
              <a:gd name="T14" fmla="*/ 29 w 29"/>
              <a:gd name="T15" fmla="*/ 14 h 39"/>
              <a:gd name="T16" fmla="*/ 29 w 29"/>
              <a:gd name="T17" fmla="*/ 20 h 39"/>
              <a:gd name="T18" fmla="*/ 29 w 29"/>
              <a:gd name="T19" fmla="*/ 27 h 39"/>
              <a:gd name="T20" fmla="*/ 27 w 29"/>
              <a:gd name="T21" fmla="*/ 31 h 39"/>
              <a:gd name="T22" fmla="*/ 27 w 29"/>
              <a:gd name="T23" fmla="*/ 35 h 39"/>
              <a:gd name="T24" fmla="*/ 25 w 29"/>
              <a:gd name="T25" fmla="*/ 37 h 39"/>
              <a:gd name="T26" fmla="*/ 25 w 29"/>
              <a:gd name="T27" fmla="*/ 39 h 39"/>
              <a:gd name="T28" fmla="*/ 18 w 29"/>
              <a:gd name="T29" fmla="*/ 39 h 39"/>
              <a:gd name="T30" fmla="*/ 14 w 29"/>
              <a:gd name="T31" fmla="*/ 37 h 39"/>
              <a:gd name="T32" fmla="*/ 10 w 29"/>
              <a:gd name="T33" fmla="*/ 35 h 39"/>
              <a:gd name="T34" fmla="*/ 6 w 29"/>
              <a:gd name="T35" fmla="*/ 31 h 39"/>
              <a:gd name="T36" fmla="*/ 4 w 29"/>
              <a:gd name="T37" fmla="*/ 31 h 39"/>
              <a:gd name="T38" fmla="*/ 2 w 29"/>
              <a:gd name="T39" fmla="*/ 27 h 39"/>
              <a:gd name="T40" fmla="*/ 0 w 29"/>
              <a:gd name="T41" fmla="*/ 23 h 39"/>
              <a:gd name="T42" fmla="*/ 0 w 29"/>
              <a:gd name="T43" fmla="*/ 20 h 39"/>
              <a:gd name="T44" fmla="*/ 0 w 29"/>
              <a:gd name="T45" fmla="*/ 18 h 39"/>
              <a:gd name="T46" fmla="*/ 2 w 29"/>
              <a:gd name="T47" fmla="*/ 14 h 39"/>
              <a:gd name="T48" fmla="*/ 4 w 29"/>
              <a:gd name="T49" fmla="*/ 12 h 39"/>
              <a:gd name="T50" fmla="*/ 6 w 29"/>
              <a:gd name="T51" fmla="*/ 10 h 39"/>
              <a:gd name="T52" fmla="*/ 8 w 29"/>
              <a:gd name="T53" fmla="*/ 6 h 39"/>
              <a:gd name="T54" fmla="*/ 14 w 29"/>
              <a:gd name="T55" fmla="*/ 4 h 39"/>
              <a:gd name="T56" fmla="*/ 14 w 29"/>
              <a:gd name="T57" fmla="*/ 2 h 39"/>
              <a:gd name="T58" fmla="*/ 14 w 29"/>
              <a:gd name="T59" fmla="*/ 0 h 3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
              <a:gd name="T91" fmla="*/ 0 h 39"/>
              <a:gd name="T92" fmla="*/ 29 w 29"/>
              <a:gd name="T93" fmla="*/ 39 h 3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 h="39">
                <a:moveTo>
                  <a:pt x="14" y="0"/>
                </a:moveTo>
                <a:lnTo>
                  <a:pt x="18" y="0"/>
                </a:lnTo>
                <a:lnTo>
                  <a:pt x="21" y="0"/>
                </a:lnTo>
                <a:lnTo>
                  <a:pt x="23" y="0"/>
                </a:lnTo>
                <a:lnTo>
                  <a:pt x="25" y="0"/>
                </a:lnTo>
                <a:lnTo>
                  <a:pt x="27" y="8"/>
                </a:lnTo>
                <a:lnTo>
                  <a:pt x="29" y="14"/>
                </a:lnTo>
                <a:lnTo>
                  <a:pt x="29" y="20"/>
                </a:lnTo>
                <a:lnTo>
                  <a:pt x="29" y="27"/>
                </a:lnTo>
                <a:lnTo>
                  <a:pt x="27" y="31"/>
                </a:lnTo>
                <a:lnTo>
                  <a:pt x="27" y="35"/>
                </a:lnTo>
                <a:lnTo>
                  <a:pt x="25" y="37"/>
                </a:lnTo>
                <a:lnTo>
                  <a:pt x="25" y="39"/>
                </a:lnTo>
                <a:lnTo>
                  <a:pt x="18" y="39"/>
                </a:lnTo>
                <a:lnTo>
                  <a:pt x="14" y="37"/>
                </a:lnTo>
                <a:lnTo>
                  <a:pt x="10" y="35"/>
                </a:lnTo>
                <a:lnTo>
                  <a:pt x="6" y="31"/>
                </a:lnTo>
                <a:lnTo>
                  <a:pt x="4" y="31"/>
                </a:lnTo>
                <a:lnTo>
                  <a:pt x="2" y="27"/>
                </a:lnTo>
                <a:lnTo>
                  <a:pt x="0" y="23"/>
                </a:lnTo>
                <a:lnTo>
                  <a:pt x="0" y="20"/>
                </a:lnTo>
                <a:lnTo>
                  <a:pt x="0" y="18"/>
                </a:lnTo>
                <a:lnTo>
                  <a:pt x="2" y="14"/>
                </a:lnTo>
                <a:lnTo>
                  <a:pt x="4" y="12"/>
                </a:lnTo>
                <a:lnTo>
                  <a:pt x="6" y="10"/>
                </a:lnTo>
                <a:lnTo>
                  <a:pt x="8" y="6"/>
                </a:lnTo>
                <a:lnTo>
                  <a:pt x="14" y="4"/>
                </a:lnTo>
                <a:lnTo>
                  <a:pt x="14" y="2"/>
                </a:lnTo>
                <a:lnTo>
                  <a:pt x="14"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91" name="Freeform 232"/>
          <p:cNvSpPr>
            <a:spLocks/>
          </p:cNvSpPr>
          <p:nvPr/>
        </p:nvSpPr>
        <p:spPr bwMode="auto">
          <a:xfrm>
            <a:off x="4814565" y="4800600"/>
            <a:ext cx="39688" cy="41275"/>
          </a:xfrm>
          <a:custGeom>
            <a:avLst/>
            <a:gdLst>
              <a:gd name="T0" fmla="*/ 63 w 63"/>
              <a:gd name="T1" fmla="*/ 23 h 65"/>
              <a:gd name="T2" fmla="*/ 63 w 63"/>
              <a:gd name="T3" fmla="*/ 32 h 65"/>
              <a:gd name="T4" fmla="*/ 61 w 63"/>
              <a:gd name="T5" fmla="*/ 40 h 65"/>
              <a:gd name="T6" fmla="*/ 55 w 63"/>
              <a:gd name="T7" fmla="*/ 46 h 65"/>
              <a:gd name="T8" fmla="*/ 51 w 63"/>
              <a:gd name="T9" fmla="*/ 51 h 65"/>
              <a:gd name="T10" fmla="*/ 44 w 63"/>
              <a:gd name="T11" fmla="*/ 57 h 65"/>
              <a:gd name="T12" fmla="*/ 38 w 63"/>
              <a:gd name="T13" fmla="*/ 61 h 65"/>
              <a:gd name="T14" fmla="*/ 30 w 63"/>
              <a:gd name="T15" fmla="*/ 65 h 65"/>
              <a:gd name="T16" fmla="*/ 23 w 63"/>
              <a:gd name="T17" fmla="*/ 65 h 65"/>
              <a:gd name="T18" fmla="*/ 17 w 63"/>
              <a:gd name="T19" fmla="*/ 65 h 65"/>
              <a:gd name="T20" fmla="*/ 13 w 63"/>
              <a:gd name="T21" fmla="*/ 61 h 65"/>
              <a:gd name="T22" fmla="*/ 9 w 63"/>
              <a:gd name="T23" fmla="*/ 57 h 65"/>
              <a:gd name="T24" fmla="*/ 5 w 63"/>
              <a:gd name="T25" fmla="*/ 50 h 65"/>
              <a:gd name="T26" fmla="*/ 3 w 63"/>
              <a:gd name="T27" fmla="*/ 44 h 65"/>
              <a:gd name="T28" fmla="*/ 2 w 63"/>
              <a:gd name="T29" fmla="*/ 36 h 65"/>
              <a:gd name="T30" fmla="*/ 0 w 63"/>
              <a:gd name="T31" fmla="*/ 30 h 65"/>
              <a:gd name="T32" fmla="*/ 0 w 63"/>
              <a:gd name="T33" fmla="*/ 23 h 65"/>
              <a:gd name="T34" fmla="*/ 0 w 63"/>
              <a:gd name="T35" fmla="*/ 19 h 65"/>
              <a:gd name="T36" fmla="*/ 2 w 63"/>
              <a:gd name="T37" fmla="*/ 13 h 65"/>
              <a:gd name="T38" fmla="*/ 5 w 63"/>
              <a:gd name="T39" fmla="*/ 9 h 65"/>
              <a:gd name="T40" fmla="*/ 9 w 63"/>
              <a:gd name="T41" fmla="*/ 5 h 65"/>
              <a:gd name="T42" fmla="*/ 21 w 63"/>
              <a:gd name="T43" fmla="*/ 2 h 65"/>
              <a:gd name="T44" fmla="*/ 30 w 63"/>
              <a:gd name="T45" fmla="*/ 0 h 65"/>
              <a:gd name="T46" fmla="*/ 42 w 63"/>
              <a:gd name="T47" fmla="*/ 2 h 65"/>
              <a:gd name="T48" fmla="*/ 51 w 63"/>
              <a:gd name="T49" fmla="*/ 5 h 65"/>
              <a:gd name="T50" fmla="*/ 55 w 63"/>
              <a:gd name="T51" fmla="*/ 9 h 65"/>
              <a:gd name="T52" fmla="*/ 61 w 63"/>
              <a:gd name="T53" fmla="*/ 13 h 65"/>
              <a:gd name="T54" fmla="*/ 63 w 63"/>
              <a:gd name="T55" fmla="*/ 19 h 65"/>
              <a:gd name="T56" fmla="*/ 63 w 63"/>
              <a:gd name="T57" fmla="*/ 23 h 6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
              <a:gd name="T88" fmla="*/ 0 h 65"/>
              <a:gd name="T89" fmla="*/ 63 w 63"/>
              <a:gd name="T90" fmla="*/ 65 h 6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 h="65">
                <a:moveTo>
                  <a:pt x="63" y="23"/>
                </a:moveTo>
                <a:lnTo>
                  <a:pt x="63" y="32"/>
                </a:lnTo>
                <a:lnTo>
                  <a:pt x="61" y="40"/>
                </a:lnTo>
                <a:lnTo>
                  <a:pt x="55" y="46"/>
                </a:lnTo>
                <a:lnTo>
                  <a:pt x="51" y="51"/>
                </a:lnTo>
                <a:lnTo>
                  <a:pt x="44" y="57"/>
                </a:lnTo>
                <a:lnTo>
                  <a:pt x="38" y="61"/>
                </a:lnTo>
                <a:lnTo>
                  <a:pt x="30" y="65"/>
                </a:lnTo>
                <a:lnTo>
                  <a:pt x="23" y="65"/>
                </a:lnTo>
                <a:lnTo>
                  <a:pt x="17" y="65"/>
                </a:lnTo>
                <a:lnTo>
                  <a:pt x="13" y="61"/>
                </a:lnTo>
                <a:lnTo>
                  <a:pt x="9" y="57"/>
                </a:lnTo>
                <a:lnTo>
                  <a:pt x="5" y="50"/>
                </a:lnTo>
                <a:lnTo>
                  <a:pt x="3" y="44"/>
                </a:lnTo>
                <a:lnTo>
                  <a:pt x="2" y="36"/>
                </a:lnTo>
                <a:lnTo>
                  <a:pt x="0" y="30"/>
                </a:lnTo>
                <a:lnTo>
                  <a:pt x="0" y="23"/>
                </a:lnTo>
                <a:lnTo>
                  <a:pt x="0" y="19"/>
                </a:lnTo>
                <a:lnTo>
                  <a:pt x="2" y="13"/>
                </a:lnTo>
                <a:lnTo>
                  <a:pt x="5" y="9"/>
                </a:lnTo>
                <a:lnTo>
                  <a:pt x="9" y="5"/>
                </a:lnTo>
                <a:lnTo>
                  <a:pt x="21" y="2"/>
                </a:lnTo>
                <a:lnTo>
                  <a:pt x="30" y="0"/>
                </a:lnTo>
                <a:lnTo>
                  <a:pt x="42" y="2"/>
                </a:lnTo>
                <a:lnTo>
                  <a:pt x="51" y="5"/>
                </a:lnTo>
                <a:lnTo>
                  <a:pt x="55" y="9"/>
                </a:lnTo>
                <a:lnTo>
                  <a:pt x="61" y="13"/>
                </a:lnTo>
                <a:lnTo>
                  <a:pt x="63" y="19"/>
                </a:lnTo>
                <a:lnTo>
                  <a:pt x="63" y="23"/>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92" name="Freeform 233"/>
          <p:cNvSpPr>
            <a:spLocks/>
          </p:cNvSpPr>
          <p:nvPr/>
        </p:nvSpPr>
        <p:spPr bwMode="auto">
          <a:xfrm>
            <a:off x="4814565" y="4800600"/>
            <a:ext cx="39688" cy="41275"/>
          </a:xfrm>
          <a:custGeom>
            <a:avLst/>
            <a:gdLst>
              <a:gd name="T0" fmla="*/ 63 w 63"/>
              <a:gd name="T1" fmla="*/ 23 h 65"/>
              <a:gd name="T2" fmla="*/ 63 w 63"/>
              <a:gd name="T3" fmla="*/ 32 h 65"/>
              <a:gd name="T4" fmla="*/ 61 w 63"/>
              <a:gd name="T5" fmla="*/ 40 h 65"/>
              <a:gd name="T6" fmla="*/ 55 w 63"/>
              <a:gd name="T7" fmla="*/ 46 h 65"/>
              <a:gd name="T8" fmla="*/ 51 w 63"/>
              <a:gd name="T9" fmla="*/ 51 h 65"/>
              <a:gd name="T10" fmla="*/ 44 w 63"/>
              <a:gd name="T11" fmla="*/ 57 h 65"/>
              <a:gd name="T12" fmla="*/ 38 w 63"/>
              <a:gd name="T13" fmla="*/ 61 h 65"/>
              <a:gd name="T14" fmla="*/ 30 w 63"/>
              <a:gd name="T15" fmla="*/ 65 h 65"/>
              <a:gd name="T16" fmla="*/ 23 w 63"/>
              <a:gd name="T17" fmla="*/ 65 h 65"/>
              <a:gd name="T18" fmla="*/ 17 w 63"/>
              <a:gd name="T19" fmla="*/ 65 h 65"/>
              <a:gd name="T20" fmla="*/ 13 w 63"/>
              <a:gd name="T21" fmla="*/ 61 h 65"/>
              <a:gd name="T22" fmla="*/ 9 w 63"/>
              <a:gd name="T23" fmla="*/ 57 h 65"/>
              <a:gd name="T24" fmla="*/ 5 w 63"/>
              <a:gd name="T25" fmla="*/ 50 h 65"/>
              <a:gd name="T26" fmla="*/ 3 w 63"/>
              <a:gd name="T27" fmla="*/ 44 h 65"/>
              <a:gd name="T28" fmla="*/ 2 w 63"/>
              <a:gd name="T29" fmla="*/ 36 h 65"/>
              <a:gd name="T30" fmla="*/ 0 w 63"/>
              <a:gd name="T31" fmla="*/ 30 h 65"/>
              <a:gd name="T32" fmla="*/ 0 w 63"/>
              <a:gd name="T33" fmla="*/ 23 h 65"/>
              <a:gd name="T34" fmla="*/ 0 w 63"/>
              <a:gd name="T35" fmla="*/ 19 h 65"/>
              <a:gd name="T36" fmla="*/ 2 w 63"/>
              <a:gd name="T37" fmla="*/ 13 h 65"/>
              <a:gd name="T38" fmla="*/ 5 w 63"/>
              <a:gd name="T39" fmla="*/ 9 h 65"/>
              <a:gd name="T40" fmla="*/ 9 w 63"/>
              <a:gd name="T41" fmla="*/ 5 h 65"/>
              <a:gd name="T42" fmla="*/ 21 w 63"/>
              <a:gd name="T43" fmla="*/ 2 h 65"/>
              <a:gd name="T44" fmla="*/ 30 w 63"/>
              <a:gd name="T45" fmla="*/ 0 h 65"/>
              <a:gd name="T46" fmla="*/ 42 w 63"/>
              <a:gd name="T47" fmla="*/ 2 h 65"/>
              <a:gd name="T48" fmla="*/ 51 w 63"/>
              <a:gd name="T49" fmla="*/ 5 h 65"/>
              <a:gd name="T50" fmla="*/ 55 w 63"/>
              <a:gd name="T51" fmla="*/ 9 h 65"/>
              <a:gd name="T52" fmla="*/ 61 w 63"/>
              <a:gd name="T53" fmla="*/ 13 h 65"/>
              <a:gd name="T54" fmla="*/ 63 w 63"/>
              <a:gd name="T55" fmla="*/ 19 h 65"/>
              <a:gd name="T56" fmla="*/ 63 w 63"/>
              <a:gd name="T57" fmla="*/ 23 h 6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
              <a:gd name="T88" fmla="*/ 0 h 65"/>
              <a:gd name="T89" fmla="*/ 63 w 63"/>
              <a:gd name="T90" fmla="*/ 65 h 6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 h="65">
                <a:moveTo>
                  <a:pt x="63" y="23"/>
                </a:moveTo>
                <a:lnTo>
                  <a:pt x="63" y="32"/>
                </a:lnTo>
                <a:lnTo>
                  <a:pt x="61" y="40"/>
                </a:lnTo>
                <a:lnTo>
                  <a:pt x="55" y="46"/>
                </a:lnTo>
                <a:lnTo>
                  <a:pt x="51" y="51"/>
                </a:lnTo>
                <a:lnTo>
                  <a:pt x="44" y="57"/>
                </a:lnTo>
                <a:lnTo>
                  <a:pt x="38" y="61"/>
                </a:lnTo>
                <a:lnTo>
                  <a:pt x="30" y="65"/>
                </a:lnTo>
                <a:lnTo>
                  <a:pt x="23" y="65"/>
                </a:lnTo>
                <a:lnTo>
                  <a:pt x="17" y="65"/>
                </a:lnTo>
                <a:lnTo>
                  <a:pt x="13" y="61"/>
                </a:lnTo>
                <a:lnTo>
                  <a:pt x="9" y="57"/>
                </a:lnTo>
                <a:lnTo>
                  <a:pt x="5" y="50"/>
                </a:lnTo>
                <a:lnTo>
                  <a:pt x="3" y="44"/>
                </a:lnTo>
                <a:lnTo>
                  <a:pt x="2" y="36"/>
                </a:lnTo>
                <a:lnTo>
                  <a:pt x="0" y="30"/>
                </a:lnTo>
                <a:lnTo>
                  <a:pt x="0" y="23"/>
                </a:lnTo>
                <a:lnTo>
                  <a:pt x="0" y="19"/>
                </a:lnTo>
                <a:lnTo>
                  <a:pt x="2" y="13"/>
                </a:lnTo>
                <a:lnTo>
                  <a:pt x="5" y="9"/>
                </a:lnTo>
                <a:lnTo>
                  <a:pt x="9" y="5"/>
                </a:lnTo>
                <a:lnTo>
                  <a:pt x="21" y="2"/>
                </a:lnTo>
                <a:lnTo>
                  <a:pt x="30" y="0"/>
                </a:lnTo>
                <a:lnTo>
                  <a:pt x="42" y="2"/>
                </a:lnTo>
                <a:lnTo>
                  <a:pt x="51" y="5"/>
                </a:lnTo>
                <a:lnTo>
                  <a:pt x="55" y="9"/>
                </a:lnTo>
                <a:lnTo>
                  <a:pt x="61" y="13"/>
                </a:lnTo>
                <a:lnTo>
                  <a:pt x="63" y="19"/>
                </a:lnTo>
                <a:lnTo>
                  <a:pt x="63" y="23"/>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93" name="Freeform 234"/>
          <p:cNvSpPr>
            <a:spLocks/>
          </p:cNvSpPr>
          <p:nvPr/>
        </p:nvSpPr>
        <p:spPr bwMode="auto">
          <a:xfrm>
            <a:off x="4860603" y="4833938"/>
            <a:ext cx="28575" cy="33337"/>
          </a:xfrm>
          <a:custGeom>
            <a:avLst/>
            <a:gdLst>
              <a:gd name="T0" fmla="*/ 46 w 46"/>
              <a:gd name="T1" fmla="*/ 14 h 48"/>
              <a:gd name="T2" fmla="*/ 44 w 46"/>
              <a:gd name="T3" fmla="*/ 22 h 48"/>
              <a:gd name="T4" fmla="*/ 42 w 46"/>
              <a:gd name="T5" fmla="*/ 27 h 48"/>
              <a:gd name="T6" fmla="*/ 40 w 46"/>
              <a:gd name="T7" fmla="*/ 33 h 48"/>
              <a:gd name="T8" fmla="*/ 36 w 46"/>
              <a:gd name="T9" fmla="*/ 39 h 48"/>
              <a:gd name="T10" fmla="*/ 32 w 46"/>
              <a:gd name="T11" fmla="*/ 45 h 48"/>
              <a:gd name="T12" fmla="*/ 28 w 46"/>
              <a:gd name="T13" fmla="*/ 45 h 48"/>
              <a:gd name="T14" fmla="*/ 21 w 46"/>
              <a:gd name="T15" fmla="*/ 48 h 48"/>
              <a:gd name="T16" fmla="*/ 17 w 46"/>
              <a:gd name="T17" fmla="*/ 48 h 48"/>
              <a:gd name="T18" fmla="*/ 11 w 46"/>
              <a:gd name="T19" fmla="*/ 48 h 48"/>
              <a:gd name="T20" fmla="*/ 9 w 46"/>
              <a:gd name="T21" fmla="*/ 45 h 48"/>
              <a:gd name="T22" fmla="*/ 7 w 46"/>
              <a:gd name="T23" fmla="*/ 45 h 48"/>
              <a:gd name="T24" fmla="*/ 5 w 46"/>
              <a:gd name="T25" fmla="*/ 39 h 48"/>
              <a:gd name="T26" fmla="*/ 5 w 46"/>
              <a:gd name="T27" fmla="*/ 35 h 48"/>
              <a:gd name="T28" fmla="*/ 7 w 46"/>
              <a:gd name="T29" fmla="*/ 31 h 48"/>
              <a:gd name="T30" fmla="*/ 7 w 46"/>
              <a:gd name="T31" fmla="*/ 27 h 48"/>
              <a:gd name="T32" fmla="*/ 7 w 46"/>
              <a:gd name="T33" fmla="*/ 25 h 48"/>
              <a:gd name="T34" fmla="*/ 7 w 46"/>
              <a:gd name="T35" fmla="*/ 23 h 48"/>
              <a:gd name="T36" fmla="*/ 5 w 46"/>
              <a:gd name="T37" fmla="*/ 22 h 48"/>
              <a:gd name="T38" fmla="*/ 5 w 46"/>
              <a:gd name="T39" fmla="*/ 20 h 48"/>
              <a:gd name="T40" fmla="*/ 3 w 46"/>
              <a:gd name="T41" fmla="*/ 20 h 48"/>
              <a:gd name="T42" fmla="*/ 1 w 46"/>
              <a:gd name="T43" fmla="*/ 18 h 48"/>
              <a:gd name="T44" fmla="*/ 0 w 46"/>
              <a:gd name="T45" fmla="*/ 16 h 48"/>
              <a:gd name="T46" fmla="*/ 0 w 46"/>
              <a:gd name="T47" fmla="*/ 14 h 48"/>
              <a:gd name="T48" fmla="*/ 3 w 46"/>
              <a:gd name="T49" fmla="*/ 6 h 48"/>
              <a:gd name="T50" fmla="*/ 11 w 46"/>
              <a:gd name="T51" fmla="*/ 0 h 48"/>
              <a:gd name="T52" fmla="*/ 17 w 46"/>
              <a:gd name="T53" fmla="*/ 0 h 48"/>
              <a:gd name="T54" fmla="*/ 26 w 46"/>
              <a:gd name="T55" fmla="*/ 2 h 48"/>
              <a:gd name="T56" fmla="*/ 34 w 46"/>
              <a:gd name="T57" fmla="*/ 6 h 48"/>
              <a:gd name="T58" fmla="*/ 40 w 46"/>
              <a:gd name="T59" fmla="*/ 10 h 48"/>
              <a:gd name="T60" fmla="*/ 44 w 46"/>
              <a:gd name="T61" fmla="*/ 14 h 48"/>
              <a:gd name="T62" fmla="*/ 46 w 46"/>
              <a:gd name="T63" fmla="*/ 14 h 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6"/>
              <a:gd name="T97" fmla="*/ 0 h 48"/>
              <a:gd name="T98" fmla="*/ 46 w 46"/>
              <a:gd name="T99" fmla="*/ 48 h 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6" h="48">
                <a:moveTo>
                  <a:pt x="46" y="14"/>
                </a:moveTo>
                <a:lnTo>
                  <a:pt x="44" y="22"/>
                </a:lnTo>
                <a:lnTo>
                  <a:pt x="42" y="27"/>
                </a:lnTo>
                <a:lnTo>
                  <a:pt x="40" y="33"/>
                </a:lnTo>
                <a:lnTo>
                  <a:pt x="36" y="39"/>
                </a:lnTo>
                <a:lnTo>
                  <a:pt x="32" y="45"/>
                </a:lnTo>
                <a:lnTo>
                  <a:pt x="28" y="45"/>
                </a:lnTo>
                <a:lnTo>
                  <a:pt x="21" y="48"/>
                </a:lnTo>
                <a:lnTo>
                  <a:pt x="17" y="48"/>
                </a:lnTo>
                <a:lnTo>
                  <a:pt x="11" y="48"/>
                </a:lnTo>
                <a:lnTo>
                  <a:pt x="9" y="45"/>
                </a:lnTo>
                <a:lnTo>
                  <a:pt x="7" y="45"/>
                </a:lnTo>
                <a:lnTo>
                  <a:pt x="5" y="39"/>
                </a:lnTo>
                <a:lnTo>
                  <a:pt x="5" y="35"/>
                </a:lnTo>
                <a:lnTo>
                  <a:pt x="7" y="31"/>
                </a:lnTo>
                <a:lnTo>
                  <a:pt x="7" y="27"/>
                </a:lnTo>
                <a:lnTo>
                  <a:pt x="7" y="25"/>
                </a:lnTo>
                <a:lnTo>
                  <a:pt x="7" y="23"/>
                </a:lnTo>
                <a:lnTo>
                  <a:pt x="5" y="22"/>
                </a:lnTo>
                <a:lnTo>
                  <a:pt x="5" y="20"/>
                </a:lnTo>
                <a:lnTo>
                  <a:pt x="3" y="20"/>
                </a:lnTo>
                <a:lnTo>
                  <a:pt x="1" y="18"/>
                </a:lnTo>
                <a:lnTo>
                  <a:pt x="0" y="16"/>
                </a:lnTo>
                <a:lnTo>
                  <a:pt x="0" y="14"/>
                </a:lnTo>
                <a:lnTo>
                  <a:pt x="3" y="6"/>
                </a:lnTo>
                <a:lnTo>
                  <a:pt x="11" y="0"/>
                </a:lnTo>
                <a:lnTo>
                  <a:pt x="17" y="0"/>
                </a:lnTo>
                <a:lnTo>
                  <a:pt x="26" y="2"/>
                </a:lnTo>
                <a:lnTo>
                  <a:pt x="34" y="6"/>
                </a:lnTo>
                <a:lnTo>
                  <a:pt x="40" y="10"/>
                </a:lnTo>
                <a:lnTo>
                  <a:pt x="44" y="14"/>
                </a:lnTo>
                <a:lnTo>
                  <a:pt x="46" y="14"/>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94" name="Freeform 235"/>
          <p:cNvSpPr>
            <a:spLocks/>
          </p:cNvSpPr>
          <p:nvPr/>
        </p:nvSpPr>
        <p:spPr bwMode="auto">
          <a:xfrm>
            <a:off x="4860603" y="4833938"/>
            <a:ext cx="28575" cy="33337"/>
          </a:xfrm>
          <a:custGeom>
            <a:avLst/>
            <a:gdLst>
              <a:gd name="T0" fmla="*/ 46 w 46"/>
              <a:gd name="T1" fmla="*/ 14 h 48"/>
              <a:gd name="T2" fmla="*/ 44 w 46"/>
              <a:gd name="T3" fmla="*/ 22 h 48"/>
              <a:gd name="T4" fmla="*/ 42 w 46"/>
              <a:gd name="T5" fmla="*/ 27 h 48"/>
              <a:gd name="T6" fmla="*/ 40 w 46"/>
              <a:gd name="T7" fmla="*/ 33 h 48"/>
              <a:gd name="T8" fmla="*/ 36 w 46"/>
              <a:gd name="T9" fmla="*/ 39 h 48"/>
              <a:gd name="T10" fmla="*/ 32 w 46"/>
              <a:gd name="T11" fmla="*/ 45 h 48"/>
              <a:gd name="T12" fmla="*/ 28 w 46"/>
              <a:gd name="T13" fmla="*/ 45 h 48"/>
              <a:gd name="T14" fmla="*/ 21 w 46"/>
              <a:gd name="T15" fmla="*/ 48 h 48"/>
              <a:gd name="T16" fmla="*/ 17 w 46"/>
              <a:gd name="T17" fmla="*/ 48 h 48"/>
              <a:gd name="T18" fmla="*/ 11 w 46"/>
              <a:gd name="T19" fmla="*/ 48 h 48"/>
              <a:gd name="T20" fmla="*/ 9 w 46"/>
              <a:gd name="T21" fmla="*/ 45 h 48"/>
              <a:gd name="T22" fmla="*/ 7 w 46"/>
              <a:gd name="T23" fmla="*/ 45 h 48"/>
              <a:gd name="T24" fmla="*/ 5 w 46"/>
              <a:gd name="T25" fmla="*/ 39 h 48"/>
              <a:gd name="T26" fmla="*/ 5 w 46"/>
              <a:gd name="T27" fmla="*/ 35 h 48"/>
              <a:gd name="T28" fmla="*/ 7 w 46"/>
              <a:gd name="T29" fmla="*/ 31 h 48"/>
              <a:gd name="T30" fmla="*/ 7 w 46"/>
              <a:gd name="T31" fmla="*/ 27 h 48"/>
              <a:gd name="T32" fmla="*/ 7 w 46"/>
              <a:gd name="T33" fmla="*/ 25 h 48"/>
              <a:gd name="T34" fmla="*/ 7 w 46"/>
              <a:gd name="T35" fmla="*/ 23 h 48"/>
              <a:gd name="T36" fmla="*/ 5 w 46"/>
              <a:gd name="T37" fmla="*/ 22 h 48"/>
              <a:gd name="T38" fmla="*/ 5 w 46"/>
              <a:gd name="T39" fmla="*/ 20 h 48"/>
              <a:gd name="T40" fmla="*/ 3 w 46"/>
              <a:gd name="T41" fmla="*/ 20 h 48"/>
              <a:gd name="T42" fmla="*/ 1 w 46"/>
              <a:gd name="T43" fmla="*/ 18 h 48"/>
              <a:gd name="T44" fmla="*/ 0 w 46"/>
              <a:gd name="T45" fmla="*/ 16 h 48"/>
              <a:gd name="T46" fmla="*/ 0 w 46"/>
              <a:gd name="T47" fmla="*/ 14 h 48"/>
              <a:gd name="T48" fmla="*/ 3 w 46"/>
              <a:gd name="T49" fmla="*/ 6 h 48"/>
              <a:gd name="T50" fmla="*/ 11 w 46"/>
              <a:gd name="T51" fmla="*/ 0 h 48"/>
              <a:gd name="T52" fmla="*/ 17 w 46"/>
              <a:gd name="T53" fmla="*/ 0 h 48"/>
              <a:gd name="T54" fmla="*/ 26 w 46"/>
              <a:gd name="T55" fmla="*/ 2 h 48"/>
              <a:gd name="T56" fmla="*/ 34 w 46"/>
              <a:gd name="T57" fmla="*/ 6 h 48"/>
              <a:gd name="T58" fmla="*/ 40 w 46"/>
              <a:gd name="T59" fmla="*/ 10 h 48"/>
              <a:gd name="T60" fmla="*/ 44 w 46"/>
              <a:gd name="T61" fmla="*/ 14 h 48"/>
              <a:gd name="T62" fmla="*/ 46 w 46"/>
              <a:gd name="T63" fmla="*/ 14 h 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6"/>
              <a:gd name="T97" fmla="*/ 0 h 48"/>
              <a:gd name="T98" fmla="*/ 46 w 46"/>
              <a:gd name="T99" fmla="*/ 48 h 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6" h="48">
                <a:moveTo>
                  <a:pt x="46" y="14"/>
                </a:moveTo>
                <a:lnTo>
                  <a:pt x="44" y="22"/>
                </a:lnTo>
                <a:lnTo>
                  <a:pt x="42" y="27"/>
                </a:lnTo>
                <a:lnTo>
                  <a:pt x="40" y="33"/>
                </a:lnTo>
                <a:lnTo>
                  <a:pt x="36" y="39"/>
                </a:lnTo>
                <a:lnTo>
                  <a:pt x="32" y="45"/>
                </a:lnTo>
                <a:lnTo>
                  <a:pt x="28" y="45"/>
                </a:lnTo>
                <a:lnTo>
                  <a:pt x="21" y="48"/>
                </a:lnTo>
                <a:lnTo>
                  <a:pt x="17" y="48"/>
                </a:lnTo>
                <a:lnTo>
                  <a:pt x="11" y="48"/>
                </a:lnTo>
                <a:lnTo>
                  <a:pt x="9" y="45"/>
                </a:lnTo>
                <a:lnTo>
                  <a:pt x="7" y="45"/>
                </a:lnTo>
                <a:lnTo>
                  <a:pt x="5" y="39"/>
                </a:lnTo>
                <a:lnTo>
                  <a:pt x="5" y="35"/>
                </a:lnTo>
                <a:lnTo>
                  <a:pt x="7" y="31"/>
                </a:lnTo>
                <a:lnTo>
                  <a:pt x="7" y="27"/>
                </a:lnTo>
                <a:lnTo>
                  <a:pt x="7" y="25"/>
                </a:lnTo>
                <a:lnTo>
                  <a:pt x="7" y="23"/>
                </a:lnTo>
                <a:lnTo>
                  <a:pt x="5" y="22"/>
                </a:lnTo>
                <a:lnTo>
                  <a:pt x="5" y="20"/>
                </a:lnTo>
                <a:lnTo>
                  <a:pt x="3" y="20"/>
                </a:lnTo>
                <a:lnTo>
                  <a:pt x="1" y="18"/>
                </a:lnTo>
                <a:lnTo>
                  <a:pt x="0" y="16"/>
                </a:lnTo>
                <a:lnTo>
                  <a:pt x="0" y="14"/>
                </a:lnTo>
                <a:lnTo>
                  <a:pt x="3" y="6"/>
                </a:lnTo>
                <a:lnTo>
                  <a:pt x="11" y="0"/>
                </a:lnTo>
                <a:lnTo>
                  <a:pt x="17" y="0"/>
                </a:lnTo>
                <a:lnTo>
                  <a:pt x="26" y="2"/>
                </a:lnTo>
                <a:lnTo>
                  <a:pt x="34" y="6"/>
                </a:lnTo>
                <a:lnTo>
                  <a:pt x="40" y="10"/>
                </a:lnTo>
                <a:lnTo>
                  <a:pt x="44" y="14"/>
                </a:lnTo>
                <a:lnTo>
                  <a:pt x="46" y="14"/>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95" name="Freeform 236"/>
          <p:cNvSpPr>
            <a:spLocks/>
          </p:cNvSpPr>
          <p:nvPr/>
        </p:nvSpPr>
        <p:spPr bwMode="auto">
          <a:xfrm>
            <a:off x="4716140" y="4845050"/>
            <a:ext cx="115888" cy="76200"/>
          </a:xfrm>
          <a:custGeom>
            <a:avLst/>
            <a:gdLst>
              <a:gd name="T0" fmla="*/ 31 w 184"/>
              <a:gd name="T1" fmla="*/ 27 h 113"/>
              <a:gd name="T2" fmla="*/ 46 w 184"/>
              <a:gd name="T3" fmla="*/ 30 h 113"/>
              <a:gd name="T4" fmla="*/ 60 w 184"/>
              <a:gd name="T5" fmla="*/ 30 h 113"/>
              <a:gd name="T6" fmla="*/ 69 w 184"/>
              <a:gd name="T7" fmla="*/ 53 h 113"/>
              <a:gd name="T8" fmla="*/ 85 w 184"/>
              <a:gd name="T9" fmla="*/ 71 h 113"/>
              <a:gd name="T10" fmla="*/ 102 w 184"/>
              <a:gd name="T11" fmla="*/ 75 h 113"/>
              <a:gd name="T12" fmla="*/ 108 w 184"/>
              <a:gd name="T13" fmla="*/ 75 h 113"/>
              <a:gd name="T14" fmla="*/ 112 w 184"/>
              <a:gd name="T15" fmla="*/ 71 h 113"/>
              <a:gd name="T16" fmla="*/ 113 w 184"/>
              <a:gd name="T17" fmla="*/ 61 h 113"/>
              <a:gd name="T18" fmla="*/ 117 w 184"/>
              <a:gd name="T19" fmla="*/ 55 h 113"/>
              <a:gd name="T20" fmla="*/ 113 w 184"/>
              <a:gd name="T21" fmla="*/ 48 h 113"/>
              <a:gd name="T22" fmla="*/ 106 w 184"/>
              <a:gd name="T23" fmla="*/ 44 h 113"/>
              <a:gd name="T24" fmla="*/ 94 w 184"/>
              <a:gd name="T25" fmla="*/ 42 h 113"/>
              <a:gd name="T26" fmla="*/ 83 w 184"/>
              <a:gd name="T27" fmla="*/ 36 h 113"/>
              <a:gd name="T28" fmla="*/ 73 w 184"/>
              <a:gd name="T29" fmla="*/ 21 h 113"/>
              <a:gd name="T30" fmla="*/ 71 w 184"/>
              <a:gd name="T31" fmla="*/ 11 h 113"/>
              <a:gd name="T32" fmla="*/ 73 w 184"/>
              <a:gd name="T33" fmla="*/ 5 h 113"/>
              <a:gd name="T34" fmla="*/ 88 w 184"/>
              <a:gd name="T35" fmla="*/ 15 h 113"/>
              <a:gd name="T36" fmla="*/ 106 w 184"/>
              <a:gd name="T37" fmla="*/ 23 h 113"/>
              <a:gd name="T38" fmla="*/ 123 w 184"/>
              <a:gd name="T39" fmla="*/ 23 h 113"/>
              <a:gd name="T40" fmla="*/ 142 w 184"/>
              <a:gd name="T41" fmla="*/ 17 h 113"/>
              <a:gd name="T42" fmla="*/ 150 w 184"/>
              <a:gd name="T43" fmla="*/ 4 h 113"/>
              <a:gd name="T44" fmla="*/ 160 w 184"/>
              <a:gd name="T45" fmla="*/ 0 h 113"/>
              <a:gd name="T46" fmla="*/ 171 w 184"/>
              <a:gd name="T47" fmla="*/ 2 h 113"/>
              <a:gd name="T48" fmla="*/ 179 w 184"/>
              <a:gd name="T49" fmla="*/ 0 h 113"/>
              <a:gd name="T50" fmla="*/ 179 w 184"/>
              <a:gd name="T51" fmla="*/ 5 h 113"/>
              <a:gd name="T52" fmla="*/ 183 w 184"/>
              <a:gd name="T53" fmla="*/ 13 h 113"/>
              <a:gd name="T54" fmla="*/ 184 w 184"/>
              <a:gd name="T55" fmla="*/ 17 h 113"/>
              <a:gd name="T56" fmla="*/ 181 w 184"/>
              <a:gd name="T57" fmla="*/ 21 h 113"/>
              <a:gd name="T58" fmla="*/ 175 w 184"/>
              <a:gd name="T59" fmla="*/ 21 h 113"/>
              <a:gd name="T60" fmla="*/ 175 w 184"/>
              <a:gd name="T61" fmla="*/ 40 h 113"/>
              <a:gd name="T62" fmla="*/ 175 w 184"/>
              <a:gd name="T63" fmla="*/ 55 h 113"/>
              <a:gd name="T64" fmla="*/ 175 w 184"/>
              <a:gd name="T65" fmla="*/ 73 h 113"/>
              <a:gd name="T66" fmla="*/ 160 w 184"/>
              <a:gd name="T67" fmla="*/ 94 h 113"/>
              <a:gd name="T68" fmla="*/ 133 w 184"/>
              <a:gd name="T69" fmla="*/ 109 h 113"/>
              <a:gd name="T70" fmla="*/ 112 w 184"/>
              <a:gd name="T71" fmla="*/ 107 h 113"/>
              <a:gd name="T72" fmla="*/ 104 w 184"/>
              <a:gd name="T73" fmla="*/ 100 h 113"/>
              <a:gd name="T74" fmla="*/ 98 w 184"/>
              <a:gd name="T75" fmla="*/ 94 h 113"/>
              <a:gd name="T76" fmla="*/ 75 w 184"/>
              <a:gd name="T77" fmla="*/ 107 h 113"/>
              <a:gd name="T78" fmla="*/ 46 w 184"/>
              <a:gd name="T79" fmla="*/ 111 h 113"/>
              <a:gd name="T80" fmla="*/ 21 w 184"/>
              <a:gd name="T81" fmla="*/ 113 h 113"/>
              <a:gd name="T82" fmla="*/ 10 w 184"/>
              <a:gd name="T83" fmla="*/ 107 h 113"/>
              <a:gd name="T84" fmla="*/ 2 w 184"/>
              <a:gd name="T85" fmla="*/ 98 h 113"/>
              <a:gd name="T86" fmla="*/ 4 w 184"/>
              <a:gd name="T87" fmla="*/ 80 h 113"/>
              <a:gd name="T88" fmla="*/ 14 w 184"/>
              <a:gd name="T89" fmla="*/ 65 h 113"/>
              <a:gd name="T90" fmla="*/ 21 w 184"/>
              <a:gd name="T91" fmla="*/ 52 h 113"/>
              <a:gd name="T92" fmla="*/ 21 w 184"/>
              <a:gd name="T93" fmla="*/ 42 h 113"/>
              <a:gd name="T94" fmla="*/ 21 w 184"/>
              <a:gd name="T95" fmla="*/ 30 h 1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4"/>
              <a:gd name="T145" fmla="*/ 0 h 113"/>
              <a:gd name="T146" fmla="*/ 184 w 184"/>
              <a:gd name="T147" fmla="*/ 113 h 11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4" h="113">
                <a:moveTo>
                  <a:pt x="21" y="27"/>
                </a:moveTo>
                <a:lnTo>
                  <a:pt x="27" y="27"/>
                </a:lnTo>
                <a:lnTo>
                  <a:pt x="31" y="27"/>
                </a:lnTo>
                <a:lnTo>
                  <a:pt x="37" y="30"/>
                </a:lnTo>
                <a:lnTo>
                  <a:pt x="41" y="30"/>
                </a:lnTo>
                <a:lnTo>
                  <a:pt x="46" y="30"/>
                </a:lnTo>
                <a:lnTo>
                  <a:pt x="50" y="30"/>
                </a:lnTo>
                <a:lnTo>
                  <a:pt x="56" y="30"/>
                </a:lnTo>
                <a:lnTo>
                  <a:pt x="60" y="30"/>
                </a:lnTo>
                <a:lnTo>
                  <a:pt x="64" y="38"/>
                </a:lnTo>
                <a:lnTo>
                  <a:pt x="65" y="46"/>
                </a:lnTo>
                <a:lnTo>
                  <a:pt x="69" y="53"/>
                </a:lnTo>
                <a:lnTo>
                  <a:pt x="73" y="59"/>
                </a:lnTo>
                <a:lnTo>
                  <a:pt x="79" y="65"/>
                </a:lnTo>
                <a:lnTo>
                  <a:pt x="85" y="71"/>
                </a:lnTo>
                <a:lnTo>
                  <a:pt x="90" y="75"/>
                </a:lnTo>
                <a:lnTo>
                  <a:pt x="98" y="75"/>
                </a:lnTo>
                <a:lnTo>
                  <a:pt x="102" y="75"/>
                </a:lnTo>
                <a:lnTo>
                  <a:pt x="104" y="75"/>
                </a:lnTo>
                <a:lnTo>
                  <a:pt x="106" y="75"/>
                </a:lnTo>
                <a:lnTo>
                  <a:pt x="108" y="75"/>
                </a:lnTo>
                <a:lnTo>
                  <a:pt x="110" y="75"/>
                </a:lnTo>
                <a:lnTo>
                  <a:pt x="112" y="75"/>
                </a:lnTo>
                <a:lnTo>
                  <a:pt x="112" y="71"/>
                </a:lnTo>
                <a:lnTo>
                  <a:pt x="112" y="69"/>
                </a:lnTo>
                <a:lnTo>
                  <a:pt x="112" y="65"/>
                </a:lnTo>
                <a:lnTo>
                  <a:pt x="113" y="61"/>
                </a:lnTo>
                <a:lnTo>
                  <a:pt x="113" y="59"/>
                </a:lnTo>
                <a:lnTo>
                  <a:pt x="115" y="57"/>
                </a:lnTo>
                <a:lnTo>
                  <a:pt x="117" y="55"/>
                </a:lnTo>
                <a:lnTo>
                  <a:pt x="119" y="53"/>
                </a:lnTo>
                <a:lnTo>
                  <a:pt x="117" y="52"/>
                </a:lnTo>
                <a:lnTo>
                  <a:pt x="113" y="48"/>
                </a:lnTo>
                <a:lnTo>
                  <a:pt x="112" y="46"/>
                </a:lnTo>
                <a:lnTo>
                  <a:pt x="110" y="46"/>
                </a:lnTo>
                <a:lnTo>
                  <a:pt x="106" y="44"/>
                </a:lnTo>
                <a:lnTo>
                  <a:pt x="104" y="44"/>
                </a:lnTo>
                <a:lnTo>
                  <a:pt x="98" y="42"/>
                </a:lnTo>
                <a:lnTo>
                  <a:pt x="94" y="42"/>
                </a:lnTo>
                <a:lnTo>
                  <a:pt x="90" y="42"/>
                </a:lnTo>
                <a:lnTo>
                  <a:pt x="87" y="40"/>
                </a:lnTo>
                <a:lnTo>
                  <a:pt x="83" y="36"/>
                </a:lnTo>
                <a:lnTo>
                  <a:pt x="79" y="30"/>
                </a:lnTo>
                <a:lnTo>
                  <a:pt x="75" y="27"/>
                </a:lnTo>
                <a:lnTo>
                  <a:pt x="73" y="21"/>
                </a:lnTo>
                <a:lnTo>
                  <a:pt x="71" y="17"/>
                </a:lnTo>
                <a:lnTo>
                  <a:pt x="71" y="13"/>
                </a:lnTo>
                <a:lnTo>
                  <a:pt x="71" y="11"/>
                </a:lnTo>
                <a:lnTo>
                  <a:pt x="71" y="9"/>
                </a:lnTo>
                <a:lnTo>
                  <a:pt x="73" y="7"/>
                </a:lnTo>
                <a:lnTo>
                  <a:pt x="73" y="5"/>
                </a:lnTo>
                <a:lnTo>
                  <a:pt x="79" y="7"/>
                </a:lnTo>
                <a:lnTo>
                  <a:pt x="83" y="11"/>
                </a:lnTo>
                <a:lnTo>
                  <a:pt x="88" y="15"/>
                </a:lnTo>
                <a:lnTo>
                  <a:pt x="94" y="17"/>
                </a:lnTo>
                <a:lnTo>
                  <a:pt x="98" y="21"/>
                </a:lnTo>
                <a:lnTo>
                  <a:pt x="106" y="23"/>
                </a:lnTo>
                <a:lnTo>
                  <a:pt x="110" y="23"/>
                </a:lnTo>
                <a:lnTo>
                  <a:pt x="117" y="27"/>
                </a:lnTo>
                <a:lnTo>
                  <a:pt x="123" y="23"/>
                </a:lnTo>
                <a:lnTo>
                  <a:pt x="133" y="23"/>
                </a:lnTo>
                <a:lnTo>
                  <a:pt x="136" y="21"/>
                </a:lnTo>
                <a:lnTo>
                  <a:pt x="142" y="17"/>
                </a:lnTo>
                <a:lnTo>
                  <a:pt x="146" y="13"/>
                </a:lnTo>
                <a:lnTo>
                  <a:pt x="150" y="9"/>
                </a:lnTo>
                <a:lnTo>
                  <a:pt x="150" y="4"/>
                </a:lnTo>
                <a:lnTo>
                  <a:pt x="152" y="0"/>
                </a:lnTo>
                <a:lnTo>
                  <a:pt x="156" y="0"/>
                </a:lnTo>
                <a:lnTo>
                  <a:pt x="160" y="0"/>
                </a:lnTo>
                <a:lnTo>
                  <a:pt x="163" y="2"/>
                </a:lnTo>
                <a:lnTo>
                  <a:pt x="165" y="2"/>
                </a:lnTo>
                <a:lnTo>
                  <a:pt x="171" y="2"/>
                </a:lnTo>
                <a:lnTo>
                  <a:pt x="175" y="2"/>
                </a:lnTo>
                <a:lnTo>
                  <a:pt x="179" y="0"/>
                </a:lnTo>
                <a:lnTo>
                  <a:pt x="179" y="2"/>
                </a:lnTo>
                <a:lnTo>
                  <a:pt x="179" y="4"/>
                </a:lnTo>
                <a:lnTo>
                  <a:pt x="179" y="5"/>
                </a:lnTo>
                <a:lnTo>
                  <a:pt x="181" y="9"/>
                </a:lnTo>
                <a:lnTo>
                  <a:pt x="181" y="11"/>
                </a:lnTo>
                <a:lnTo>
                  <a:pt x="183" y="13"/>
                </a:lnTo>
                <a:lnTo>
                  <a:pt x="183" y="15"/>
                </a:lnTo>
                <a:lnTo>
                  <a:pt x="184" y="15"/>
                </a:lnTo>
                <a:lnTo>
                  <a:pt x="184" y="17"/>
                </a:lnTo>
                <a:lnTo>
                  <a:pt x="183" y="17"/>
                </a:lnTo>
                <a:lnTo>
                  <a:pt x="183" y="19"/>
                </a:lnTo>
                <a:lnTo>
                  <a:pt x="181" y="21"/>
                </a:lnTo>
                <a:lnTo>
                  <a:pt x="179" y="21"/>
                </a:lnTo>
                <a:lnTo>
                  <a:pt x="175" y="21"/>
                </a:lnTo>
                <a:lnTo>
                  <a:pt x="175" y="27"/>
                </a:lnTo>
                <a:lnTo>
                  <a:pt x="175" y="34"/>
                </a:lnTo>
                <a:lnTo>
                  <a:pt x="175" y="40"/>
                </a:lnTo>
                <a:lnTo>
                  <a:pt x="175" y="46"/>
                </a:lnTo>
                <a:lnTo>
                  <a:pt x="175" y="50"/>
                </a:lnTo>
                <a:lnTo>
                  <a:pt x="175" y="55"/>
                </a:lnTo>
                <a:lnTo>
                  <a:pt x="175" y="59"/>
                </a:lnTo>
                <a:lnTo>
                  <a:pt x="175" y="61"/>
                </a:lnTo>
                <a:lnTo>
                  <a:pt x="175" y="73"/>
                </a:lnTo>
                <a:lnTo>
                  <a:pt x="171" y="80"/>
                </a:lnTo>
                <a:lnTo>
                  <a:pt x="165" y="88"/>
                </a:lnTo>
                <a:lnTo>
                  <a:pt x="160" y="94"/>
                </a:lnTo>
                <a:lnTo>
                  <a:pt x="152" y="100"/>
                </a:lnTo>
                <a:lnTo>
                  <a:pt x="142" y="105"/>
                </a:lnTo>
                <a:lnTo>
                  <a:pt x="133" y="109"/>
                </a:lnTo>
                <a:lnTo>
                  <a:pt x="119" y="109"/>
                </a:lnTo>
                <a:lnTo>
                  <a:pt x="115" y="109"/>
                </a:lnTo>
                <a:lnTo>
                  <a:pt x="112" y="107"/>
                </a:lnTo>
                <a:lnTo>
                  <a:pt x="110" y="105"/>
                </a:lnTo>
                <a:lnTo>
                  <a:pt x="106" y="103"/>
                </a:lnTo>
                <a:lnTo>
                  <a:pt x="104" y="100"/>
                </a:lnTo>
                <a:lnTo>
                  <a:pt x="102" y="98"/>
                </a:lnTo>
                <a:lnTo>
                  <a:pt x="102" y="96"/>
                </a:lnTo>
                <a:lnTo>
                  <a:pt x="98" y="94"/>
                </a:lnTo>
                <a:lnTo>
                  <a:pt x="90" y="100"/>
                </a:lnTo>
                <a:lnTo>
                  <a:pt x="83" y="105"/>
                </a:lnTo>
                <a:lnTo>
                  <a:pt x="75" y="107"/>
                </a:lnTo>
                <a:lnTo>
                  <a:pt x="65" y="109"/>
                </a:lnTo>
                <a:lnTo>
                  <a:pt x="56" y="111"/>
                </a:lnTo>
                <a:lnTo>
                  <a:pt x="46" y="111"/>
                </a:lnTo>
                <a:lnTo>
                  <a:pt x="37" y="113"/>
                </a:lnTo>
                <a:lnTo>
                  <a:pt x="27" y="113"/>
                </a:lnTo>
                <a:lnTo>
                  <a:pt x="21" y="113"/>
                </a:lnTo>
                <a:lnTo>
                  <a:pt x="17" y="111"/>
                </a:lnTo>
                <a:lnTo>
                  <a:pt x="14" y="109"/>
                </a:lnTo>
                <a:lnTo>
                  <a:pt x="10" y="107"/>
                </a:lnTo>
                <a:lnTo>
                  <a:pt x="6" y="105"/>
                </a:lnTo>
                <a:lnTo>
                  <a:pt x="4" y="100"/>
                </a:lnTo>
                <a:lnTo>
                  <a:pt x="2" y="98"/>
                </a:lnTo>
                <a:lnTo>
                  <a:pt x="0" y="94"/>
                </a:lnTo>
                <a:lnTo>
                  <a:pt x="2" y="86"/>
                </a:lnTo>
                <a:lnTo>
                  <a:pt x="4" y="80"/>
                </a:lnTo>
                <a:lnTo>
                  <a:pt x="6" y="75"/>
                </a:lnTo>
                <a:lnTo>
                  <a:pt x="10" y="71"/>
                </a:lnTo>
                <a:lnTo>
                  <a:pt x="14" y="65"/>
                </a:lnTo>
                <a:lnTo>
                  <a:pt x="17" y="61"/>
                </a:lnTo>
                <a:lnTo>
                  <a:pt x="21" y="57"/>
                </a:lnTo>
                <a:lnTo>
                  <a:pt x="21" y="52"/>
                </a:lnTo>
                <a:lnTo>
                  <a:pt x="21" y="48"/>
                </a:lnTo>
                <a:lnTo>
                  <a:pt x="21" y="44"/>
                </a:lnTo>
                <a:lnTo>
                  <a:pt x="21" y="42"/>
                </a:lnTo>
                <a:lnTo>
                  <a:pt x="21" y="38"/>
                </a:lnTo>
                <a:lnTo>
                  <a:pt x="21" y="36"/>
                </a:lnTo>
                <a:lnTo>
                  <a:pt x="21" y="30"/>
                </a:lnTo>
                <a:lnTo>
                  <a:pt x="21" y="27"/>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96" name="Freeform 237"/>
          <p:cNvSpPr>
            <a:spLocks/>
          </p:cNvSpPr>
          <p:nvPr/>
        </p:nvSpPr>
        <p:spPr bwMode="auto">
          <a:xfrm>
            <a:off x="4716140" y="4845050"/>
            <a:ext cx="115888" cy="76200"/>
          </a:xfrm>
          <a:custGeom>
            <a:avLst/>
            <a:gdLst>
              <a:gd name="T0" fmla="*/ 31 w 184"/>
              <a:gd name="T1" fmla="*/ 27 h 113"/>
              <a:gd name="T2" fmla="*/ 46 w 184"/>
              <a:gd name="T3" fmla="*/ 30 h 113"/>
              <a:gd name="T4" fmla="*/ 60 w 184"/>
              <a:gd name="T5" fmla="*/ 30 h 113"/>
              <a:gd name="T6" fmla="*/ 69 w 184"/>
              <a:gd name="T7" fmla="*/ 53 h 113"/>
              <a:gd name="T8" fmla="*/ 85 w 184"/>
              <a:gd name="T9" fmla="*/ 71 h 113"/>
              <a:gd name="T10" fmla="*/ 102 w 184"/>
              <a:gd name="T11" fmla="*/ 75 h 113"/>
              <a:gd name="T12" fmla="*/ 108 w 184"/>
              <a:gd name="T13" fmla="*/ 75 h 113"/>
              <a:gd name="T14" fmla="*/ 112 w 184"/>
              <a:gd name="T15" fmla="*/ 71 h 113"/>
              <a:gd name="T16" fmla="*/ 113 w 184"/>
              <a:gd name="T17" fmla="*/ 61 h 113"/>
              <a:gd name="T18" fmla="*/ 117 w 184"/>
              <a:gd name="T19" fmla="*/ 55 h 113"/>
              <a:gd name="T20" fmla="*/ 113 w 184"/>
              <a:gd name="T21" fmla="*/ 48 h 113"/>
              <a:gd name="T22" fmla="*/ 106 w 184"/>
              <a:gd name="T23" fmla="*/ 44 h 113"/>
              <a:gd name="T24" fmla="*/ 94 w 184"/>
              <a:gd name="T25" fmla="*/ 42 h 113"/>
              <a:gd name="T26" fmla="*/ 83 w 184"/>
              <a:gd name="T27" fmla="*/ 36 h 113"/>
              <a:gd name="T28" fmla="*/ 73 w 184"/>
              <a:gd name="T29" fmla="*/ 21 h 113"/>
              <a:gd name="T30" fmla="*/ 71 w 184"/>
              <a:gd name="T31" fmla="*/ 11 h 113"/>
              <a:gd name="T32" fmla="*/ 73 w 184"/>
              <a:gd name="T33" fmla="*/ 5 h 113"/>
              <a:gd name="T34" fmla="*/ 88 w 184"/>
              <a:gd name="T35" fmla="*/ 15 h 113"/>
              <a:gd name="T36" fmla="*/ 106 w 184"/>
              <a:gd name="T37" fmla="*/ 23 h 113"/>
              <a:gd name="T38" fmla="*/ 123 w 184"/>
              <a:gd name="T39" fmla="*/ 23 h 113"/>
              <a:gd name="T40" fmla="*/ 142 w 184"/>
              <a:gd name="T41" fmla="*/ 17 h 113"/>
              <a:gd name="T42" fmla="*/ 150 w 184"/>
              <a:gd name="T43" fmla="*/ 4 h 113"/>
              <a:gd name="T44" fmla="*/ 160 w 184"/>
              <a:gd name="T45" fmla="*/ 0 h 113"/>
              <a:gd name="T46" fmla="*/ 171 w 184"/>
              <a:gd name="T47" fmla="*/ 2 h 113"/>
              <a:gd name="T48" fmla="*/ 179 w 184"/>
              <a:gd name="T49" fmla="*/ 0 h 113"/>
              <a:gd name="T50" fmla="*/ 179 w 184"/>
              <a:gd name="T51" fmla="*/ 5 h 113"/>
              <a:gd name="T52" fmla="*/ 183 w 184"/>
              <a:gd name="T53" fmla="*/ 13 h 113"/>
              <a:gd name="T54" fmla="*/ 184 w 184"/>
              <a:gd name="T55" fmla="*/ 17 h 113"/>
              <a:gd name="T56" fmla="*/ 181 w 184"/>
              <a:gd name="T57" fmla="*/ 21 h 113"/>
              <a:gd name="T58" fmla="*/ 175 w 184"/>
              <a:gd name="T59" fmla="*/ 21 h 113"/>
              <a:gd name="T60" fmla="*/ 175 w 184"/>
              <a:gd name="T61" fmla="*/ 40 h 113"/>
              <a:gd name="T62" fmla="*/ 175 w 184"/>
              <a:gd name="T63" fmla="*/ 55 h 113"/>
              <a:gd name="T64" fmla="*/ 175 w 184"/>
              <a:gd name="T65" fmla="*/ 73 h 113"/>
              <a:gd name="T66" fmla="*/ 160 w 184"/>
              <a:gd name="T67" fmla="*/ 94 h 113"/>
              <a:gd name="T68" fmla="*/ 133 w 184"/>
              <a:gd name="T69" fmla="*/ 109 h 113"/>
              <a:gd name="T70" fmla="*/ 112 w 184"/>
              <a:gd name="T71" fmla="*/ 107 h 113"/>
              <a:gd name="T72" fmla="*/ 104 w 184"/>
              <a:gd name="T73" fmla="*/ 100 h 113"/>
              <a:gd name="T74" fmla="*/ 98 w 184"/>
              <a:gd name="T75" fmla="*/ 94 h 113"/>
              <a:gd name="T76" fmla="*/ 75 w 184"/>
              <a:gd name="T77" fmla="*/ 107 h 113"/>
              <a:gd name="T78" fmla="*/ 46 w 184"/>
              <a:gd name="T79" fmla="*/ 111 h 113"/>
              <a:gd name="T80" fmla="*/ 21 w 184"/>
              <a:gd name="T81" fmla="*/ 113 h 113"/>
              <a:gd name="T82" fmla="*/ 10 w 184"/>
              <a:gd name="T83" fmla="*/ 107 h 113"/>
              <a:gd name="T84" fmla="*/ 2 w 184"/>
              <a:gd name="T85" fmla="*/ 98 h 113"/>
              <a:gd name="T86" fmla="*/ 4 w 184"/>
              <a:gd name="T87" fmla="*/ 80 h 113"/>
              <a:gd name="T88" fmla="*/ 14 w 184"/>
              <a:gd name="T89" fmla="*/ 65 h 113"/>
              <a:gd name="T90" fmla="*/ 21 w 184"/>
              <a:gd name="T91" fmla="*/ 52 h 113"/>
              <a:gd name="T92" fmla="*/ 21 w 184"/>
              <a:gd name="T93" fmla="*/ 42 h 113"/>
              <a:gd name="T94" fmla="*/ 21 w 184"/>
              <a:gd name="T95" fmla="*/ 30 h 1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4"/>
              <a:gd name="T145" fmla="*/ 0 h 113"/>
              <a:gd name="T146" fmla="*/ 184 w 184"/>
              <a:gd name="T147" fmla="*/ 113 h 11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4" h="113">
                <a:moveTo>
                  <a:pt x="21" y="27"/>
                </a:moveTo>
                <a:lnTo>
                  <a:pt x="27" y="27"/>
                </a:lnTo>
                <a:lnTo>
                  <a:pt x="31" y="27"/>
                </a:lnTo>
                <a:lnTo>
                  <a:pt x="37" y="30"/>
                </a:lnTo>
                <a:lnTo>
                  <a:pt x="41" y="30"/>
                </a:lnTo>
                <a:lnTo>
                  <a:pt x="46" y="30"/>
                </a:lnTo>
                <a:lnTo>
                  <a:pt x="50" y="30"/>
                </a:lnTo>
                <a:lnTo>
                  <a:pt x="56" y="30"/>
                </a:lnTo>
                <a:lnTo>
                  <a:pt x="60" y="30"/>
                </a:lnTo>
                <a:lnTo>
                  <a:pt x="64" y="38"/>
                </a:lnTo>
                <a:lnTo>
                  <a:pt x="65" y="46"/>
                </a:lnTo>
                <a:lnTo>
                  <a:pt x="69" y="53"/>
                </a:lnTo>
                <a:lnTo>
                  <a:pt x="73" y="59"/>
                </a:lnTo>
                <a:lnTo>
                  <a:pt x="79" y="65"/>
                </a:lnTo>
                <a:lnTo>
                  <a:pt x="85" y="71"/>
                </a:lnTo>
                <a:lnTo>
                  <a:pt x="90" y="75"/>
                </a:lnTo>
                <a:lnTo>
                  <a:pt x="98" y="75"/>
                </a:lnTo>
                <a:lnTo>
                  <a:pt x="102" y="75"/>
                </a:lnTo>
                <a:lnTo>
                  <a:pt x="104" y="75"/>
                </a:lnTo>
                <a:lnTo>
                  <a:pt x="106" y="75"/>
                </a:lnTo>
                <a:lnTo>
                  <a:pt x="108" y="75"/>
                </a:lnTo>
                <a:lnTo>
                  <a:pt x="110" y="75"/>
                </a:lnTo>
                <a:lnTo>
                  <a:pt x="112" y="75"/>
                </a:lnTo>
                <a:lnTo>
                  <a:pt x="112" y="71"/>
                </a:lnTo>
                <a:lnTo>
                  <a:pt x="112" y="69"/>
                </a:lnTo>
                <a:lnTo>
                  <a:pt x="112" y="65"/>
                </a:lnTo>
                <a:lnTo>
                  <a:pt x="113" y="61"/>
                </a:lnTo>
                <a:lnTo>
                  <a:pt x="113" y="59"/>
                </a:lnTo>
                <a:lnTo>
                  <a:pt x="115" y="57"/>
                </a:lnTo>
                <a:lnTo>
                  <a:pt x="117" y="55"/>
                </a:lnTo>
                <a:lnTo>
                  <a:pt x="119" y="53"/>
                </a:lnTo>
                <a:lnTo>
                  <a:pt x="117" y="52"/>
                </a:lnTo>
                <a:lnTo>
                  <a:pt x="113" y="48"/>
                </a:lnTo>
                <a:lnTo>
                  <a:pt x="112" y="46"/>
                </a:lnTo>
                <a:lnTo>
                  <a:pt x="110" y="46"/>
                </a:lnTo>
                <a:lnTo>
                  <a:pt x="106" y="44"/>
                </a:lnTo>
                <a:lnTo>
                  <a:pt x="104" y="44"/>
                </a:lnTo>
                <a:lnTo>
                  <a:pt x="98" y="42"/>
                </a:lnTo>
                <a:lnTo>
                  <a:pt x="94" y="42"/>
                </a:lnTo>
                <a:lnTo>
                  <a:pt x="90" y="42"/>
                </a:lnTo>
                <a:lnTo>
                  <a:pt x="87" y="40"/>
                </a:lnTo>
                <a:lnTo>
                  <a:pt x="83" y="36"/>
                </a:lnTo>
                <a:lnTo>
                  <a:pt x="79" y="30"/>
                </a:lnTo>
                <a:lnTo>
                  <a:pt x="75" y="27"/>
                </a:lnTo>
                <a:lnTo>
                  <a:pt x="73" y="21"/>
                </a:lnTo>
                <a:lnTo>
                  <a:pt x="71" y="17"/>
                </a:lnTo>
                <a:lnTo>
                  <a:pt x="71" y="13"/>
                </a:lnTo>
                <a:lnTo>
                  <a:pt x="71" y="11"/>
                </a:lnTo>
                <a:lnTo>
                  <a:pt x="71" y="9"/>
                </a:lnTo>
                <a:lnTo>
                  <a:pt x="73" y="7"/>
                </a:lnTo>
                <a:lnTo>
                  <a:pt x="73" y="5"/>
                </a:lnTo>
                <a:lnTo>
                  <a:pt x="79" y="7"/>
                </a:lnTo>
                <a:lnTo>
                  <a:pt x="83" y="11"/>
                </a:lnTo>
                <a:lnTo>
                  <a:pt x="88" y="15"/>
                </a:lnTo>
                <a:lnTo>
                  <a:pt x="94" y="17"/>
                </a:lnTo>
                <a:lnTo>
                  <a:pt x="98" y="21"/>
                </a:lnTo>
                <a:lnTo>
                  <a:pt x="106" y="23"/>
                </a:lnTo>
                <a:lnTo>
                  <a:pt x="110" y="23"/>
                </a:lnTo>
                <a:lnTo>
                  <a:pt x="117" y="27"/>
                </a:lnTo>
                <a:lnTo>
                  <a:pt x="123" y="23"/>
                </a:lnTo>
                <a:lnTo>
                  <a:pt x="133" y="23"/>
                </a:lnTo>
                <a:lnTo>
                  <a:pt x="136" y="21"/>
                </a:lnTo>
                <a:lnTo>
                  <a:pt x="142" y="17"/>
                </a:lnTo>
                <a:lnTo>
                  <a:pt x="146" y="13"/>
                </a:lnTo>
                <a:lnTo>
                  <a:pt x="150" y="9"/>
                </a:lnTo>
                <a:lnTo>
                  <a:pt x="150" y="4"/>
                </a:lnTo>
                <a:lnTo>
                  <a:pt x="152" y="0"/>
                </a:lnTo>
                <a:lnTo>
                  <a:pt x="156" y="0"/>
                </a:lnTo>
                <a:lnTo>
                  <a:pt x="160" y="0"/>
                </a:lnTo>
                <a:lnTo>
                  <a:pt x="163" y="2"/>
                </a:lnTo>
                <a:lnTo>
                  <a:pt x="165" y="2"/>
                </a:lnTo>
                <a:lnTo>
                  <a:pt x="171" y="2"/>
                </a:lnTo>
                <a:lnTo>
                  <a:pt x="175" y="2"/>
                </a:lnTo>
                <a:lnTo>
                  <a:pt x="179" y="0"/>
                </a:lnTo>
                <a:lnTo>
                  <a:pt x="179" y="2"/>
                </a:lnTo>
                <a:lnTo>
                  <a:pt x="179" y="4"/>
                </a:lnTo>
                <a:lnTo>
                  <a:pt x="179" y="5"/>
                </a:lnTo>
                <a:lnTo>
                  <a:pt x="181" y="9"/>
                </a:lnTo>
                <a:lnTo>
                  <a:pt x="181" y="11"/>
                </a:lnTo>
                <a:lnTo>
                  <a:pt x="183" y="13"/>
                </a:lnTo>
                <a:lnTo>
                  <a:pt x="183" y="15"/>
                </a:lnTo>
                <a:lnTo>
                  <a:pt x="184" y="15"/>
                </a:lnTo>
                <a:lnTo>
                  <a:pt x="184" y="17"/>
                </a:lnTo>
                <a:lnTo>
                  <a:pt x="183" y="17"/>
                </a:lnTo>
                <a:lnTo>
                  <a:pt x="183" y="19"/>
                </a:lnTo>
                <a:lnTo>
                  <a:pt x="181" y="21"/>
                </a:lnTo>
                <a:lnTo>
                  <a:pt x="179" y="21"/>
                </a:lnTo>
                <a:lnTo>
                  <a:pt x="175" y="21"/>
                </a:lnTo>
                <a:lnTo>
                  <a:pt x="175" y="27"/>
                </a:lnTo>
                <a:lnTo>
                  <a:pt x="175" y="34"/>
                </a:lnTo>
                <a:lnTo>
                  <a:pt x="175" y="40"/>
                </a:lnTo>
                <a:lnTo>
                  <a:pt x="175" y="46"/>
                </a:lnTo>
                <a:lnTo>
                  <a:pt x="175" y="50"/>
                </a:lnTo>
                <a:lnTo>
                  <a:pt x="175" y="55"/>
                </a:lnTo>
                <a:lnTo>
                  <a:pt x="175" y="59"/>
                </a:lnTo>
                <a:lnTo>
                  <a:pt x="175" y="61"/>
                </a:lnTo>
                <a:lnTo>
                  <a:pt x="175" y="73"/>
                </a:lnTo>
                <a:lnTo>
                  <a:pt x="171" y="80"/>
                </a:lnTo>
                <a:lnTo>
                  <a:pt x="165" y="88"/>
                </a:lnTo>
                <a:lnTo>
                  <a:pt x="160" y="94"/>
                </a:lnTo>
                <a:lnTo>
                  <a:pt x="152" y="100"/>
                </a:lnTo>
                <a:lnTo>
                  <a:pt x="142" y="105"/>
                </a:lnTo>
                <a:lnTo>
                  <a:pt x="133" y="109"/>
                </a:lnTo>
                <a:lnTo>
                  <a:pt x="119" y="109"/>
                </a:lnTo>
                <a:lnTo>
                  <a:pt x="115" y="109"/>
                </a:lnTo>
                <a:lnTo>
                  <a:pt x="112" y="107"/>
                </a:lnTo>
                <a:lnTo>
                  <a:pt x="110" y="105"/>
                </a:lnTo>
                <a:lnTo>
                  <a:pt x="106" y="103"/>
                </a:lnTo>
                <a:lnTo>
                  <a:pt x="104" y="100"/>
                </a:lnTo>
                <a:lnTo>
                  <a:pt x="102" y="98"/>
                </a:lnTo>
                <a:lnTo>
                  <a:pt x="102" y="96"/>
                </a:lnTo>
                <a:lnTo>
                  <a:pt x="98" y="94"/>
                </a:lnTo>
                <a:lnTo>
                  <a:pt x="90" y="100"/>
                </a:lnTo>
                <a:lnTo>
                  <a:pt x="83" y="105"/>
                </a:lnTo>
                <a:lnTo>
                  <a:pt x="75" y="107"/>
                </a:lnTo>
                <a:lnTo>
                  <a:pt x="65" y="109"/>
                </a:lnTo>
                <a:lnTo>
                  <a:pt x="56" y="111"/>
                </a:lnTo>
                <a:lnTo>
                  <a:pt x="46" y="111"/>
                </a:lnTo>
                <a:lnTo>
                  <a:pt x="37" y="113"/>
                </a:lnTo>
                <a:lnTo>
                  <a:pt x="27" y="113"/>
                </a:lnTo>
                <a:lnTo>
                  <a:pt x="21" y="113"/>
                </a:lnTo>
                <a:lnTo>
                  <a:pt x="17" y="111"/>
                </a:lnTo>
                <a:lnTo>
                  <a:pt x="14" y="109"/>
                </a:lnTo>
                <a:lnTo>
                  <a:pt x="10" y="107"/>
                </a:lnTo>
                <a:lnTo>
                  <a:pt x="6" y="105"/>
                </a:lnTo>
                <a:lnTo>
                  <a:pt x="4" y="100"/>
                </a:lnTo>
                <a:lnTo>
                  <a:pt x="2" y="98"/>
                </a:lnTo>
                <a:lnTo>
                  <a:pt x="0" y="94"/>
                </a:lnTo>
                <a:lnTo>
                  <a:pt x="2" y="86"/>
                </a:lnTo>
                <a:lnTo>
                  <a:pt x="4" y="80"/>
                </a:lnTo>
                <a:lnTo>
                  <a:pt x="6" y="75"/>
                </a:lnTo>
                <a:lnTo>
                  <a:pt x="10" y="71"/>
                </a:lnTo>
                <a:lnTo>
                  <a:pt x="14" y="65"/>
                </a:lnTo>
                <a:lnTo>
                  <a:pt x="17" y="61"/>
                </a:lnTo>
                <a:lnTo>
                  <a:pt x="21" y="57"/>
                </a:lnTo>
                <a:lnTo>
                  <a:pt x="21" y="52"/>
                </a:lnTo>
                <a:lnTo>
                  <a:pt x="21" y="48"/>
                </a:lnTo>
                <a:lnTo>
                  <a:pt x="21" y="44"/>
                </a:lnTo>
                <a:lnTo>
                  <a:pt x="21" y="42"/>
                </a:lnTo>
                <a:lnTo>
                  <a:pt x="21" y="38"/>
                </a:lnTo>
                <a:lnTo>
                  <a:pt x="21" y="36"/>
                </a:lnTo>
                <a:lnTo>
                  <a:pt x="21" y="30"/>
                </a:lnTo>
                <a:lnTo>
                  <a:pt x="21" y="27"/>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97" name="Freeform 238"/>
          <p:cNvSpPr>
            <a:spLocks/>
          </p:cNvSpPr>
          <p:nvPr/>
        </p:nvSpPr>
        <p:spPr bwMode="auto">
          <a:xfrm>
            <a:off x="5232078" y="5032375"/>
            <a:ext cx="63500" cy="101600"/>
          </a:xfrm>
          <a:custGeom>
            <a:avLst/>
            <a:gdLst>
              <a:gd name="T0" fmla="*/ 100 w 100"/>
              <a:gd name="T1" fmla="*/ 86 h 154"/>
              <a:gd name="T2" fmla="*/ 98 w 100"/>
              <a:gd name="T3" fmla="*/ 98 h 154"/>
              <a:gd name="T4" fmla="*/ 96 w 100"/>
              <a:gd name="T5" fmla="*/ 104 h 154"/>
              <a:gd name="T6" fmla="*/ 94 w 100"/>
              <a:gd name="T7" fmla="*/ 109 h 154"/>
              <a:gd name="T8" fmla="*/ 92 w 100"/>
              <a:gd name="T9" fmla="*/ 113 h 154"/>
              <a:gd name="T10" fmla="*/ 88 w 100"/>
              <a:gd name="T11" fmla="*/ 115 h 154"/>
              <a:gd name="T12" fmla="*/ 86 w 100"/>
              <a:gd name="T13" fmla="*/ 121 h 154"/>
              <a:gd name="T14" fmla="*/ 84 w 100"/>
              <a:gd name="T15" fmla="*/ 129 h 154"/>
              <a:gd name="T16" fmla="*/ 82 w 100"/>
              <a:gd name="T17" fmla="*/ 138 h 154"/>
              <a:gd name="T18" fmla="*/ 76 w 100"/>
              <a:gd name="T19" fmla="*/ 140 h 154"/>
              <a:gd name="T20" fmla="*/ 71 w 100"/>
              <a:gd name="T21" fmla="*/ 142 h 154"/>
              <a:gd name="T22" fmla="*/ 67 w 100"/>
              <a:gd name="T23" fmla="*/ 144 h 154"/>
              <a:gd name="T24" fmla="*/ 63 w 100"/>
              <a:gd name="T25" fmla="*/ 146 h 154"/>
              <a:gd name="T26" fmla="*/ 59 w 100"/>
              <a:gd name="T27" fmla="*/ 148 h 154"/>
              <a:gd name="T28" fmla="*/ 55 w 100"/>
              <a:gd name="T29" fmla="*/ 150 h 154"/>
              <a:gd name="T30" fmla="*/ 53 w 100"/>
              <a:gd name="T31" fmla="*/ 152 h 154"/>
              <a:gd name="T32" fmla="*/ 50 w 100"/>
              <a:gd name="T33" fmla="*/ 154 h 154"/>
              <a:gd name="T34" fmla="*/ 48 w 100"/>
              <a:gd name="T35" fmla="*/ 150 h 154"/>
              <a:gd name="T36" fmla="*/ 44 w 100"/>
              <a:gd name="T37" fmla="*/ 146 h 154"/>
              <a:gd name="T38" fmla="*/ 38 w 100"/>
              <a:gd name="T39" fmla="*/ 142 h 154"/>
              <a:gd name="T40" fmla="*/ 32 w 100"/>
              <a:gd name="T41" fmla="*/ 138 h 154"/>
              <a:gd name="T42" fmla="*/ 28 w 100"/>
              <a:gd name="T43" fmla="*/ 136 h 154"/>
              <a:gd name="T44" fmla="*/ 19 w 100"/>
              <a:gd name="T45" fmla="*/ 132 h 154"/>
              <a:gd name="T46" fmla="*/ 13 w 100"/>
              <a:gd name="T47" fmla="*/ 131 h 154"/>
              <a:gd name="T48" fmla="*/ 4 w 100"/>
              <a:gd name="T49" fmla="*/ 129 h 154"/>
              <a:gd name="T50" fmla="*/ 5 w 100"/>
              <a:gd name="T51" fmla="*/ 117 h 154"/>
              <a:gd name="T52" fmla="*/ 11 w 100"/>
              <a:gd name="T53" fmla="*/ 109 h 154"/>
              <a:gd name="T54" fmla="*/ 17 w 100"/>
              <a:gd name="T55" fmla="*/ 108 h 154"/>
              <a:gd name="T56" fmla="*/ 25 w 100"/>
              <a:gd name="T57" fmla="*/ 106 h 154"/>
              <a:gd name="T58" fmla="*/ 32 w 100"/>
              <a:gd name="T59" fmla="*/ 104 h 154"/>
              <a:gd name="T60" fmla="*/ 40 w 100"/>
              <a:gd name="T61" fmla="*/ 102 h 154"/>
              <a:gd name="T62" fmla="*/ 46 w 100"/>
              <a:gd name="T63" fmla="*/ 96 h 154"/>
              <a:gd name="T64" fmla="*/ 48 w 100"/>
              <a:gd name="T65" fmla="*/ 86 h 154"/>
              <a:gd name="T66" fmla="*/ 50 w 100"/>
              <a:gd name="T67" fmla="*/ 60 h 154"/>
              <a:gd name="T68" fmla="*/ 48 w 100"/>
              <a:gd name="T69" fmla="*/ 40 h 154"/>
              <a:gd name="T70" fmla="*/ 42 w 100"/>
              <a:gd name="T71" fmla="*/ 29 h 154"/>
              <a:gd name="T72" fmla="*/ 36 w 100"/>
              <a:gd name="T73" fmla="*/ 21 h 154"/>
              <a:gd name="T74" fmla="*/ 25 w 100"/>
              <a:gd name="T75" fmla="*/ 17 h 154"/>
              <a:gd name="T76" fmla="*/ 17 w 100"/>
              <a:gd name="T77" fmla="*/ 15 h 154"/>
              <a:gd name="T78" fmla="*/ 7 w 100"/>
              <a:gd name="T79" fmla="*/ 10 h 154"/>
              <a:gd name="T80" fmla="*/ 0 w 100"/>
              <a:gd name="T81" fmla="*/ 4 h 154"/>
              <a:gd name="T82" fmla="*/ 7 w 100"/>
              <a:gd name="T83" fmla="*/ 0 h 154"/>
              <a:gd name="T84" fmla="*/ 15 w 100"/>
              <a:gd name="T85" fmla="*/ 0 h 154"/>
              <a:gd name="T86" fmla="*/ 25 w 100"/>
              <a:gd name="T87" fmla="*/ 0 h 154"/>
              <a:gd name="T88" fmla="*/ 32 w 100"/>
              <a:gd name="T89" fmla="*/ 2 h 154"/>
              <a:gd name="T90" fmla="*/ 52 w 100"/>
              <a:gd name="T91" fmla="*/ 10 h 154"/>
              <a:gd name="T92" fmla="*/ 67 w 100"/>
              <a:gd name="T93" fmla="*/ 21 h 154"/>
              <a:gd name="T94" fmla="*/ 80 w 100"/>
              <a:gd name="T95" fmla="*/ 35 h 154"/>
              <a:gd name="T96" fmla="*/ 90 w 100"/>
              <a:gd name="T97" fmla="*/ 52 h 154"/>
              <a:gd name="T98" fmla="*/ 98 w 100"/>
              <a:gd name="T99" fmla="*/ 67 h 154"/>
              <a:gd name="T100" fmla="*/ 100 w 100"/>
              <a:gd name="T101" fmla="*/ 86 h 15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0"/>
              <a:gd name="T154" fmla="*/ 0 h 154"/>
              <a:gd name="T155" fmla="*/ 100 w 100"/>
              <a:gd name="T156" fmla="*/ 154 h 15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0" h="154">
                <a:moveTo>
                  <a:pt x="100" y="86"/>
                </a:moveTo>
                <a:lnTo>
                  <a:pt x="98" y="98"/>
                </a:lnTo>
                <a:lnTo>
                  <a:pt x="96" y="104"/>
                </a:lnTo>
                <a:lnTo>
                  <a:pt x="94" y="109"/>
                </a:lnTo>
                <a:lnTo>
                  <a:pt x="92" y="113"/>
                </a:lnTo>
                <a:lnTo>
                  <a:pt x="88" y="115"/>
                </a:lnTo>
                <a:lnTo>
                  <a:pt x="86" y="121"/>
                </a:lnTo>
                <a:lnTo>
                  <a:pt x="84" y="129"/>
                </a:lnTo>
                <a:lnTo>
                  <a:pt x="82" y="138"/>
                </a:lnTo>
                <a:lnTo>
                  <a:pt x="76" y="140"/>
                </a:lnTo>
                <a:lnTo>
                  <a:pt x="71" y="142"/>
                </a:lnTo>
                <a:lnTo>
                  <a:pt x="67" y="144"/>
                </a:lnTo>
                <a:lnTo>
                  <a:pt x="63" y="146"/>
                </a:lnTo>
                <a:lnTo>
                  <a:pt x="59" y="148"/>
                </a:lnTo>
                <a:lnTo>
                  <a:pt x="55" y="150"/>
                </a:lnTo>
                <a:lnTo>
                  <a:pt x="53" y="152"/>
                </a:lnTo>
                <a:lnTo>
                  <a:pt x="50" y="154"/>
                </a:lnTo>
                <a:lnTo>
                  <a:pt x="48" y="150"/>
                </a:lnTo>
                <a:lnTo>
                  <a:pt x="44" y="146"/>
                </a:lnTo>
                <a:lnTo>
                  <a:pt x="38" y="142"/>
                </a:lnTo>
                <a:lnTo>
                  <a:pt x="32" y="138"/>
                </a:lnTo>
                <a:lnTo>
                  <a:pt x="28" y="136"/>
                </a:lnTo>
                <a:lnTo>
                  <a:pt x="19" y="132"/>
                </a:lnTo>
                <a:lnTo>
                  <a:pt x="13" y="131"/>
                </a:lnTo>
                <a:lnTo>
                  <a:pt x="4" y="129"/>
                </a:lnTo>
                <a:lnTo>
                  <a:pt x="5" y="117"/>
                </a:lnTo>
                <a:lnTo>
                  <a:pt x="11" y="109"/>
                </a:lnTo>
                <a:lnTo>
                  <a:pt x="17" y="108"/>
                </a:lnTo>
                <a:lnTo>
                  <a:pt x="25" y="106"/>
                </a:lnTo>
                <a:lnTo>
                  <a:pt x="32" y="104"/>
                </a:lnTo>
                <a:lnTo>
                  <a:pt x="40" y="102"/>
                </a:lnTo>
                <a:lnTo>
                  <a:pt x="46" y="96"/>
                </a:lnTo>
                <a:lnTo>
                  <a:pt x="48" y="86"/>
                </a:lnTo>
                <a:lnTo>
                  <a:pt x="50" y="60"/>
                </a:lnTo>
                <a:lnTo>
                  <a:pt x="48" y="40"/>
                </a:lnTo>
                <a:lnTo>
                  <a:pt x="42" y="29"/>
                </a:lnTo>
                <a:lnTo>
                  <a:pt x="36" y="21"/>
                </a:lnTo>
                <a:lnTo>
                  <a:pt x="25" y="17"/>
                </a:lnTo>
                <a:lnTo>
                  <a:pt x="17" y="15"/>
                </a:lnTo>
                <a:lnTo>
                  <a:pt x="7" y="10"/>
                </a:lnTo>
                <a:lnTo>
                  <a:pt x="0" y="4"/>
                </a:lnTo>
                <a:lnTo>
                  <a:pt x="7" y="0"/>
                </a:lnTo>
                <a:lnTo>
                  <a:pt x="15" y="0"/>
                </a:lnTo>
                <a:lnTo>
                  <a:pt x="25" y="0"/>
                </a:lnTo>
                <a:lnTo>
                  <a:pt x="32" y="2"/>
                </a:lnTo>
                <a:lnTo>
                  <a:pt x="52" y="10"/>
                </a:lnTo>
                <a:lnTo>
                  <a:pt x="67" y="21"/>
                </a:lnTo>
                <a:lnTo>
                  <a:pt x="80" y="35"/>
                </a:lnTo>
                <a:lnTo>
                  <a:pt x="90" y="52"/>
                </a:lnTo>
                <a:lnTo>
                  <a:pt x="98" y="67"/>
                </a:lnTo>
                <a:lnTo>
                  <a:pt x="100" y="86"/>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698" name="Freeform 239"/>
          <p:cNvSpPr>
            <a:spLocks/>
          </p:cNvSpPr>
          <p:nvPr/>
        </p:nvSpPr>
        <p:spPr bwMode="auto">
          <a:xfrm>
            <a:off x="5232078" y="5032375"/>
            <a:ext cx="63500" cy="101600"/>
          </a:xfrm>
          <a:custGeom>
            <a:avLst/>
            <a:gdLst>
              <a:gd name="T0" fmla="*/ 100 w 100"/>
              <a:gd name="T1" fmla="*/ 86 h 154"/>
              <a:gd name="T2" fmla="*/ 98 w 100"/>
              <a:gd name="T3" fmla="*/ 98 h 154"/>
              <a:gd name="T4" fmla="*/ 96 w 100"/>
              <a:gd name="T5" fmla="*/ 104 h 154"/>
              <a:gd name="T6" fmla="*/ 94 w 100"/>
              <a:gd name="T7" fmla="*/ 109 h 154"/>
              <a:gd name="T8" fmla="*/ 92 w 100"/>
              <a:gd name="T9" fmla="*/ 113 h 154"/>
              <a:gd name="T10" fmla="*/ 88 w 100"/>
              <a:gd name="T11" fmla="*/ 115 h 154"/>
              <a:gd name="T12" fmla="*/ 86 w 100"/>
              <a:gd name="T13" fmla="*/ 121 h 154"/>
              <a:gd name="T14" fmla="*/ 84 w 100"/>
              <a:gd name="T15" fmla="*/ 129 h 154"/>
              <a:gd name="T16" fmla="*/ 82 w 100"/>
              <a:gd name="T17" fmla="*/ 138 h 154"/>
              <a:gd name="T18" fmla="*/ 76 w 100"/>
              <a:gd name="T19" fmla="*/ 140 h 154"/>
              <a:gd name="T20" fmla="*/ 71 w 100"/>
              <a:gd name="T21" fmla="*/ 142 h 154"/>
              <a:gd name="T22" fmla="*/ 67 w 100"/>
              <a:gd name="T23" fmla="*/ 144 h 154"/>
              <a:gd name="T24" fmla="*/ 63 w 100"/>
              <a:gd name="T25" fmla="*/ 146 h 154"/>
              <a:gd name="T26" fmla="*/ 59 w 100"/>
              <a:gd name="T27" fmla="*/ 148 h 154"/>
              <a:gd name="T28" fmla="*/ 55 w 100"/>
              <a:gd name="T29" fmla="*/ 150 h 154"/>
              <a:gd name="T30" fmla="*/ 53 w 100"/>
              <a:gd name="T31" fmla="*/ 152 h 154"/>
              <a:gd name="T32" fmla="*/ 50 w 100"/>
              <a:gd name="T33" fmla="*/ 154 h 154"/>
              <a:gd name="T34" fmla="*/ 48 w 100"/>
              <a:gd name="T35" fmla="*/ 150 h 154"/>
              <a:gd name="T36" fmla="*/ 44 w 100"/>
              <a:gd name="T37" fmla="*/ 146 h 154"/>
              <a:gd name="T38" fmla="*/ 38 w 100"/>
              <a:gd name="T39" fmla="*/ 142 h 154"/>
              <a:gd name="T40" fmla="*/ 32 w 100"/>
              <a:gd name="T41" fmla="*/ 138 h 154"/>
              <a:gd name="T42" fmla="*/ 28 w 100"/>
              <a:gd name="T43" fmla="*/ 136 h 154"/>
              <a:gd name="T44" fmla="*/ 19 w 100"/>
              <a:gd name="T45" fmla="*/ 132 h 154"/>
              <a:gd name="T46" fmla="*/ 13 w 100"/>
              <a:gd name="T47" fmla="*/ 131 h 154"/>
              <a:gd name="T48" fmla="*/ 4 w 100"/>
              <a:gd name="T49" fmla="*/ 129 h 154"/>
              <a:gd name="T50" fmla="*/ 5 w 100"/>
              <a:gd name="T51" fmla="*/ 117 h 154"/>
              <a:gd name="T52" fmla="*/ 11 w 100"/>
              <a:gd name="T53" fmla="*/ 109 h 154"/>
              <a:gd name="T54" fmla="*/ 17 w 100"/>
              <a:gd name="T55" fmla="*/ 108 h 154"/>
              <a:gd name="T56" fmla="*/ 25 w 100"/>
              <a:gd name="T57" fmla="*/ 106 h 154"/>
              <a:gd name="T58" fmla="*/ 32 w 100"/>
              <a:gd name="T59" fmla="*/ 104 h 154"/>
              <a:gd name="T60" fmla="*/ 40 w 100"/>
              <a:gd name="T61" fmla="*/ 102 h 154"/>
              <a:gd name="T62" fmla="*/ 46 w 100"/>
              <a:gd name="T63" fmla="*/ 96 h 154"/>
              <a:gd name="T64" fmla="*/ 48 w 100"/>
              <a:gd name="T65" fmla="*/ 86 h 154"/>
              <a:gd name="T66" fmla="*/ 50 w 100"/>
              <a:gd name="T67" fmla="*/ 60 h 154"/>
              <a:gd name="T68" fmla="*/ 48 w 100"/>
              <a:gd name="T69" fmla="*/ 40 h 154"/>
              <a:gd name="T70" fmla="*/ 42 w 100"/>
              <a:gd name="T71" fmla="*/ 29 h 154"/>
              <a:gd name="T72" fmla="*/ 36 w 100"/>
              <a:gd name="T73" fmla="*/ 21 h 154"/>
              <a:gd name="T74" fmla="*/ 25 w 100"/>
              <a:gd name="T75" fmla="*/ 17 h 154"/>
              <a:gd name="T76" fmla="*/ 17 w 100"/>
              <a:gd name="T77" fmla="*/ 15 h 154"/>
              <a:gd name="T78" fmla="*/ 7 w 100"/>
              <a:gd name="T79" fmla="*/ 10 h 154"/>
              <a:gd name="T80" fmla="*/ 0 w 100"/>
              <a:gd name="T81" fmla="*/ 4 h 154"/>
              <a:gd name="T82" fmla="*/ 7 w 100"/>
              <a:gd name="T83" fmla="*/ 0 h 154"/>
              <a:gd name="T84" fmla="*/ 15 w 100"/>
              <a:gd name="T85" fmla="*/ 0 h 154"/>
              <a:gd name="T86" fmla="*/ 25 w 100"/>
              <a:gd name="T87" fmla="*/ 0 h 154"/>
              <a:gd name="T88" fmla="*/ 32 w 100"/>
              <a:gd name="T89" fmla="*/ 2 h 154"/>
              <a:gd name="T90" fmla="*/ 52 w 100"/>
              <a:gd name="T91" fmla="*/ 10 h 154"/>
              <a:gd name="T92" fmla="*/ 67 w 100"/>
              <a:gd name="T93" fmla="*/ 21 h 154"/>
              <a:gd name="T94" fmla="*/ 80 w 100"/>
              <a:gd name="T95" fmla="*/ 35 h 154"/>
              <a:gd name="T96" fmla="*/ 90 w 100"/>
              <a:gd name="T97" fmla="*/ 52 h 154"/>
              <a:gd name="T98" fmla="*/ 98 w 100"/>
              <a:gd name="T99" fmla="*/ 67 h 154"/>
              <a:gd name="T100" fmla="*/ 100 w 100"/>
              <a:gd name="T101" fmla="*/ 86 h 15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00"/>
              <a:gd name="T154" fmla="*/ 0 h 154"/>
              <a:gd name="T155" fmla="*/ 100 w 100"/>
              <a:gd name="T156" fmla="*/ 154 h 15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00" h="154">
                <a:moveTo>
                  <a:pt x="100" y="86"/>
                </a:moveTo>
                <a:lnTo>
                  <a:pt x="98" y="98"/>
                </a:lnTo>
                <a:lnTo>
                  <a:pt x="96" y="104"/>
                </a:lnTo>
                <a:lnTo>
                  <a:pt x="94" y="109"/>
                </a:lnTo>
                <a:lnTo>
                  <a:pt x="92" y="113"/>
                </a:lnTo>
                <a:lnTo>
                  <a:pt x="88" y="115"/>
                </a:lnTo>
                <a:lnTo>
                  <a:pt x="86" y="121"/>
                </a:lnTo>
                <a:lnTo>
                  <a:pt x="84" y="129"/>
                </a:lnTo>
                <a:lnTo>
                  <a:pt x="82" y="138"/>
                </a:lnTo>
                <a:lnTo>
                  <a:pt x="76" y="140"/>
                </a:lnTo>
                <a:lnTo>
                  <a:pt x="71" y="142"/>
                </a:lnTo>
                <a:lnTo>
                  <a:pt x="67" y="144"/>
                </a:lnTo>
                <a:lnTo>
                  <a:pt x="63" y="146"/>
                </a:lnTo>
                <a:lnTo>
                  <a:pt x="59" y="148"/>
                </a:lnTo>
                <a:lnTo>
                  <a:pt x="55" y="150"/>
                </a:lnTo>
                <a:lnTo>
                  <a:pt x="53" y="152"/>
                </a:lnTo>
                <a:lnTo>
                  <a:pt x="50" y="154"/>
                </a:lnTo>
                <a:lnTo>
                  <a:pt x="48" y="150"/>
                </a:lnTo>
                <a:lnTo>
                  <a:pt x="44" y="146"/>
                </a:lnTo>
                <a:lnTo>
                  <a:pt x="38" y="142"/>
                </a:lnTo>
                <a:lnTo>
                  <a:pt x="32" y="138"/>
                </a:lnTo>
                <a:lnTo>
                  <a:pt x="28" y="136"/>
                </a:lnTo>
                <a:lnTo>
                  <a:pt x="19" y="132"/>
                </a:lnTo>
                <a:lnTo>
                  <a:pt x="13" y="131"/>
                </a:lnTo>
                <a:lnTo>
                  <a:pt x="4" y="129"/>
                </a:lnTo>
                <a:lnTo>
                  <a:pt x="5" y="117"/>
                </a:lnTo>
                <a:lnTo>
                  <a:pt x="11" y="109"/>
                </a:lnTo>
                <a:lnTo>
                  <a:pt x="17" y="108"/>
                </a:lnTo>
                <a:lnTo>
                  <a:pt x="25" y="106"/>
                </a:lnTo>
                <a:lnTo>
                  <a:pt x="32" y="104"/>
                </a:lnTo>
                <a:lnTo>
                  <a:pt x="40" y="102"/>
                </a:lnTo>
                <a:lnTo>
                  <a:pt x="46" y="96"/>
                </a:lnTo>
                <a:lnTo>
                  <a:pt x="48" y="86"/>
                </a:lnTo>
                <a:lnTo>
                  <a:pt x="50" y="60"/>
                </a:lnTo>
                <a:lnTo>
                  <a:pt x="48" y="40"/>
                </a:lnTo>
                <a:lnTo>
                  <a:pt x="42" y="29"/>
                </a:lnTo>
                <a:lnTo>
                  <a:pt x="36" y="21"/>
                </a:lnTo>
                <a:lnTo>
                  <a:pt x="25" y="17"/>
                </a:lnTo>
                <a:lnTo>
                  <a:pt x="17" y="15"/>
                </a:lnTo>
                <a:lnTo>
                  <a:pt x="7" y="10"/>
                </a:lnTo>
                <a:lnTo>
                  <a:pt x="0" y="4"/>
                </a:lnTo>
                <a:lnTo>
                  <a:pt x="7" y="0"/>
                </a:lnTo>
                <a:lnTo>
                  <a:pt x="15" y="0"/>
                </a:lnTo>
                <a:lnTo>
                  <a:pt x="25" y="0"/>
                </a:lnTo>
                <a:lnTo>
                  <a:pt x="32" y="2"/>
                </a:lnTo>
                <a:lnTo>
                  <a:pt x="52" y="10"/>
                </a:lnTo>
                <a:lnTo>
                  <a:pt x="67" y="21"/>
                </a:lnTo>
                <a:lnTo>
                  <a:pt x="80" y="35"/>
                </a:lnTo>
                <a:lnTo>
                  <a:pt x="90" y="52"/>
                </a:lnTo>
                <a:lnTo>
                  <a:pt x="98" y="67"/>
                </a:lnTo>
                <a:lnTo>
                  <a:pt x="100" y="86"/>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699" name="Freeform 240"/>
          <p:cNvSpPr>
            <a:spLocks/>
          </p:cNvSpPr>
          <p:nvPr/>
        </p:nvSpPr>
        <p:spPr bwMode="auto">
          <a:xfrm>
            <a:off x="6379840" y="5024438"/>
            <a:ext cx="266700" cy="363537"/>
          </a:xfrm>
          <a:custGeom>
            <a:avLst/>
            <a:gdLst>
              <a:gd name="T0" fmla="*/ 21 w 424"/>
              <a:gd name="T1" fmla="*/ 283 h 550"/>
              <a:gd name="T2" fmla="*/ 48 w 424"/>
              <a:gd name="T3" fmla="*/ 267 h 550"/>
              <a:gd name="T4" fmla="*/ 71 w 424"/>
              <a:gd name="T5" fmla="*/ 242 h 550"/>
              <a:gd name="T6" fmla="*/ 85 w 424"/>
              <a:gd name="T7" fmla="*/ 204 h 550"/>
              <a:gd name="T8" fmla="*/ 106 w 424"/>
              <a:gd name="T9" fmla="*/ 171 h 550"/>
              <a:gd name="T10" fmla="*/ 127 w 424"/>
              <a:gd name="T11" fmla="*/ 164 h 550"/>
              <a:gd name="T12" fmla="*/ 136 w 424"/>
              <a:gd name="T13" fmla="*/ 158 h 550"/>
              <a:gd name="T14" fmla="*/ 136 w 424"/>
              <a:gd name="T15" fmla="*/ 148 h 550"/>
              <a:gd name="T16" fmla="*/ 140 w 424"/>
              <a:gd name="T17" fmla="*/ 141 h 550"/>
              <a:gd name="T18" fmla="*/ 163 w 424"/>
              <a:gd name="T19" fmla="*/ 123 h 550"/>
              <a:gd name="T20" fmla="*/ 206 w 424"/>
              <a:gd name="T21" fmla="*/ 98 h 550"/>
              <a:gd name="T22" fmla="*/ 240 w 424"/>
              <a:gd name="T23" fmla="*/ 79 h 550"/>
              <a:gd name="T24" fmla="*/ 265 w 424"/>
              <a:gd name="T25" fmla="*/ 64 h 550"/>
              <a:gd name="T26" fmla="*/ 286 w 424"/>
              <a:gd name="T27" fmla="*/ 47 h 550"/>
              <a:gd name="T28" fmla="*/ 309 w 424"/>
              <a:gd name="T29" fmla="*/ 31 h 550"/>
              <a:gd name="T30" fmla="*/ 338 w 424"/>
              <a:gd name="T31" fmla="*/ 27 h 550"/>
              <a:gd name="T32" fmla="*/ 378 w 424"/>
              <a:gd name="T33" fmla="*/ 27 h 550"/>
              <a:gd name="T34" fmla="*/ 386 w 424"/>
              <a:gd name="T35" fmla="*/ 16 h 550"/>
              <a:gd name="T36" fmla="*/ 398 w 424"/>
              <a:gd name="T37" fmla="*/ 6 h 550"/>
              <a:gd name="T38" fmla="*/ 413 w 424"/>
              <a:gd name="T39" fmla="*/ 8 h 550"/>
              <a:gd name="T40" fmla="*/ 421 w 424"/>
              <a:gd name="T41" fmla="*/ 41 h 550"/>
              <a:gd name="T42" fmla="*/ 422 w 424"/>
              <a:gd name="T43" fmla="*/ 77 h 550"/>
              <a:gd name="T44" fmla="*/ 415 w 424"/>
              <a:gd name="T45" fmla="*/ 91 h 550"/>
              <a:gd name="T46" fmla="*/ 413 w 424"/>
              <a:gd name="T47" fmla="*/ 104 h 550"/>
              <a:gd name="T48" fmla="*/ 403 w 424"/>
              <a:gd name="T49" fmla="*/ 118 h 550"/>
              <a:gd name="T50" fmla="*/ 382 w 424"/>
              <a:gd name="T51" fmla="*/ 152 h 550"/>
              <a:gd name="T52" fmla="*/ 359 w 424"/>
              <a:gd name="T53" fmla="*/ 210 h 550"/>
              <a:gd name="T54" fmla="*/ 336 w 424"/>
              <a:gd name="T55" fmla="*/ 258 h 550"/>
              <a:gd name="T56" fmla="*/ 307 w 424"/>
              <a:gd name="T57" fmla="*/ 287 h 550"/>
              <a:gd name="T58" fmla="*/ 303 w 424"/>
              <a:gd name="T59" fmla="*/ 313 h 550"/>
              <a:gd name="T60" fmla="*/ 303 w 424"/>
              <a:gd name="T61" fmla="*/ 329 h 550"/>
              <a:gd name="T62" fmla="*/ 303 w 424"/>
              <a:gd name="T63" fmla="*/ 336 h 550"/>
              <a:gd name="T64" fmla="*/ 303 w 424"/>
              <a:gd name="T65" fmla="*/ 346 h 550"/>
              <a:gd name="T66" fmla="*/ 303 w 424"/>
              <a:gd name="T67" fmla="*/ 367 h 550"/>
              <a:gd name="T68" fmla="*/ 298 w 424"/>
              <a:gd name="T69" fmla="*/ 379 h 550"/>
              <a:gd name="T70" fmla="*/ 280 w 424"/>
              <a:gd name="T71" fmla="*/ 381 h 550"/>
              <a:gd name="T72" fmla="*/ 273 w 424"/>
              <a:gd name="T73" fmla="*/ 377 h 550"/>
              <a:gd name="T74" fmla="*/ 267 w 424"/>
              <a:gd name="T75" fmla="*/ 371 h 550"/>
              <a:gd name="T76" fmla="*/ 246 w 424"/>
              <a:gd name="T77" fmla="*/ 377 h 550"/>
              <a:gd name="T78" fmla="*/ 229 w 424"/>
              <a:gd name="T79" fmla="*/ 398 h 550"/>
              <a:gd name="T80" fmla="*/ 217 w 424"/>
              <a:gd name="T81" fmla="*/ 423 h 550"/>
              <a:gd name="T82" fmla="*/ 169 w 424"/>
              <a:gd name="T83" fmla="*/ 479 h 550"/>
              <a:gd name="T84" fmla="*/ 115 w 424"/>
              <a:gd name="T85" fmla="*/ 534 h 550"/>
              <a:gd name="T86" fmla="*/ 88 w 424"/>
              <a:gd name="T87" fmla="*/ 548 h 550"/>
              <a:gd name="T88" fmla="*/ 58 w 424"/>
              <a:gd name="T89" fmla="*/ 548 h 550"/>
              <a:gd name="T90" fmla="*/ 39 w 424"/>
              <a:gd name="T91" fmla="*/ 536 h 550"/>
              <a:gd name="T92" fmla="*/ 29 w 424"/>
              <a:gd name="T93" fmla="*/ 517 h 550"/>
              <a:gd name="T94" fmla="*/ 37 w 424"/>
              <a:gd name="T95" fmla="*/ 455 h 550"/>
              <a:gd name="T96" fmla="*/ 48 w 424"/>
              <a:gd name="T97" fmla="*/ 386 h 550"/>
              <a:gd name="T98" fmla="*/ 52 w 424"/>
              <a:gd name="T99" fmla="*/ 344 h 550"/>
              <a:gd name="T100" fmla="*/ 40 w 424"/>
              <a:gd name="T101" fmla="*/ 344 h 550"/>
              <a:gd name="T102" fmla="*/ 25 w 424"/>
              <a:gd name="T103" fmla="*/ 346 h 550"/>
              <a:gd name="T104" fmla="*/ 14 w 424"/>
              <a:gd name="T105" fmla="*/ 338 h 550"/>
              <a:gd name="T106" fmla="*/ 4 w 424"/>
              <a:gd name="T107" fmla="*/ 313 h 550"/>
              <a:gd name="T108" fmla="*/ 0 w 424"/>
              <a:gd name="T109" fmla="*/ 300 h 5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24"/>
              <a:gd name="T166" fmla="*/ 0 h 550"/>
              <a:gd name="T167" fmla="*/ 424 w 424"/>
              <a:gd name="T168" fmla="*/ 550 h 55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24" h="550">
                <a:moveTo>
                  <a:pt x="0" y="300"/>
                </a:moveTo>
                <a:lnTo>
                  <a:pt x="12" y="290"/>
                </a:lnTo>
                <a:lnTo>
                  <a:pt x="21" y="283"/>
                </a:lnTo>
                <a:lnTo>
                  <a:pt x="33" y="277"/>
                </a:lnTo>
                <a:lnTo>
                  <a:pt x="40" y="271"/>
                </a:lnTo>
                <a:lnTo>
                  <a:pt x="48" y="267"/>
                </a:lnTo>
                <a:lnTo>
                  <a:pt x="56" y="260"/>
                </a:lnTo>
                <a:lnTo>
                  <a:pt x="64" y="252"/>
                </a:lnTo>
                <a:lnTo>
                  <a:pt x="71" y="242"/>
                </a:lnTo>
                <a:lnTo>
                  <a:pt x="77" y="231"/>
                </a:lnTo>
                <a:lnTo>
                  <a:pt x="81" y="217"/>
                </a:lnTo>
                <a:lnTo>
                  <a:pt x="85" y="204"/>
                </a:lnTo>
                <a:lnTo>
                  <a:pt x="88" y="192"/>
                </a:lnTo>
                <a:lnTo>
                  <a:pt x="96" y="181"/>
                </a:lnTo>
                <a:lnTo>
                  <a:pt x="106" y="171"/>
                </a:lnTo>
                <a:lnTo>
                  <a:pt x="112" y="168"/>
                </a:lnTo>
                <a:lnTo>
                  <a:pt x="119" y="166"/>
                </a:lnTo>
                <a:lnTo>
                  <a:pt x="127" y="164"/>
                </a:lnTo>
                <a:lnTo>
                  <a:pt x="136" y="164"/>
                </a:lnTo>
                <a:lnTo>
                  <a:pt x="136" y="160"/>
                </a:lnTo>
                <a:lnTo>
                  <a:pt x="136" y="158"/>
                </a:lnTo>
                <a:lnTo>
                  <a:pt x="136" y="154"/>
                </a:lnTo>
                <a:lnTo>
                  <a:pt x="136" y="152"/>
                </a:lnTo>
                <a:lnTo>
                  <a:pt x="136" y="148"/>
                </a:lnTo>
                <a:lnTo>
                  <a:pt x="136" y="146"/>
                </a:lnTo>
                <a:lnTo>
                  <a:pt x="140" y="143"/>
                </a:lnTo>
                <a:lnTo>
                  <a:pt x="140" y="141"/>
                </a:lnTo>
                <a:lnTo>
                  <a:pt x="144" y="137"/>
                </a:lnTo>
                <a:lnTo>
                  <a:pt x="152" y="129"/>
                </a:lnTo>
                <a:lnTo>
                  <a:pt x="163" y="123"/>
                </a:lnTo>
                <a:lnTo>
                  <a:pt x="175" y="116"/>
                </a:lnTo>
                <a:lnTo>
                  <a:pt x="192" y="106"/>
                </a:lnTo>
                <a:lnTo>
                  <a:pt x="206" y="98"/>
                </a:lnTo>
                <a:lnTo>
                  <a:pt x="221" y="89"/>
                </a:lnTo>
                <a:lnTo>
                  <a:pt x="232" y="83"/>
                </a:lnTo>
                <a:lnTo>
                  <a:pt x="240" y="79"/>
                </a:lnTo>
                <a:lnTo>
                  <a:pt x="248" y="73"/>
                </a:lnTo>
                <a:lnTo>
                  <a:pt x="257" y="70"/>
                </a:lnTo>
                <a:lnTo>
                  <a:pt x="265" y="64"/>
                </a:lnTo>
                <a:lnTo>
                  <a:pt x="273" y="56"/>
                </a:lnTo>
                <a:lnTo>
                  <a:pt x="280" y="50"/>
                </a:lnTo>
                <a:lnTo>
                  <a:pt x="286" y="47"/>
                </a:lnTo>
                <a:lnTo>
                  <a:pt x="292" y="45"/>
                </a:lnTo>
                <a:lnTo>
                  <a:pt x="302" y="37"/>
                </a:lnTo>
                <a:lnTo>
                  <a:pt x="309" y="31"/>
                </a:lnTo>
                <a:lnTo>
                  <a:pt x="319" y="29"/>
                </a:lnTo>
                <a:lnTo>
                  <a:pt x="327" y="27"/>
                </a:lnTo>
                <a:lnTo>
                  <a:pt x="338" y="27"/>
                </a:lnTo>
                <a:lnTo>
                  <a:pt x="350" y="27"/>
                </a:lnTo>
                <a:lnTo>
                  <a:pt x="365" y="27"/>
                </a:lnTo>
                <a:lnTo>
                  <a:pt x="378" y="27"/>
                </a:lnTo>
                <a:lnTo>
                  <a:pt x="380" y="25"/>
                </a:lnTo>
                <a:lnTo>
                  <a:pt x="382" y="22"/>
                </a:lnTo>
                <a:lnTo>
                  <a:pt x="386" y="16"/>
                </a:lnTo>
                <a:lnTo>
                  <a:pt x="390" y="12"/>
                </a:lnTo>
                <a:lnTo>
                  <a:pt x="394" y="10"/>
                </a:lnTo>
                <a:lnTo>
                  <a:pt x="398" y="6"/>
                </a:lnTo>
                <a:lnTo>
                  <a:pt x="403" y="4"/>
                </a:lnTo>
                <a:lnTo>
                  <a:pt x="403" y="0"/>
                </a:lnTo>
                <a:lnTo>
                  <a:pt x="413" y="8"/>
                </a:lnTo>
                <a:lnTo>
                  <a:pt x="417" y="18"/>
                </a:lnTo>
                <a:lnTo>
                  <a:pt x="419" y="29"/>
                </a:lnTo>
                <a:lnTo>
                  <a:pt x="421" y="41"/>
                </a:lnTo>
                <a:lnTo>
                  <a:pt x="421" y="52"/>
                </a:lnTo>
                <a:lnTo>
                  <a:pt x="421" y="66"/>
                </a:lnTo>
                <a:lnTo>
                  <a:pt x="422" y="77"/>
                </a:lnTo>
                <a:lnTo>
                  <a:pt x="424" y="87"/>
                </a:lnTo>
                <a:lnTo>
                  <a:pt x="419" y="89"/>
                </a:lnTo>
                <a:lnTo>
                  <a:pt x="415" y="91"/>
                </a:lnTo>
                <a:lnTo>
                  <a:pt x="413" y="95"/>
                </a:lnTo>
                <a:lnTo>
                  <a:pt x="413" y="98"/>
                </a:lnTo>
                <a:lnTo>
                  <a:pt x="413" y="104"/>
                </a:lnTo>
                <a:lnTo>
                  <a:pt x="411" y="108"/>
                </a:lnTo>
                <a:lnTo>
                  <a:pt x="409" y="114"/>
                </a:lnTo>
                <a:lnTo>
                  <a:pt x="403" y="118"/>
                </a:lnTo>
                <a:lnTo>
                  <a:pt x="396" y="125"/>
                </a:lnTo>
                <a:lnTo>
                  <a:pt x="390" y="137"/>
                </a:lnTo>
                <a:lnTo>
                  <a:pt x="382" y="152"/>
                </a:lnTo>
                <a:lnTo>
                  <a:pt x="374" y="168"/>
                </a:lnTo>
                <a:lnTo>
                  <a:pt x="365" y="189"/>
                </a:lnTo>
                <a:lnTo>
                  <a:pt x="359" y="210"/>
                </a:lnTo>
                <a:lnTo>
                  <a:pt x="355" y="229"/>
                </a:lnTo>
                <a:lnTo>
                  <a:pt x="355" y="252"/>
                </a:lnTo>
                <a:lnTo>
                  <a:pt x="336" y="258"/>
                </a:lnTo>
                <a:lnTo>
                  <a:pt x="321" y="265"/>
                </a:lnTo>
                <a:lnTo>
                  <a:pt x="313" y="275"/>
                </a:lnTo>
                <a:lnTo>
                  <a:pt x="307" y="287"/>
                </a:lnTo>
                <a:lnTo>
                  <a:pt x="303" y="296"/>
                </a:lnTo>
                <a:lnTo>
                  <a:pt x="303" y="306"/>
                </a:lnTo>
                <a:lnTo>
                  <a:pt x="303" y="313"/>
                </a:lnTo>
                <a:lnTo>
                  <a:pt x="303" y="319"/>
                </a:lnTo>
                <a:lnTo>
                  <a:pt x="303" y="325"/>
                </a:lnTo>
                <a:lnTo>
                  <a:pt x="303" y="329"/>
                </a:lnTo>
                <a:lnTo>
                  <a:pt x="303" y="333"/>
                </a:lnTo>
                <a:lnTo>
                  <a:pt x="303" y="335"/>
                </a:lnTo>
                <a:lnTo>
                  <a:pt x="303" y="336"/>
                </a:lnTo>
                <a:lnTo>
                  <a:pt x="303" y="338"/>
                </a:lnTo>
                <a:lnTo>
                  <a:pt x="303" y="342"/>
                </a:lnTo>
                <a:lnTo>
                  <a:pt x="303" y="346"/>
                </a:lnTo>
                <a:lnTo>
                  <a:pt x="303" y="352"/>
                </a:lnTo>
                <a:lnTo>
                  <a:pt x="303" y="359"/>
                </a:lnTo>
                <a:lnTo>
                  <a:pt x="303" y="367"/>
                </a:lnTo>
                <a:lnTo>
                  <a:pt x="303" y="371"/>
                </a:lnTo>
                <a:lnTo>
                  <a:pt x="302" y="375"/>
                </a:lnTo>
                <a:lnTo>
                  <a:pt x="298" y="379"/>
                </a:lnTo>
                <a:lnTo>
                  <a:pt x="294" y="381"/>
                </a:lnTo>
                <a:lnTo>
                  <a:pt x="284" y="381"/>
                </a:lnTo>
                <a:lnTo>
                  <a:pt x="280" y="381"/>
                </a:lnTo>
                <a:lnTo>
                  <a:pt x="279" y="381"/>
                </a:lnTo>
                <a:lnTo>
                  <a:pt x="275" y="379"/>
                </a:lnTo>
                <a:lnTo>
                  <a:pt x="273" y="377"/>
                </a:lnTo>
                <a:lnTo>
                  <a:pt x="271" y="375"/>
                </a:lnTo>
                <a:lnTo>
                  <a:pt x="269" y="373"/>
                </a:lnTo>
                <a:lnTo>
                  <a:pt x="267" y="371"/>
                </a:lnTo>
                <a:lnTo>
                  <a:pt x="265" y="371"/>
                </a:lnTo>
                <a:lnTo>
                  <a:pt x="255" y="373"/>
                </a:lnTo>
                <a:lnTo>
                  <a:pt x="246" y="377"/>
                </a:lnTo>
                <a:lnTo>
                  <a:pt x="238" y="383"/>
                </a:lnTo>
                <a:lnTo>
                  <a:pt x="234" y="390"/>
                </a:lnTo>
                <a:lnTo>
                  <a:pt x="229" y="398"/>
                </a:lnTo>
                <a:lnTo>
                  <a:pt x="225" y="409"/>
                </a:lnTo>
                <a:lnTo>
                  <a:pt x="221" y="415"/>
                </a:lnTo>
                <a:lnTo>
                  <a:pt x="217" y="423"/>
                </a:lnTo>
                <a:lnTo>
                  <a:pt x="202" y="436"/>
                </a:lnTo>
                <a:lnTo>
                  <a:pt x="186" y="457"/>
                </a:lnTo>
                <a:lnTo>
                  <a:pt x="169" y="479"/>
                </a:lnTo>
                <a:lnTo>
                  <a:pt x="152" y="500"/>
                </a:lnTo>
                <a:lnTo>
                  <a:pt x="133" y="517"/>
                </a:lnTo>
                <a:lnTo>
                  <a:pt x="115" y="534"/>
                </a:lnTo>
                <a:lnTo>
                  <a:pt x="106" y="540"/>
                </a:lnTo>
                <a:lnTo>
                  <a:pt x="96" y="546"/>
                </a:lnTo>
                <a:lnTo>
                  <a:pt x="88" y="548"/>
                </a:lnTo>
                <a:lnTo>
                  <a:pt x="79" y="550"/>
                </a:lnTo>
                <a:lnTo>
                  <a:pt x="67" y="550"/>
                </a:lnTo>
                <a:lnTo>
                  <a:pt x="58" y="548"/>
                </a:lnTo>
                <a:lnTo>
                  <a:pt x="50" y="544"/>
                </a:lnTo>
                <a:lnTo>
                  <a:pt x="44" y="540"/>
                </a:lnTo>
                <a:lnTo>
                  <a:pt x="39" y="536"/>
                </a:lnTo>
                <a:lnTo>
                  <a:pt x="35" y="530"/>
                </a:lnTo>
                <a:lnTo>
                  <a:pt x="29" y="525"/>
                </a:lnTo>
                <a:lnTo>
                  <a:pt x="29" y="517"/>
                </a:lnTo>
                <a:lnTo>
                  <a:pt x="29" y="498"/>
                </a:lnTo>
                <a:lnTo>
                  <a:pt x="35" y="479"/>
                </a:lnTo>
                <a:lnTo>
                  <a:pt x="37" y="455"/>
                </a:lnTo>
                <a:lnTo>
                  <a:pt x="40" y="432"/>
                </a:lnTo>
                <a:lnTo>
                  <a:pt x="46" y="409"/>
                </a:lnTo>
                <a:lnTo>
                  <a:pt x="48" y="386"/>
                </a:lnTo>
                <a:lnTo>
                  <a:pt x="52" y="367"/>
                </a:lnTo>
                <a:lnTo>
                  <a:pt x="52" y="346"/>
                </a:lnTo>
                <a:lnTo>
                  <a:pt x="52" y="344"/>
                </a:lnTo>
                <a:lnTo>
                  <a:pt x="48" y="342"/>
                </a:lnTo>
                <a:lnTo>
                  <a:pt x="44" y="342"/>
                </a:lnTo>
                <a:lnTo>
                  <a:pt x="40" y="344"/>
                </a:lnTo>
                <a:lnTo>
                  <a:pt x="35" y="344"/>
                </a:lnTo>
                <a:lnTo>
                  <a:pt x="29" y="346"/>
                </a:lnTo>
                <a:lnTo>
                  <a:pt x="25" y="346"/>
                </a:lnTo>
                <a:lnTo>
                  <a:pt x="19" y="346"/>
                </a:lnTo>
                <a:lnTo>
                  <a:pt x="17" y="344"/>
                </a:lnTo>
                <a:lnTo>
                  <a:pt x="14" y="338"/>
                </a:lnTo>
                <a:lnTo>
                  <a:pt x="10" y="329"/>
                </a:lnTo>
                <a:lnTo>
                  <a:pt x="8" y="321"/>
                </a:lnTo>
                <a:lnTo>
                  <a:pt x="4" y="313"/>
                </a:lnTo>
                <a:lnTo>
                  <a:pt x="2" y="308"/>
                </a:lnTo>
                <a:lnTo>
                  <a:pt x="2" y="302"/>
                </a:lnTo>
                <a:lnTo>
                  <a:pt x="0" y="30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00" name="Freeform 241"/>
          <p:cNvSpPr>
            <a:spLocks/>
          </p:cNvSpPr>
          <p:nvPr/>
        </p:nvSpPr>
        <p:spPr bwMode="auto">
          <a:xfrm>
            <a:off x="6379840" y="5024438"/>
            <a:ext cx="266700" cy="363537"/>
          </a:xfrm>
          <a:custGeom>
            <a:avLst/>
            <a:gdLst>
              <a:gd name="T0" fmla="*/ 21 w 424"/>
              <a:gd name="T1" fmla="*/ 283 h 550"/>
              <a:gd name="T2" fmla="*/ 48 w 424"/>
              <a:gd name="T3" fmla="*/ 267 h 550"/>
              <a:gd name="T4" fmla="*/ 71 w 424"/>
              <a:gd name="T5" fmla="*/ 242 h 550"/>
              <a:gd name="T6" fmla="*/ 85 w 424"/>
              <a:gd name="T7" fmla="*/ 204 h 550"/>
              <a:gd name="T8" fmla="*/ 106 w 424"/>
              <a:gd name="T9" fmla="*/ 171 h 550"/>
              <a:gd name="T10" fmla="*/ 127 w 424"/>
              <a:gd name="T11" fmla="*/ 164 h 550"/>
              <a:gd name="T12" fmla="*/ 136 w 424"/>
              <a:gd name="T13" fmla="*/ 158 h 550"/>
              <a:gd name="T14" fmla="*/ 136 w 424"/>
              <a:gd name="T15" fmla="*/ 148 h 550"/>
              <a:gd name="T16" fmla="*/ 140 w 424"/>
              <a:gd name="T17" fmla="*/ 141 h 550"/>
              <a:gd name="T18" fmla="*/ 163 w 424"/>
              <a:gd name="T19" fmla="*/ 123 h 550"/>
              <a:gd name="T20" fmla="*/ 206 w 424"/>
              <a:gd name="T21" fmla="*/ 98 h 550"/>
              <a:gd name="T22" fmla="*/ 240 w 424"/>
              <a:gd name="T23" fmla="*/ 79 h 550"/>
              <a:gd name="T24" fmla="*/ 265 w 424"/>
              <a:gd name="T25" fmla="*/ 64 h 550"/>
              <a:gd name="T26" fmla="*/ 286 w 424"/>
              <a:gd name="T27" fmla="*/ 47 h 550"/>
              <a:gd name="T28" fmla="*/ 309 w 424"/>
              <a:gd name="T29" fmla="*/ 31 h 550"/>
              <a:gd name="T30" fmla="*/ 338 w 424"/>
              <a:gd name="T31" fmla="*/ 27 h 550"/>
              <a:gd name="T32" fmla="*/ 378 w 424"/>
              <a:gd name="T33" fmla="*/ 27 h 550"/>
              <a:gd name="T34" fmla="*/ 386 w 424"/>
              <a:gd name="T35" fmla="*/ 16 h 550"/>
              <a:gd name="T36" fmla="*/ 398 w 424"/>
              <a:gd name="T37" fmla="*/ 6 h 550"/>
              <a:gd name="T38" fmla="*/ 413 w 424"/>
              <a:gd name="T39" fmla="*/ 8 h 550"/>
              <a:gd name="T40" fmla="*/ 421 w 424"/>
              <a:gd name="T41" fmla="*/ 41 h 550"/>
              <a:gd name="T42" fmla="*/ 422 w 424"/>
              <a:gd name="T43" fmla="*/ 77 h 550"/>
              <a:gd name="T44" fmla="*/ 415 w 424"/>
              <a:gd name="T45" fmla="*/ 91 h 550"/>
              <a:gd name="T46" fmla="*/ 413 w 424"/>
              <a:gd name="T47" fmla="*/ 104 h 550"/>
              <a:gd name="T48" fmla="*/ 403 w 424"/>
              <a:gd name="T49" fmla="*/ 118 h 550"/>
              <a:gd name="T50" fmla="*/ 382 w 424"/>
              <a:gd name="T51" fmla="*/ 152 h 550"/>
              <a:gd name="T52" fmla="*/ 359 w 424"/>
              <a:gd name="T53" fmla="*/ 210 h 550"/>
              <a:gd name="T54" fmla="*/ 336 w 424"/>
              <a:gd name="T55" fmla="*/ 258 h 550"/>
              <a:gd name="T56" fmla="*/ 307 w 424"/>
              <a:gd name="T57" fmla="*/ 287 h 550"/>
              <a:gd name="T58" fmla="*/ 303 w 424"/>
              <a:gd name="T59" fmla="*/ 313 h 550"/>
              <a:gd name="T60" fmla="*/ 303 w 424"/>
              <a:gd name="T61" fmla="*/ 329 h 550"/>
              <a:gd name="T62" fmla="*/ 303 w 424"/>
              <a:gd name="T63" fmla="*/ 336 h 550"/>
              <a:gd name="T64" fmla="*/ 303 w 424"/>
              <a:gd name="T65" fmla="*/ 346 h 550"/>
              <a:gd name="T66" fmla="*/ 303 w 424"/>
              <a:gd name="T67" fmla="*/ 367 h 550"/>
              <a:gd name="T68" fmla="*/ 298 w 424"/>
              <a:gd name="T69" fmla="*/ 379 h 550"/>
              <a:gd name="T70" fmla="*/ 280 w 424"/>
              <a:gd name="T71" fmla="*/ 381 h 550"/>
              <a:gd name="T72" fmla="*/ 273 w 424"/>
              <a:gd name="T73" fmla="*/ 377 h 550"/>
              <a:gd name="T74" fmla="*/ 267 w 424"/>
              <a:gd name="T75" fmla="*/ 371 h 550"/>
              <a:gd name="T76" fmla="*/ 246 w 424"/>
              <a:gd name="T77" fmla="*/ 377 h 550"/>
              <a:gd name="T78" fmla="*/ 229 w 424"/>
              <a:gd name="T79" fmla="*/ 398 h 550"/>
              <a:gd name="T80" fmla="*/ 217 w 424"/>
              <a:gd name="T81" fmla="*/ 423 h 550"/>
              <a:gd name="T82" fmla="*/ 169 w 424"/>
              <a:gd name="T83" fmla="*/ 479 h 550"/>
              <a:gd name="T84" fmla="*/ 115 w 424"/>
              <a:gd name="T85" fmla="*/ 534 h 550"/>
              <a:gd name="T86" fmla="*/ 88 w 424"/>
              <a:gd name="T87" fmla="*/ 548 h 550"/>
              <a:gd name="T88" fmla="*/ 58 w 424"/>
              <a:gd name="T89" fmla="*/ 548 h 550"/>
              <a:gd name="T90" fmla="*/ 39 w 424"/>
              <a:gd name="T91" fmla="*/ 536 h 550"/>
              <a:gd name="T92" fmla="*/ 29 w 424"/>
              <a:gd name="T93" fmla="*/ 517 h 550"/>
              <a:gd name="T94" fmla="*/ 37 w 424"/>
              <a:gd name="T95" fmla="*/ 455 h 550"/>
              <a:gd name="T96" fmla="*/ 48 w 424"/>
              <a:gd name="T97" fmla="*/ 386 h 550"/>
              <a:gd name="T98" fmla="*/ 52 w 424"/>
              <a:gd name="T99" fmla="*/ 344 h 550"/>
              <a:gd name="T100" fmla="*/ 40 w 424"/>
              <a:gd name="T101" fmla="*/ 344 h 550"/>
              <a:gd name="T102" fmla="*/ 25 w 424"/>
              <a:gd name="T103" fmla="*/ 346 h 550"/>
              <a:gd name="T104" fmla="*/ 14 w 424"/>
              <a:gd name="T105" fmla="*/ 338 h 550"/>
              <a:gd name="T106" fmla="*/ 4 w 424"/>
              <a:gd name="T107" fmla="*/ 313 h 550"/>
              <a:gd name="T108" fmla="*/ 0 w 424"/>
              <a:gd name="T109" fmla="*/ 300 h 5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24"/>
              <a:gd name="T166" fmla="*/ 0 h 550"/>
              <a:gd name="T167" fmla="*/ 424 w 424"/>
              <a:gd name="T168" fmla="*/ 550 h 55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24" h="550">
                <a:moveTo>
                  <a:pt x="0" y="300"/>
                </a:moveTo>
                <a:lnTo>
                  <a:pt x="12" y="290"/>
                </a:lnTo>
                <a:lnTo>
                  <a:pt x="21" y="283"/>
                </a:lnTo>
                <a:lnTo>
                  <a:pt x="33" y="277"/>
                </a:lnTo>
                <a:lnTo>
                  <a:pt x="40" y="271"/>
                </a:lnTo>
                <a:lnTo>
                  <a:pt x="48" y="267"/>
                </a:lnTo>
                <a:lnTo>
                  <a:pt x="56" y="260"/>
                </a:lnTo>
                <a:lnTo>
                  <a:pt x="64" y="252"/>
                </a:lnTo>
                <a:lnTo>
                  <a:pt x="71" y="242"/>
                </a:lnTo>
                <a:lnTo>
                  <a:pt x="77" y="231"/>
                </a:lnTo>
                <a:lnTo>
                  <a:pt x="81" y="217"/>
                </a:lnTo>
                <a:lnTo>
                  <a:pt x="85" y="204"/>
                </a:lnTo>
                <a:lnTo>
                  <a:pt x="88" y="192"/>
                </a:lnTo>
                <a:lnTo>
                  <a:pt x="96" y="181"/>
                </a:lnTo>
                <a:lnTo>
                  <a:pt x="106" y="171"/>
                </a:lnTo>
                <a:lnTo>
                  <a:pt x="112" y="168"/>
                </a:lnTo>
                <a:lnTo>
                  <a:pt x="119" y="166"/>
                </a:lnTo>
                <a:lnTo>
                  <a:pt x="127" y="164"/>
                </a:lnTo>
                <a:lnTo>
                  <a:pt x="136" y="164"/>
                </a:lnTo>
                <a:lnTo>
                  <a:pt x="136" y="160"/>
                </a:lnTo>
                <a:lnTo>
                  <a:pt x="136" y="158"/>
                </a:lnTo>
                <a:lnTo>
                  <a:pt x="136" y="154"/>
                </a:lnTo>
                <a:lnTo>
                  <a:pt x="136" y="152"/>
                </a:lnTo>
                <a:lnTo>
                  <a:pt x="136" y="148"/>
                </a:lnTo>
                <a:lnTo>
                  <a:pt x="136" y="146"/>
                </a:lnTo>
                <a:lnTo>
                  <a:pt x="140" y="143"/>
                </a:lnTo>
                <a:lnTo>
                  <a:pt x="140" y="141"/>
                </a:lnTo>
                <a:lnTo>
                  <a:pt x="144" y="137"/>
                </a:lnTo>
                <a:lnTo>
                  <a:pt x="152" y="129"/>
                </a:lnTo>
                <a:lnTo>
                  <a:pt x="163" y="123"/>
                </a:lnTo>
                <a:lnTo>
                  <a:pt x="175" y="116"/>
                </a:lnTo>
                <a:lnTo>
                  <a:pt x="192" y="106"/>
                </a:lnTo>
                <a:lnTo>
                  <a:pt x="206" y="98"/>
                </a:lnTo>
                <a:lnTo>
                  <a:pt x="221" y="89"/>
                </a:lnTo>
                <a:lnTo>
                  <a:pt x="232" y="83"/>
                </a:lnTo>
                <a:lnTo>
                  <a:pt x="240" y="79"/>
                </a:lnTo>
                <a:lnTo>
                  <a:pt x="248" y="73"/>
                </a:lnTo>
                <a:lnTo>
                  <a:pt x="257" y="70"/>
                </a:lnTo>
                <a:lnTo>
                  <a:pt x="265" y="64"/>
                </a:lnTo>
                <a:lnTo>
                  <a:pt x="273" y="56"/>
                </a:lnTo>
                <a:lnTo>
                  <a:pt x="280" y="50"/>
                </a:lnTo>
                <a:lnTo>
                  <a:pt x="286" y="47"/>
                </a:lnTo>
                <a:lnTo>
                  <a:pt x="292" y="45"/>
                </a:lnTo>
                <a:lnTo>
                  <a:pt x="302" y="37"/>
                </a:lnTo>
                <a:lnTo>
                  <a:pt x="309" y="31"/>
                </a:lnTo>
                <a:lnTo>
                  <a:pt x="319" y="29"/>
                </a:lnTo>
                <a:lnTo>
                  <a:pt x="327" y="27"/>
                </a:lnTo>
                <a:lnTo>
                  <a:pt x="338" y="27"/>
                </a:lnTo>
                <a:lnTo>
                  <a:pt x="350" y="27"/>
                </a:lnTo>
                <a:lnTo>
                  <a:pt x="365" y="27"/>
                </a:lnTo>
                <a:lnTo>
                  <a:pt x="378" y="27"/>
                </a:lnTo>
                <a:lnTo>
                  <a:pt x="380" y="25"/>
                </a:lnTo>
                <a:lnTo>
                  <a:pt x="382" y="22"/>
                </a:lnTo>
                <a:lnTo>
                  <a:pt x="386" y="16"/>
                </a:lnTo>
                <a:lnTo>
                  <a:pt x="390" y="12"/>
                </a:lnTo>
                <a:lnTo>
                  <a:pt x="394" y="10"/>
                </a:lnTo>
                <a:lnTo>
                  <a:pt x="398" y="6"/>
                </a:lnTo>
                <a:lnTo>
                  <a:pt x="403" y="4"/>
                </a:lnTo>
                <a:lnTo>
                  <a:pt x="403" y="0"/>
                </a:lnTo>
                <a:lnTo>
                  <a:pt x="413" y="8"/>
                </a:lnTo>
                <a:lnTo>
                  <a:pt x="417" y="18"/>
                </a:lnTo>
                <a:lnTo>
                  <a:pt x="419" y="29"/>
                </a:lnTo>
                <a:lnTo>
                  <a:pt x="421" y="41"/>
                </a:lnTo>
                <a:lnTo>
                  <a:pt x="421" y="52"/>
                </a:lnTo>
                <a:lnTo>
                  <a:pt x="421" y="66"/>
                </a:lnTo>
                <a:lnTo>
                  <a:pt x="422" y="77"/>
                </a:lnTo>
                <a:lnTo>
                  <a:pt x="424" y="87"/>
                </a:lnTo>
                <a:lnTo>
                  <a:pt x="419" y="89"/>
                </a:lnTo>
                <a:lnTo>
                  <a:pt x="415" y="91"/>
                </a:lnTo>
                <a:lnTo>
                  <a:pt x="413" y="95"/>
                </a:lnTo>
                <a:lnTo>
                  <a:pt x="413" y="98"/>
                </a:lnTo>
                <a:lnTo>
                  <a:pt x="413" y="104"/>
                </a:lnTo>
                <a:lnTo>
                  <a:pt x="411" y="108"/>
                </a:lnTo>
                <a:lnTo>
                  <a:pt x="409" y="114"/>
                </a:lnTo>
                <a:lnTo>
                  <a:pt x="403" y="118"/>
                </a:lnTo>
                <a:lnTo>
                  <a:pt x="396" y="125"/>
                </a:lnTo>
                <a:lnTo>
                  <a:pt x="390" y="137"/>
                </a:lnTo>
                <a:lnTo>
                  <a:pt x="382" y="152"/>
                </a:lnTo>
                <a:lnTo>
                  <a:pt x="374" y="168"/>
                </a:lnTo>
                <a:lnTo>
                  <a:pt x="365" y="189"/>
                </a:lnTo>
                <a:lnTo>
                  <a:pt x="359" y="210"/>
                </a:lnTo>
                <a:lnTo>
                  <a:pt x="355" y="229"/>
                </a:lnTo>
                <a:lnTo>
                  <a:pt x="355" y="252"/>
                </a:lnTo>
                <a:lnTo>
                  <a:pt x="336" y="258"/>
                </a:lnTo>
                <a:lnTo>
                  <a:pt x="321" y="265"/>
                </a:lnTo>
                <a:lnTo>
                  <a:pt x="313" y="275"/>
                </a:lnTo>
                <a:lnTo>
                  <a:pt x="307" y="287"/>
                </a:lnTo>
                <a:lnTo>
                  <a:pt x="303" y="296"/>
                </a:lnTo>
                <a:lnTo>
                  <a:pt x="303" y="306"/>
                </a:lnTo>
                <a:lnTo>
                  <a:pt x="303" y="313"/>
                </a:lnTo>
                <a:lnTo>
                  <a:pt x="303" y="319"/>
                </a:lnTo>
                <a:lnTo>
                  <a:pt x="303" y="325"/>
                </a:lnTo>
                <a:lnTo>
                  <a:pt x="303" y="329"/>
                </a:lnTo>
                <a:lnTo>
                  <a:pt x="303" y="333"/>
                </a:lnTo>
                <a:lnTo>
                  <a:pt x="303" y="335"/>
                </a:lnTo>
                <a:lnTo>
                  <a:pt x="303" y="336"/>
                </a:lnTo>
                <a:lnTo>
                  <a:pt x="303" y="338"/>
                </a:lnTo>
                <a:lnTo>
                  <a:pt x="303" y="342"/>
                </a:lnTo>
                <a:lnTo>
                  <a:pt x="303" y="346"/>
                </a:lnTo>
                <a:lnTo>
                  <a:pt x="303" y="352"/>
                </a:lnTo>
                <a:lnTo>
                  <a:pt x="303" y="359"/>
                </a:lnTo>
                <a:lnTo>
                  <a:pt x="303" y="367"/>
                </a:lnTo>
                <a:lnTo>
                  <a:pt x="303" y="371"/>
                </a:lnTo>
                <a:lnTo>
                  <a:pt x="302" y="375"/>
                </a:lnTo>
                <a:lnTo>
                  <a:pt x="298" y="379"/>
                </a:lnTo>
                <a:lnTo>
                  <a:pt x="294" y="381"/>
                </a:lnTo>
                <a:lnTo>
                  <a:pt x="284" y="381"/>
                </a:lnTo>
                <a:lnTo>
                  <a:pt x="280" y="381"/>
                </a:lnTo>
                <a:lnTo>
                  <a:pt x="279" y="381"/>
                </a:lnTo>
                <a:lnTo>
                  <a:pt x="275" y="379"/>
                </a:lnTo>
                <a:lnTo>
                  <a:pt x="273" y="377"/>
                </a:lnTo>
                <a:lnTo>
                  <a:pt x="271" y="375"/>
                </a:lnTo>
                <a:lnTo>
                  <a:pt x="269" y="373"/>
                </a:lnTo>
                <a:lnTo>
                  <a:pt x="267" y="371"/>
                </a:lnTo>
                <a:lnTo>
                  <a:pt x="265" y="371"/>
                </a:lnTo>
                <a:lnTo>
                  <a:pt x="255" y="373"/>
                </a:lnTo>
                <a:lnTo>
                  <a:pt x="246" y="377"/>
                </a:lnTo>
                <a:lnTo>
                  <a:pt x="238" y="383"/>
                </a:lnTo>
                <a:lnTo>
                  <a:pt x="234" y="390"/>
                </a:lnTo>
                <a:lnTo>
                  <a:pt x="229" y="398"/>
                </a:lnTo>
                <a:lnTo>
                  <a:pt x="225" y="409"/>
                </a:lnTo>
                <a:lnTo>
                  <a:pt x="221" y="415"/>
                </a:lnTo>
                <a:lnTo>
                  <a:pt x="217" y="423"/>
                </a:lnTo>
                <a:lnTo>
                  <a:pt x="202" y="436"/>
                </a:lnTo>
                <a:lnTo>
                  <a:pt x="186" y="457"/>
                </a:lnTo>
                <a:lnTo>
                  <a:pt x="169" y="479"/>
                </a:lnTo>
                <a:lnTo>
                  <a:pt x="152" y="500"/>
                </a:lnTo>
                <a:lnTo>
                  <a:pt x="133" y="517"/>
                </a:lnTo>
                <a:lnTo>
                  <a:pt x="115" y="534"/>
                </a:lnTo>
                <a:lnTo>
                  <a:pt x="106" y="540"/>
                </a:lnTo>
                <a:lnTo>
                  <a:pt x="96" y="546"/>
                </a:lnTo>
                <a:lnTo>
                  <a:pt x="88" y="548"/>
                </a:lnTo>
                <a:lnTo>
                  <a:pt x="79" y="550"/>
                </a:lnTo>
                <a:lnTo>
                  <a:pt x="67" y="550"/>
                </a:lnTo>
                <a:lnTo>
                  <a:pt x="58" y="548"/>
                </a:lnTo>
                <a:lnTo>
                  <a:pt x="50" y="544"/>
                </a:lnTo>
                <a:lnTo>
                  <a:pt x="44" y="540"/>
                </a:lnTo>
                <a:lnTo>
                  <a:pt x="39" y="536"/>
                </a:lnTo>
                <a:lnTo>
                  <a:pt x="35" y="530"/>
                </a:lnTo>
                <a:lnTo>
                  <a:pt x="29" y="525"/>
                </a:lnTo>
                <a:lnTo>
                  <a:pt x="29" y="517"/>
                </a:lnTo>
                <a:lnTo>
                  <a:pt x="29" y="498"/>
                </a:lnTo>
                <a:lnTo>
                  <a:pt x="35" y="479"/>
                </a:lnTo>
                <a:lnTo>
                  <a:pt x="37" y="455"/>
                </a:lnTo>
                <a:lnTo>
                  <a:pt x="40" y="432"/>
                </a:lnTo>
                <a:lnTo>
                  <a:pt x="46" y="409"/>
                </a:lnTo>
                <a:lnTo>
                  <a:pt x="48" y="386"/>
                </a:lnTo>
                <a:lnTo>
                  <a:pt x="52" y="367"/>
                </a:lnTo>
                <a:lnTo>
                  <a:pt x="52" y="346"/>
                </a:lnTo>
                <a:lnTo>
                  <a:pt x="52" y="344"/>
                </a:lnTo>
                <a:lnTo>
                  <a:pt x="48" y="342"/>
                </a:lnTo>
                <a:lnTo>
                  <a:pt x="44" y="342"/>
                </a:lnTo>
                <a:lnTo>
                  <a:pt x="40" y="344"/>
                </a:lnTo>
                <a:lnTo>
                  <a:pt x="35" y="344"/>
                </a:lnTo>
                <a:lnTo>
                  <a:pt x="29" y="346"/>
                </a:lnTo>
                <a:lnTo>
                  <a:pt x="25" y="346"/>
                </a:lnTo>
                <a:lnTo>
                  <a:pt x="19" y="346"/>
                </a:lnTo>
                <a:lnTo>
                  <a:pt x="17" y="344"/>
                </a:lnTo>
                <a:lnTo>
                  <a:pt x="14" y="338"/>
                </a:lnTo>
                <a:lnTo>
                  <a:pt x="10" y="329"/>
                </a:lnTo>
                <a:lnTo>
                  <a:pt x="8" y="321"/>
                </a:lnTo>
                <a:lnTo>
                  <a:pt x="4" y="313"/>
                </a:lnTo>
                <a:lnTo>
                  <a:pt x="2" y="308"/>
                </a:lnTo>
                <a:lnTo>
                  <a:pt x="2" y="302"/>
                </a:lnTo>
                <a:lnTo>
                  <a:pt x="0" y="30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701" name="Freeform 242"/>
          <p:cNvSpPr>
            <a:spLocks/>
          </p:cNvSpPr>
          <p:nvPr/>
        </p:nvSpPr>
        <p:spPr bwMode="auto">
          <a:xfrm>
            <a:off x="6078215" y="5441950"/>
            <a:ext cx="88900" cy="266700"/>
          </a:xfrm>
          <a:custGeom>
            <a:avLst/>
            <a:gdLst>
              <a:gd name="T0" fmla="*/ 6 w 140"/>
              <a:gd name="T1" fmla="*/ 219 h 403"/>
              <a:gd name="T2" fmla="*/ 10 w 140"/>
              <a:gd name="T3" fmla="*/ 206 h 403"/>
              <a:gd name="T4" fmla="*/ 21 w 140"/>
              <a:gd name="T5" fmla="*/ 196 h 403"/>
              <a:gd name="T6" fmla="*/ 44 w 140"/>
              <a:gd name="T7" fmla="*/ 179 h 403"/>
              <a:gd name="T8" fmla="*/ 44 w 140"/>
              <a:gd name="T9" fmla="*/ 167 h 403"/>
              <a:gd name="T10" fmla="*/ 48 w 140"/>
              <a:gd name="T11" fmla="*/ 158 h 403"/>
              <a:gd name="T12" fmla="*/ 62 w 140"/>
              <a:gd name="T13" fmla="*/ 129 h 403"/>
              <a:gd name="T14" fmla="*/ 71 w 140"/>
              <a:gd name="T15" fmla="*/ 83 h 403"/>
              <a:gd name="T16" fmla="*/ 71 w 140"/>
              <a:gd name="T17" fmla="*/ 62 h 403"/>
              <a:gd name="T18" fmla="*/ 71 w 140"/>
              <a:gd name="T19" fmla="*/ 52 h 403"/>
              <a:gd name="T20" fmla="*/ 87 w 140"/>
              <a:gd name="T21" fmla="*/ 23 h 403"/>
              <a:gd name="T22" fmla="*/ 104 w 140"/>
              <a:gd name="T23" fmla="*/ 0 h 403"/>
              <a:gd name="T24" fmla="*/ 121 w 140"/>
              <a:gd name="T25" fmla="*/ 8 h 403"/>
              <a:gd name="T26" fmla="*/ 121 w 140"/>
              <a:gd name="T27" fmla="*/ 16 h 403"/>
              <a:gd name="T28" fmla="*/ 112 w 140"/>
              <a:gd name="T29" fmla="*/ 33 h 403"/>
              <a:gd name="T30" fmla="*/ 104 w 140"/>
              <a:gd name="T31" fmla="*/ 52 h 403"/>
              <a:gd name="T32" fmla="*/ 94 w 140"/>
              <a:gd name="T33" fmla="*/ 137 h 403"/>
              <a:gd name="T34" fmla="*/ 66 w 140"/>
              <a:gd name="T35" fmla="*/ 181 h 403"/>
              <a:gd name="T36" fmla="*/ 66 w 140"/>
              <a:gd name="T37" fmla="*/ 208 h 403"/>
              <a:gd name="T38" fmla="*/ 75 w 140"/>
              <a:gd name="T39" fmla="*/ 210 h 403"/>
              <a:gd name="T40" fmla="*/ 83 w 140"/>
              <a:gd name="T41" fmla="*/ 217 h 403"/>
              <a:gd name="T42" fmla="*/ 94 w 140"/>
              <a:gd name="T43" fmla="*/ 221 h 403"/>
              <a:gd name="T44" fmla="*/ 96 w 140"/>
              <a:gd name="T45" fmla="*/ 229 h 403"/>
              <a:gd name="T46" fmla="*/ 104 w 140"/>
              <a:gd name="T47" fmla="*/ 236 h 403"/>
              <a:gd name="T48" fmla="*/ 114 w 140"/>
              <a:gd name="T49" fmla="*/ 252 h 403"/>
              <a:gd name="T50" fmla="*/ 125 w 140"/>
              <a:gd name="T51" fmla="*/ 263 h 403"/>
              <a:gd name="T52" fmla="*/ 115 w 140"/>
              <a:gd name="T53" fmla="*/ 277 h 403"/>
              <a:gd name="T54" fmla="*/ 110 w 140"/>
              <a:gd name="T55" fmla="*/ 288 h 403"/>
              <a:gd name="T56" fmla="*/ 125 w 140"/>
              <a:gd name="T57" fmla="*/ 302 h 403"/>
              <a:gd name="T58" fmla="*/ 140 w 140"/>
              <a:gd name="T59" fmla="*/ 315 h 403"/>
              <a:gd name="T60" fmla="*/ 137 w 140"/>
              <a:gd name="T61" fmla="*/ 325 h 403"/>
              <a:gd name="T62" fmla="*/ 133 w 140"/>
              <a:gd name="T63" fmla="*/ 336 h 403"/>
              <a:gd name="T64" fmla="*/ 125 w 140"/>
              <a:gd name="T65" fmla="*/ 336 h 403"/>
              <a:gd name="T66" fmla="*/ 114 w 140"/>
              <a:gd name="T67" fmla="*/ 336 h 403"/>
              <a:gd name="T68" fmla="*/ 87 w 140"/>
              <a:gd name="T69" fmla="*/ 355 h 403"/>
              <a:gd name="T70" fmla="*/ 71 w 140"/>
              <a:gd name="T71" fmla="*/ 382 h 403"/>
              <a:gd name="T72" fmla="*/ 75 w 140"/>
              <a:gd name="T73" fmla="*/ 386 h 403"/>
              <a:gd name="T74" fmla="*/ 77 w 140"/>
              <a:gd name="T75" fmla="*/ 392 h 403"/>
              <a:gd name="T76" fmla="*/ 71 w 140"/>
              <a:gd name="T77" fmla="*/ 402 h 403"/>
              <a:gd name="T78" fmla="*/ 62 w 140"/>
              <a:gd name="T79" fmla="*/ 403 h 403"/>
              <a:gd name="T80" fmla="*/ 56 w 140"/>
              <a:gd name="T81" fmla="*/ 394 h 403"/>
              <a:gd name="T82" fmla="*/ 44 w 140"/>
              <a:gd name="T83" fmla="*/ 382 h 403"/>
              <a:gd name="T84" fmla="*/ 25 w 140"/>
              <a:gd name="T85" fmla="*/ 369 h 403"/>
              <a:gd name="T86" fmla="*/ 23 w 140"/>
              <a:gd name="T87" fmla="*/ 354 h 403"/>
              <a:gd name="T88" fmla="*/ 31 w 140"/>
              <a:gd name="T89" fmla="*/ 352 h 403"/>
              <a:gd name="T90" fmla="*/ 35 w 140"/>
              <a:gd name="T91" fmla="*/ 340 h 403"/>
              <a:gd name="T92" fmla="*/ 44 w 140"/>
              <a:gd name="T93" fmla="*/ 329 h 403"/>
              <a:gd name="T94" fmla="*/ 48 w 140"/>
              <a:gd name="T95" fmla="*/ 313 h 403"/>
              <a:gd name="T96" fmla="*/ 41 w 140"/>
              <a:gd name="T97" fmla="*/ 296 h 403"/>
              <a:gd name="T98" fmla="*/ 39 w 140"/>
              <a:gd name="T99" fmla="*/ 284 h 403"/>
              <a:gd name="T100" fmla="*/ 41 w 140"/>
              <a:gd name="T101" fmla="*/ 277 h 403"/>
              <a:gd name="T102" fmla="*/ 35 w 140"/>
              <a:gd name="T103" fmla="*/ 263 h 403"/>
              <a:gd name="T104" fmla="*/ 21 w 140"/>
              <a:gd name="T105" fmla="*/ 256 h 403"/>
              <a:gd name="T106" fmla="*/ 10 w 140"/>
              <a:gd name="T107" fmla="*/ 242 h 403"/>
              <a:gd name="T108" fmla="*/ 2 w 140"/>
              <a:gd name="T109" fmla="*/ 229 h 4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0"/>
              <a:gd name="T166" fmla="*/ 0 h 403"/>
              <a:gd name="T167" fmla="*/ 140 w 140"/>
              <a:gd name="T168" fmla="*/ 403 h 4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0" h="403">
                <a:moveTo>
                  <a:pt x="0" y="225"/>
                </a:moveTo>
                <a:lnTo>
                  <a:pt x="4" y="225"/>
                </a:lnTo>
                <a:lnTo>
                  <a:pt x="6" y="221"/>
                </a:lnTo>
                <a:lnTo>
                  <a:pt x="6" y="219"/>
                </a:lnTo>
                <a:lnTo>
                  <a:pt x="10" y="215"/>
                </a:lnTo>
                <a:lnTo>
                  <a:pt x="10" y="213"/>
                </a:lnTo>
                <a:lnTo>
                  <a:pt x="10" y="210"/>
                </a:lnTo>
                <a:lnTo>
                  <a:pt x="10" y="206"/>
                </a:lnTo>
                <a:lnTo>
                  <a:pt x="10" y="204"/>
                </a:lnTo>
                <a:lnTo>
                  <a:pt x="10" y="202"/>
                </a:lnTo>
                <a:lnTo>
                  <a:pt x="16" y="200"/>
                </a:lnTo>
                <a:lnTo>
                  <a:pt x="21" y="196"/>
                </a:lnTo>
                <a:lnTo>
                  <a:pt x="27" y="190"/>
                </a:lnTo>
                <a:lnTo>
                  <a:pt x="33" y="187"/>
                </a:lnTo>
                <a:lnTo>
                  <a:pt x="39" y="183"/>
                </a:lnTo>
                <a:lnTo>
                  <a:pt x="44" y="179"/>
                </a:lnTo>
                <a:lnTo>
                  <a:pt x="48" y="177"/>
                </a:lnTo>
                <a:lnTo>
                  <a:pt x="48" y="173"/>
                </a:lnTo>
                <a:lnTo>
                  <a:pt x="44" y="169"/>
                </a:lnTo>
                <a:lnTo>
                  <a:pt x="44" y="167"/>
                </a:lnTo>
                <a:lnTo>
                  <a:pt x="44" y="165"/>
                </a:lnTo>
                <a:lnTo>
                  <a:pt x="48" y="162"/>
                </a:lnTo>
                <a:lnTo>
                  <a:pt x="48" y="160"/>
                </a:lnTo>
                <a:lnTo>
                  <a:pt x="48" y="158"/>
                </a:lnTo>
                <a:lnTo>
                  <a:pt x="48" y="148"/>
                </a:lnTo>
                <a:lnTo>
                  <a:pt x="52" y="142"/>
                </a:lnTo>
                <a:lnTo>
                  <a:pt x="56" y="137"/>
                </a:lnTo>
                <a:lnTo>
                  <a:pt x="62" y="129"/>
                </a:lnTo>
                <a:lnTo>
                  <a:pt x="66" y="121"/>
                </a:lnTo>
                <a:lnTo>
                  <a:pt x="69" y="110"/>
                </a:lnTo>
                <a:lnTo>
                  <a:pt x="71" y="98"/>
                </a:lnTo>
                <a:lnTo>
                  <a:pt x="71" y="83"/>
                </a:lnTo>
                <a:lnTo>
                  <a:pt x="71" y="75"/>
                </a:lnTo>
                <a:lnTo>
                  <a:pt x="71" y="69"/>
                </a:lnTo>
                <a:lnTo>
                  <a:pt x="71" y="66"/>
                </a:lnTo>
                <a:lnTo>
                  <a:pt x="71" y="62"/>
                </a:lnTo>
                <a:lnTo>
                  <a:pt x="71" y="60"/>
                </a:lnTo>
                <a:lnTo>
                  <a:pt x="71" y="58"/>
                </a:lnTo>
                <a:lnTo>
                  <a:pt x="71" y="56"/>
                </a:lnTo>
                <a:lnTo>
                  <a:pt x="71" y="52"/>
                </a:lnTo>
                <a:lnTo>
                  <a:pt x="71" y="43"/>
                </a:lnTo>
                <a:lnTo>
                  <a:pt x="75" y="33"/>
                </a:lnTo>
                <a:lnTo>
                  <a:pt x="79" y="27"/>
                </a:lnTo>
                <a:lnTo>
                  <a:pt x="87" y="23"/>
                </a:lnTo>
                <a:lnTo>
                  <a:pt x="90" y="21"/>
                </a:lnTo>
                <a:lnTo>
                  <a:pt x="96" y="16"/>
                </a:lnTo>
                <a:lnTo>
                  <a:pt x="100" y="10"/>
                </a:lnTo>
                <a:lnTo>
                  <a:pt x="104" y="0"/>
                </a:lnTo>
                <a:lnTo>
                  <a:pt x="121" y="0"/>
                </a:lnTo>
                <a:lnTo>
                  <a:pt x="121" y="4"/>
                </a:lnTo>
                <a:lnTo>
                  <a:pt x="121" y="6"/>
                </a:lnTo>
                <a:lnTo>
                  <a:pt x="121" y="8"/>
                </a:lnTo>
                <a:lnTo>
                  <a:pt x="121" y="10"/>
                </a:lnTo>
                <a:lnTo>
                  <a:pt x="121" y="12"/>
                </a:lnTo>
                <a:lnTo>
                  <a:pt x="121" y="14"/>
                </a:lnTo>
                <a:lnTo>
                  <a:pt x="121" y="16"/>
                </a:lnTo>
                <a:lnTo>
                  <a:pt x="121" y="19"/>
                </a:lnTo>
                <a:lnTo>
                  <a:pt x="117" y="23"/>
                </a:lnTo>
                <a:lnTo>
                  <a:pt x="115" y="27"/>
                </a:lnTo>
                <a:lnTo>
                  <a:pt x="112" y="33"/>
                </a:lnTo>
                <a:lnTo>
                  <a:pt x="108" y="37"/>
                </a:lnTo>
                <a:lnTo>
                  <a:pt x="106" y="43"/>
                </a:lnTo>
                <a:lnTo>
                  <a:pt x="104" y="48"/>
                </a:lnTo>
                <a:lnTo>
                  <a:pt x="104" y="52"/>
                </a:lnTo>
                <a:lnTo>
                  <a:pt x="114" y="94"/>
                </a:lnTo>
                <a:lnTo>
                  <a:pt x="110" y="110"/>
                </a:lnTo>
                <a:lnTo>
                  <a:pt x="104" y="125"/>
                </a:lnTo>
                <a:lnTo>
                  <a:pt x="94" y="137"/>
                </a:lnTo>
                <a:lnTo>
                  <a:pt x="87" y="148"/>
                </a:lnTo>
                <a:lnTo>
                  <a:pt x="77" y="160"/>
                </a:lnTo>
                <a:lnTo>
                  <a:pt x="69" y="169"/>
                </a:lnTo>
                <a:lnTo>
                  <a:pt x="66" y="181"/>
                </a:lnTo>
                <a:lnTo>
                  <a:pt x="64" y="196"/>
                </a:lnTo>
                <a:lnTo>
                  <a:pt x="64" y="202"/>
                </a:lnTo>
                <a:lnTo>
                  <a:pt x="64" y="206"/>
                </a:lnTo>
                <a:lnTo>
                  <a:pt x="66" y="208"/>
                </a:lnTo>
                <a:lnTo>
                  <a:pt x="67" y="210"/>
                </a:lnTo>
                <a:lnTo>
                  <a:pt x="69" y="210"/>
                </a:lnTo>
                <a:lnTo>
                  <a:pt x="71" y="210"/>
                </a:lnTo>
                <a:lnTo>
                  <a:pt x="75" y="210"/>
                </a:lnTo>
                <a:lnTo>
                  <a:pt x="77" y="210"/>
                </a:lnTo>
                <a:lnTo>
                  <a:pt x="77" y="211"/>
                </a:lnTo>
                <a:lnTo>
                  <a:pt x="83" y="215"/>
                </a:lnTo>
                <a:lnTo>
                  <a:pt x="83" y="217"/>
                </a:lnTo>
                <a:lnTo>
                  <a:pt x="87" y="217"/>
                </a:lnTo>
                <a:lnTo>
                  <a:pt x="87" y="219"/>
                </a:lnTo>
                <a:lnTo>
                  <a:pt x="92" y="219"/>
                </a:lnTo>
                <a:lnTo>
                  <a:pt x="94" y="221"/>
                </a:lnTo>
                <a:lnTo>
                  <a:pt x="94" y="225"/>
                </a:lnTo>
                <a:lnTo>
                  <a:pt x="96" y="225"/>
                </a:lnTo>
                <a:lnTo>
                  <a:pt x="96" y="229"/>
                </a:lnTo>
                <a:lnTo>
                  <a:pt x="98" y="233"/>
                </a:lnTo>
                <a:lnTo>
                  <a:pt x="100" y="234"/>
                </a:lnTo>
                <a:lnTo>
                  <a:pt x="102" y="236"/>
                </a:lnTo>
                <a:lnTo>
                  <a:pt x="104" y="236"/>
                </a:lnTo>
                <a:lnTo>
                  <a:pt x="104" y="242"/>
                </a:lnTo>
                <a:lnTo>
                  <a:pt x="106" y="246"/>
                </a:lnTo>
                <a:lnTo>
                  <a:pt x="110" y="250"/>
                </a:lnTo>
                <a:lnTo>
                  <a:pt x="114" y="252"/>
                </a:lnTo>
                <a:lnTo>
                  <a:pt x="117" y="254"/>
                </a:lnTo>
                <a:lnTo>
                  <a:pt x="121" y="258"/>
                </a:lnTo>
                <a:lnTo>
                  <a:pt x="121" y="259"/>
                </a:lnTo>
                <a:lnTo>
                  <a:pt x="125" y="263"/>
                </a:lnTo>
                <a:lnTo>
                  <a:pt x="121" y="267"/>
                </a:lnTo>
                <a:lnTo>
                  <a:pt x="121" y="271"/>
                </a:lnTo>
                <a:lnTo>
                  <a:pt x="117" y="275"/>
                </a:lnTo>
                <a:lnTo>
                  <a:pt x="115" y="277"/>
                </a:lnTo>
                <a:lnTo>
                  <a:pt x="114" y="279"/>
                </a:lnTo>
                <a:lnTo>
                  <a:pt x="112" y="282"/>
                </a:lnTo>
                <a:lnTo>
                  <a:pt x="110" y="284"/>
                </a:lnTo>
                <a:lnTo>
                  <a:pt x="110" y="288"/>
                </a:lnTo>
                <a:lnTo>
                  <a:pt x="110" y="294"/>
                </a:lnTo>
                <a:lnTo>
                  <a:pt x="114" y="298"/>
                </a:lnTo>
                <a:lnTo>
                  <a:pt x="121" y="302"/>
                </a:lnTo>
                <a:lnTo>
                  <a:pt x="125" y="302"/>
                </a:lnTo>
                <a:lnTo>
                  <a:pt x="131" y="302"/>
                </a:lnTo>
                <a:lnTo>
                  <a:pt x="137" y="306"/>
                </a:lnTo>
                <a:lnTo>
                  <a:pt x="140" y="309"/>
                </a:lnTo>
                <a:lnTo>
                  <a:pt x="140" y="315"/>
                </a:lnTo>
                <a:lnTo>
                  <a:pt x="140" y="319"/>
                </a:lnTo>
                <a:lnTo>
                  <a:pt x="140" y="321"/>
                </a:lnTo>
                <a:lnTo>
                  <a:pt x="138" y="323"/>
                </a:lnTo>
                <a:lnTo>
                  <a:pt x="137" y="325"/>
                </a:lnTo>
                <a:lnTo>
                  <a:pt x="135" y="329"/>
                </a:lnTo>
                <a:lnTo>
                  <a:pt x="135" y="330"/>
                </a:lnTo>
                <a:lnTo>
                  <a:pt x="133" y="332"/>
                </a:lnTo>
                <a:lnTo>
                  <a:pt x="133" y="336"/>
                </a:lnTo>
                <a:lnTo>
                  <a:pt x="131" y="336"/>
                </a:lnTo>
                <a:lnTo>
                  <a:pt x="129" y="336"/>
                </a:lnTo>
                <a:lnTo>
                  <a:pt x="125" y="336"/>
                </a:lnTo>
                <a:lnTo>
                  <a:pt x="121" y="336"/>
                </a:lnTo>
                <a:lnTo>
                  <a:pt x="115" y="336"/>
                </a:lnTo>
                <a:lnTo>
                  <a:pt x="114" y="336"/>
                </a:lnTo>
                <a:lnTo>
                  <a:pt x="108" y="340"/>
                </a:lnTo>
                <a:lnTo>
                  <a:pt x="102" y="344"/>
                </a:lnTo>
                <a:lnTo>
                  <a:pt x="94" y="350"/>
                </a:lnTo>
                <a:lnTo>
                  <a:pt x="87" y="355"/>
                </a:lnTo>
                <a:lnTo>
                  <a:pt x="83" y="359"/>
                </a:lnTo>
                <a:lnTo>
                  <a:pt x="75" y="365"/>
                </a:lnTo>
                <a:lnTo>
                  <a:pt x="73" y="373"/>
                </a:lnTo>
                <a:lnTo>
                  <a:pt x="71" y="382"/>
                </a:lnTo>
                <a:lnTo>
                  <a:pt x="73" y="382"/>
                </a:lnTo>
                <a:lnTo>
                  <a:pt x="73" y="386"/>
                </a:lnTo>
                <a:lnTo>
                  <a:pt x="75" y="386"/>
                </a:lnTo>
                <a:lnTo>
                  <a:pt x="75" y="388"/>
                </a:lnTo>
                <a:lnTo>
                  <a:pt x="77" y="388"/>
                </a:lnTo>
                <a:lnTo>
                  <a:pt x="77" y="390"/>
                </a:lnTo>
                <a:lnTo>
                  <a:pt x="77" y="392"/>
                </a:lnTo>
                <a:lnTo>
                  <a:pt x="75" y="394"/>
                </a:lnTo>
                <a:lnTo>
                  <a:pt x="75" y="398"/>
                </a:lnTo>
                <a:lnTo>
                  <a:pt x="73" y="400"/>
                </a:lnTo>
                <a:lnTo>
                  <a:pt x="71" y="402"/>
                </a:lnTo>
                <a:lnTo>
                  <a:pt x="69" y="402"/>
                </a:lnTo>
                <a:lnTo>
                  <a:pt x="67" y="403"/>
                </a:lnTo>
                <a:lnTo>
                  <a:pt x="66" y="403"/>
                </a:lnTo>
                <a:lnTo>
                  <a:pt x="62" y="403"/>
                </a:lnTo>
                <a:lnTo>
                  <a:pt x="58" y="402"/>
                </a:lnTo>
                <a:lnTo>
                  <a:pt x="56" y="400"/>
                </a:lnTo>
                <a:lnTo>
                  <a:pt x="56" y="396"/>
                </a:lnTo>
                <a:lnTo>
                  <a:pt x="56" y="394"/>
                </a:lnTo>
                <a:lnTo>
                  <a:pt x="56" y="392"/>
                </a:lnTo>
                <a:lnTo>
                  <a:pt x="58" y="388"/>
                </a:lnTo>
                <a:lnTo>
                  <a:pt x="52" y="386"/>
                </a:lnTo>
                <a:lnTo>
                  <a:pt x="44" y="382"/>
                </a:lnTo>
                <a:lnTo>
                  <a:pt x="39" y="382"/>
                </a:lnTo>
                <a:lnTo>
                  <a:pt x="33" y="378"/>
                </a:lnTo>
                <a:lnTo>
                  <a:pt x="29" y="373"/>
                </a:lnTo>
                <a:lnTo>
                  <a:pt x="25" y="369"/>
                </a:lnTo>
                <a:lnTo>
                  <a:pt x="23" y="363"/>
                </a:lnTo>
                <a:lnTo>
                  <a:pt x="21" y="357"/>
                </a:lnTo>
                <a:lnTo>
                  <a:pt x="23" y="355"/>
                </a:lnTo>
                <a:lnTo>
                  <a:pt x="23" y="354"/>
                </a:lnTo>
                <a:lnTo>
                  <a:pt x="25" y="354"/>
                </a:lnTo>
                <a:lnTo>
                  <a:pt x="27" y="352"/>
                </a:lnTo>
                <a:lnTo>
                  <a:pt x="29" y="352"/>
                </a:lnTo>
                <a:lnTo>
                  <a:pt x="31" y="352"/>
                </a:lnTo>
                <a:lnTo>
                  <a:pt x="33" y="350"/>
                </a:lnTo>
                <a:lnTo>
                  <a:pt x="33" y="344"/>
                </a:lnTo>
                <a:lnTo>
                  <a:pt x="35" y="344"/>
                </a:lnTo>
                <a:lnTo>
                  <a:pt x="35" y="340"/>
                </a:lnTo>
                <a:lnTo>
                  <a:pt x="37" y="340"/>
                </a:lnTo>
                <a:lnTo>
                  <a:pt x="41" y="334"/>
                </a:lnTo>
                <a:lnTo>
                  <a:pt x="42" y="330"/>
                </a:lnTo>
                <a:lnTo>
                  <a:pt x="44" y="329"/>
                </a:lnTo>
                <a:lnTo>
                  <a:pt x="48" y="325"/>
                </a:lnTo>
                <a:lnTo>
                  <a:pt x="48" y="323"/>
                </a:lnTo>
                <a:lnTo>
                  <a:pt x="48" y="317"/>
                </a:lnTo>
                <a:lnTo>
                  <a:pt x="48" y="313"/>
                </a:lnTo>
                <a:lnTo>
                  <a:pt x="44" y="309"/>
                </a:lnTo>
                <a:lnTo>
                  <a:pt x="42" y="306"/>
                </a:lnTo>
                <a:lnTo>
                  <a:pt x="41" y="302"/>
                </a:lnTo>
                <a:lnTo>
                  <a:pt x="41" y="296"/>
                </a:lnTo>
                <a:lnTo>
                  <a:pt x="39" y="292"/>
                </a:lnTo>
                <a:lnTo>
                  <a:pt x="39" y="288"/>
                </a:lnTo>
                <a:lnTo>
                  <a:pt x="39" y="286"/>
                </a:lnTo>
                <a:lnTo>
                  <a:pt x="39" y="284"/>
                </a:lnTo>
                <a:lnTo>
                  <a:pt x="39" y="282"/>
                </a:lnTo>
                <a:lnTo>
                  <a:pt x="41" y="281"/>
                </a:lnTo>
                <a:lnTo>
                  <a:pt x="41" y="279"/>
                </a:lnTo>
                <a:lnTo>
                  <a:pt x="41" y="277"/>
                </a:lnTo>
                <a:lnTo>
                  <a:pt x="39" y="277"/>
                </a:lnTo>
                <a:lnTo>
                  <a:pt x="39" y="275"/>
                </a:lnTo>
                <a:lnTo>
                  <a:pt x="37" y="267"/>
                </a:lnTo>
                <a:lnTo>
                  <a:pt x="35" y="263"/>
                </a:lnTo>
                <a:lnTo>
                  <a:pt x="31" y="263"/>
                </a:lnTo>
                <a:lnTo>
                  <a:pt x="27" y="259"/>
                </a:lnTo>
                <a:lnTo>
                  <a:pt x="23" y="258"/>
                </a:lnTo>
                <a:lnTo>
                  <a:pt x="21" y="256"/>
                </a:lnTo>
                <a:lnTo>
                  <a:pt x="18" y="254"/>
                </a:lnTo>
                <a:lnTo>
                  <a:pt x="18" y="250"/>
                </a:lnTo>
                <a:lnTo>
                  <a:pt x="14" y="246"/>
                </a:lnTo>
                <a:lnTo>
                  <a:pt x="10" y="242"/>
                </a:lnTo>
                <a:lnTo>
                  <a:pt x="10" y="238"/>
                </a:lnTo>
                <a:lnTo>
                  <a:pt x="6" y="234"/>
                </a:lnTo>
                <a:lnTo>
                  <a:pt x="4" y="229"/>
                </a:lnTo>
                <a:lnTo>
                  <a:pt x="2" y="229"/>
                </a:lnTo>
                <a:lnTo>
                  <a:pt x="2" y="225"/>
                </a:lnTo>
                <a:lnTo>
                  <a:pt x="0" y="225"/>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02" name="Freeform 243"/>
          <p:cNvSpPr>
            <a:spLocks/>
          </p:cNvSpPr>
          <p:nvPr/>
        </p:nvSpPr>
        <p:spPr bwMode="auto">
          <a:xfrm>
            <a:off x="6078215" y="5441950"/>
            <a:ext cx="88900" cy="266700"/>
          </a:xfrm>
          <a:custGeom>
            <a:avLst/>
            <a:gdLst>
              <a:gd name="T0" fmla="*/ 6 w 140"/>
              <a:gd name="T1" fmla="*/ 219 h 403"/>
              <a:gd name="T2" fmla="*/ 10 w 140"/>
              <a:gd name="T3" fmla="*/ 206 h 403"/>
              <a:gd name="T4" fmla="*/ 21 w 140"/>
              <a:gd name="T5" fmla="*/ 196 h 403"/>
              <a:gd name="T6" fmla="*/ 44 w 140"/>
              <a:gd name="T7" fmla="*/ 179 h 403"/>
              <a:gd name="T8" fmla="*/ 44 w 140"/>
              <a:gd name="T9" fmla="*/ 167 h 403"/>
              <a:gd name="T10" fmla="*/ 48 w 140"/>
              <a:gd name="T11" fmla="*/ 158 h 403"/>
              <a:gd name="T12" fmla="*/ 62 w 140"/>
              <a:gd name="T13" fmla="*/ 129 h 403"/>
              <a:gd name="T14" fmla="*/ 71 w 140"/>
              <a:gd name="T15" fmla="*/ 83 h 403"/>
              <a:gd name="T16" fmla="*/ 71 w 140"/>
              <a:gd name="T17" fmla="*/ 62 h 403"/>
              <a:gd name="T18" fmla="*/ 71 w 140"/>
              <a:gd name="T19" fmla="*/ 52 h 403"/>
              <a:gd name="T20" fmla="*/ 87 w 140"/>
              <a:gd name="T21" fmla="*/ 23 h 403"/>
              <a:gd name="T22" fmla="*/ 104 w 140"/>
              <a:gd name="T23" fmla="*/ 0 h 403"/>
              <a:gd name="T24" fmla="*/ 121 w 140"/>
              <a:gd name="T25" fmla="*/ 8 h 403"/>
              <a:gd name="T26" fmla="*/ 121 w 140"/>
              <a:gd name="T27" fmla="*/ 16 h 403"/>
              <a:gd name="T28" fmla="*/ 112 w 140"/>
              <a:gd name="T29" fmla="*/ 33 h 403"/>
              <a:gd name="T30" fmla="*/ 104 w 140"/>
              <a:gd name="T31" fmla="*/ 52 h 403"/>
              <a:gd name="T32" fmla="*/ 94 w 140"/>
              <a:gd name="T33" fmla="*/ 137 h 403"/>
              <a:gd name="T34" fmla="*/ 66 w 140"/>
              <a:gd name="T35" fmla="*/ 181 h 403"/>
              <a:gd name="T36" fmla="*/ 66 w 140"/>
              <a:gd name="T37" fmla="*/ 208 h 403"/>
              <a:gd name="T38" fmla="*/ 75 w 140"/>
              <a:gd name="T39" fmla="*/ 210 h 403"/>
              <a:gd name="T40" fmla="*/ 83 w 140"/>
              <a:gd name="T41" fmla="*/ 217 h 403"/>
              <a:gd name="T42" fmla="*/ 94 w 140"/>
              <a:gd name="T43" fmla="*/ 221 h 403"/>
              <a:gd name="T44" fmla="*/ 96 w 140"/>
              <a:gd name="T45" fmla="*/ 229 h 403"/>
              <a:gd name="T46" fmla="*/ 104 w 140"/>
              <a:gd name="T47" fmla="*/ 236 h 403"/>
              <a:gd name="T48" fmla="*/ 114 w 140"/>
              <a:gd name="T49" fmla="*/ 252 h 403"/>
              <a:gd name="T50" fmla="*/ 125 w 140"/>
              <a:gd name="T51" fmla="*/ 263 h 403"/>
              <a:gd name="T52" fmla="*/ 115 w 140"/>
              <a:gd name="T53" fmla="*/ 277 h 403"/>
              <a:gd name="T54" fmla="*/ 110 w 140"/>
              <a:gd name="T55" fmla="*/ 288 h 403"/>
              <a:gd name="T56" fmla="*/ 125 w 140"/>
              <a:gd name="T57" fmla="*/ 302 h 403"/>
              <a:gd name="T58" fmla="*/ 140 w 140"/>
              <a:gd name="T59" fmla="*/ 315 h 403"/>
              <a:gd name="T60" fmla="*/ 137 w 140"/>
              <a:gd name="T61" fmla="*/ 325 h 403"/>
              <a:gd name="T62" fmla="*/ 133 w 140"/>
              <a:gd name="T63" fmla="*/ 336 h 403"/>
              <a:gd name="T64" fmla="*/ 125 w 140"/>
              <a:gd name="T65" fmla="*/ 336 h 403"/>
              <a:gd name="T66" fmla="*/ 114 w 140"/>
              <a:gd name="T67" fmla="*/ 336 h 403"/>
              <a:gd name="T68" fmla="*/ 87 w 140"/>
              <a:gd name="T69" fmla="*/ 355 h 403"/>
              <a:gd name="T70" fmla="*/ 71 w 140"/>
              <a:gd name="T71" fmla="*/ 382 h 403"/>
              <a:gd name="T72" fmla="*/ 75 w 140"/>
              <a:gd name="T73" fmla="*/ 386 h 403"/>
              <a:gd name="T74" fmla="*/ 77 w 140"/>
              <a:gd name="T75" fmla="*/ 392 h 403"/>
              <a:gd name="T76" fmla="*/ 71 w 140"/>
              <a:gd name="T77" fmla="*/ 402 h 403"/>
              <a:gd name="T78" fmla="*/ 62 w 140"/>
              <a:gd name="T79" fmla="*/ 403 h 403"/>
              <a:gd name="T80" fmla="*/ 56 w 140"/>
              <a:gd name="T81" fmla="*/ 394 h 403"/>
              <a:gd name="T82" fmla="*/ 44 w 140"/>
              <a:gd name="T83" fmla="*/ 382 h 403"/>
              <a:gd name="T84" fmla="*/ 25 w 140"/>
              <a:gd name="T85" fmla="*/ 369 h 403"/>
              <a:gd name="T86" fmla="*/ 23 w 140"/>
              <a:gd name="T87" fmla="*/ 354 h 403"/>
              <a:gd name="T88" fmla="*/ 31 w 140"/>
              <a:gd name="T89" fmla="*/ 352 h 403"/>
              <a:gd name="T90" fmla="*/ 35 w 140"/>
              <a:gd name="T91" fmla="*/ 340 h 403"/>
              <a:gd name="T92" fmla="*/ 44 w 140"/>
              <a:gd name="T93" fmla="*/ 329 h 403"/>
              <a:gd name="T94" fmla="*/ 48 w 140"/>
              <a:gd name="T95" fmla="*/ 313 h 403"/>
              <a:gd name="T96" fmla="*/ 41 w 140"/>
              <a:gd name="T97" fmla="*/ 296 h 403"/>
              <a:gd name="T98" fmla="*/ 39 w 140"/>
              <a:gd name="T99" fmla="*/ 284 h 403"/>
              <a:gd name="T100" fmla="*/ 41 w 140"/>
              <a:gd name="T101" fmla="*/ 277 h 403"/>
              <a:gd name="T102" fmla="*/ 35 w 140"/>
              <a:gd name="T103" fmla="*/ 263 h 403"/>
              <a:gd name="T104" fmla="*/ 21 w 140"/>
              <a:gd name="T105" fmla="*/ 256 h 403"/>
              <a:gd name="T106" fmla="*/ 10 w 140"/>
              <a:gd name="T107" fmla="*/ 242 h 403"/>
              <a:gd name="T108" fmla="*/ 2 w 140"/>
              <a:gd name="T109" fmla="*/ 229 h 40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0"/>
              <a:gd name="T166" fmla="*/ 0 h 403"/>
              <a:gd name="T167" fmla="*/ 140 w 140"/>
              <a:gd name="T168" fmla="*/ 403 h 40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0" h="403">
                <a:moveTo>
                  <a:pt x="0" y="225"/>
                </a:moveTo>
                <a:lnTo>
                  <a:pt x="4" y="225"/>
                </a:lnTo>
                <a:lnTo>
                  <a:pt x="6" y="221"/>
                </a:lnTo>
                <a:lnTo>
                  <a:pt x="6" y="219"/>
                </a:lnTo>
                <a:lnTo>
                  <a:pt x="10" y="215"/>
                </a:lnTo>
                <a:lnTo>
                  <a:pt x="10" y="213"/>
                </a:lnTo>
                <a:lnTo>
                  <a:pt x="10" y="210"/>
                </a:lnTo>
                <a:lnTo>
                  <a:pt x="10" y="206"/>
                </a:lnTo>
                <a:lnTo>
                  <a:pt x="10" y="204"/>
                </a:lnTo>
                <a:lnTo>
                  <a:pt x="10" y="202"/>
                </a:lnTo>
                <a:lnTo>
                  <a:pt x="16" y="200"/>
                </a:lnTo>
                <a:lnTo>
                  <a:pt x="21" y="196"/>
                </a:lnTo>
                <a:lnTo>
                  <a:pt x="27" y="190"/>
                </a:lnTo>
                <a:lnTo>
                  <a:pt x="33" y="187"/>
                </a:lnTo>
                <a:lnTo>
                  <a:pt x="39" y="183"/>
                </a:lnTo>
                <a:lnTo>
                  <a:pt x="44" y="179"/>
                </a:lnTo>
                <a:lnTo>
                  <a:pt x="48" y="177"/>
                </a:lnTo>
                <a:lnTo>
                  <a:pt x="48" y="173"/>
                </a:lnTo>
                <a:lnTo>
                  <a:pt x="44" y="169"/>
                </a:lnTo>
                <a:lnTo>
                  <a:pt x="44" y="167"/>
                </a:lnTo>
                <a:lnTo>
                  <a:pt x="44" y="165"/>
                </a:lnTo>
                <a:lnTo>
                  <a:pt x="48" y="162"/>
                </a:lnTo>
                <a:lnTo>
                  <a:pt x="48" y="160"/>
                </a:lnTo>
                <a:lnTo>
                  <a:pt x="48" y="158"/>
                </a:lnTo>
                <a:lnTo>
                  <a:pt x="48" y="148"/>
                </a:lnTo>
                <a:lnTo>
                  <a:pt x="52" y="142"/>
                </a:lnTo>
                <a:lnTo>
                  <a:pt x="56" y="137"/>
                </a:lnTo>
                <a:lnTo>
                  <a:pt x="62" y="129"/>
                </a:lnTo>
                <a:lnTo>
                  <a:pt x="66" y="121"/>
                </a:lnTo>
                <a:lnTo>
                  <a:pt x="69" y="110"/>
                </a:lnTo>
                <a:lnTo>
                  <a:pt x="71" y="98"/>
                </a:lnTo>
                <a:lnTo>
                  <a:pt x="71" y="83"/>
                </a:lnTo>
                <a:lnTo>
                  <a:pt x="71" y="75"/>
                </a:lnTo>
                <a:lnTo>
                  <a:pt x="71" y="69"/>
                </a:lnTo>
                <a:lnTo>
                  <a:pt x="71" y="66"/>
                </a:lnTo>
                <a:lnTo>
                  <a:pt x="71" y="62"/>
                </a:lnTo>
                <a:lnTo>
                  <a:pt x="71" y="60"/>
                </a:lnTo>
                <a:lnTo>
                  <a:pt x="71" y="58"/>
                </a:lnTo>
                <a:lnTo>
                  <a:pt x="71" y="56"/>
                </a:lnTo>
                <a:lnTo>
                  <a:pt x="71" y="52"/>
                </a:lnTo>
                <a:lnTo>
                  <a:pt x="71" y="43"/>
                </a:lnTo>
                <a:lnTo>
                  <a:pt x="75" y="33"/>
                </a:lnTo>
                <a:lnTo>
                  <a:pt x="79" y="27"/>
                </a:lnTo>
                <a:lnTo>
                  <a:pt x="87" y="23"/>
                </a:lnTo>
                <a:lnTo>
                  <a:pt x="90" y="21"/>
                </a:lnTo>
                <a:lnTo>
                  <a:pt x="96" y="16"/>
                </a:lnTo>
                <a:lnTo>
                  <a:pt x="100" y="10"/>
                </a:lnTo>
                <a:lnTo>
                  <a:pt x="104" y="0"/>
                </a:lnTo>
                <a:lnTo>
                  <a:pt x="121" y="0"/>
                </a:lnTo>
                <a:lnTo>
                  <a:pt x="121" y="4"/>
                </a:lnTo>
                <a:lnTo>
                  <a:pt x="121" y="6"/>
                </a:lnTo>
                <a:lnTo>
                  <a:pt x="121" y="8"/>
                </a:lnTo>
                <a:lnTo>
                  <a:pt x="121" y="10"/>
                </a:lnTo>
                <a:lnTo>
                  <a:pt x="121" y="12"/>
                </a:lnTo>
                <a:lnTo>
                  <a:pt x="121" y="14"/>
                </a:lnTo>
                <a:lnTo>
                  <a:pt x="121" y="16"/>
                </a:lnTo>
                <a:lnTo>
                  <a:pt x="121" y="19"/>
                </a:lnTo>
                <a:lnTo>
                  <a:pt x="117" y="23"/>
                </a:lnTo>
                <a:lnTo>
                  <a:pt x="115" y="27"/>
                </a:lnTo>
                <a:lnTo>
                  <a:pt x="112" y="33"/>
                </a:lnTo>
                <a:lnTo>
                  <a:pt x="108" y="37"/>
                </a:lnTo>
                <a:lnTo>
                  <a:pt x="106" y="43"/>
                </a:lnTo>
                <a:lnTo>
                  <a:pt x="104" y="48"/>
                </a:lnTo>
                <a:lnTo>
                  <a:pt x="104" y="52"/>
                </a:lnTo>
                <a:lnTo>
                  <a:pt x="114" y="94"/>
                </a:lnTo>
                <a:lnTo>
                  <a:pt x="110" y="110"/>
                </a:lnTo>
                <a:lnTo>
                  <a:pt x="104" y="125"/>
                </a:lnTo>
                <a:lnTo>
                  <a:pt x="94" y="137"/>
                </a:lnTo>
                <a:lnTo>
                  <a:pt x="87" y="148"/>
                </a:lnTo>
                <a:lnTo>
                  <a:pt x="77" y="160"/>
                </a:lnTo>
                <a:lnTo>
                  <a:pt x="69" y="169"/>
                </a:lnTo>
                <a:lnTo>
                  <a:pt x="66" y="181"/>
                </a:lnTo>
                <a:lnTo>
                  <a:pt x="64" y="196"/>
                </a:lnTo>
                <a:lnTo>
                  <a:pt x="64" y="202"/>
                </a:lnTo>
                <a:lnTo>
                  <a:pt x="64" y="206"/>
                </a:lnTo>
                <a:lnTo>
                  <a:pt x="66" y="208"/>
                </a:lnTo>
                <a:lnTo>
                  <a:pt x="67" y="210"/>
                </a:lnTo>
                <a:lnTo>
                  <a:pt x="69" y="210"/>
                </a:lnTo>
                <a:lnTo>
                  <a:pt x="71" y="210"/>
                </a:lnTo>
                <a:lnTo>
                  <a:pt x="75" y="210"/>
                </a:lnTo>
                <a:lnTo>
                  <a:pt x="77" y="210"/>
                </a:lnTo>
                <a:lnTo>
                  <a:pt x="77" y="211"/>
                </a:lnTo>
                <a:lnTo>
                  <a:pt x="83" y="215"/>
                </a:lnTo>
                <a:lnTo>
                  <a:pt x="83" y="217"/>
                </a:lnTo>
                <a:lnTo>
                  <a:pt x="87" y="217"/>
                </a:lnTo>
                <a:lnTo>
                  <a:pt x="87" y="219"/>
                </a:lnTo>
                <a:lnTo>
                  <a:pt x="92" y="219"/>
                </a:lnTo>
                <a:lnTo>
                  <a:pt x="94" y="221"/>
                </a:lnTo>
                <a:lnTo>
                  <a:pt x="94" y="225"/>
                </a:lnTo>
                <a:lnTo>
                  <a:pt x="96" y="225"/>
                </a:lnTo>
                <a:lnTo>
                  <a:pt x="96" y="229"/>
                </a:lnTo>
                <a:lnTo>
                  <a:pt x="98" y="233"/>
                </a:lnTo>
                <a:lnTo>
                  <a:pt x="100" y="234"/>
                </a:lnTo>
                <a:lnTo>
                  <a:pt x="102" y="236"/>
                </a:lnTo>
                <a:lnTo>
                  <a:pt x="104" y="236"/>
                </a:lnTo>
                <a:lnTo>
                  <a:pt x="104" y="242"/>
                </a:lnTo>
                <a:lnTo>
                  <a:pt x="106" y="246"/>
                </a:lnTo>
                <a:lnTo>
                  <a:pt x="110" y="250"/>
                </a:lnTo>
                <a:lnTo>
                  <a:pt x="114" y="252"/>
                </a:lnTo>
                <a:lnTo>
                  <a:pt x="117" y="254"/>
                </a:lnTo>
                <a:lnTo>
                  <a:pt x="121" y="258"/>
                </a:lnTo>
                <a:lnTo>
                  <a:pt x="121" y="259"/>
                </a:lnTo>
                <a:lnTo>
                  <a:pt x="125" y="263"/>
                </a:lnTo>
                <a:lnTo>
                  <a:pt x="121" y="267"/>
                </a:lnTo>
                <a:lnTo>
                  <a:pt x="121" y="271"/>
                </a:lnTo>
                <a:lnTo>
                  <a:pt x="117" y="275"/>
                </a:lnTo>
                <a:lnTo>
                  <a:pt x="115" y="277"/>
                </a:lnTo>
                <a:lnTo>
                  <a:pt x="114" y="279"/>
                </a:lnTo>
                <a:lnTo>
                  <a:pt x="112" y="282"/>
                </a:lnTo>
                <a:lnTo>
                  <a:pt x="110" y="284"/>
                </a:lnTo>
                <a:lnTo>
                  <a:pt x="110" y="288"/>
                </a:lnTo>
                <a:lnTo>
                  <a:pt x="110" y="294"/>
                </a:lnTo>
                <a:lnTo>
                  <a:pt x="114" y="298"/>
                </a:lnTo>
                <a:lnTo>
                  <a:pt x="121" y="302"/>
                </a:lnTo>
                <a:lnTo>
                  <a:pt x="125" y="302"/>
                </a:lnTo>
                <a:lnTo>
                  <a:pt x="131" y="302"/>
                </a:lnTo>
                <a:lnTo>
                  <a:pt x="137" y="306"/>
                </a:lnTo>
                <a:lnTo>
                  <a:pt x="140" y="309"/>
                </a:lnTo>
                <a:lnTo>
                  <a:pt x="140" y="315"/>
                </a:lnTo>
                <a:lnTo>
                  <a:pt x="140" y="319"/>
                </a:lnTo>
                <a:lnTo>
                  <a:pt x="140" y="321"/>
                </a:lnTo>
                <a:lnTo>
                  <a:pt x="138" y="323"/>
                </a:lnTo>
                <a:lnTo>
                  <a:pt x="137" y="325"/>
                </a:lnTo>
                <a:lnTo>
                  <a:pt x="135" y="329"/>
                </a:lnTo>
                <a:lnTo>
                  <a:pt x="135" y="330"/>
                </a:lnTo>
                <a:lnTo>
                  <a:pt x="133" y="332"/>
                </a:lnTo>
                <a:lnTo>
                  <a:pt x="133" y="336"/>
                </a:lnTo>
                <a:lnTo>
                  <a:pt x="131" y="336"/>
                </a:lnTo>
                <a:lnTo>
                  <a:pt x="129" y="336"/>
                </a:lnTo>
                <a:lnTo>
                  <a:pt x="125" y="336"/>
                </a:lnTo>
                <a:lnTo>
                  <a:pt x="121" y="336"/>
                </a:lnTo>
                <a:lnTo>
                  <a:pt x="115" y="336"/>
                </a:lnTo>
                <a:lnTo>
                  <a:pt x="114" y="336"/>
                </a:lnTo>
                <a:lnTo>
                  <a:pt x="108" y="340"/>
                </a:lnTo>
                <a:lnTo>
                  <a:pt x="102" y="344"/>
                </a:lnTo>
                <a:lnTo>
                  <a:pt x="94" y="350"/>
                </a:lnTo>
                <a:lnTo>
                  <a:pt x="87" y="355"/>
                </a:lnTo>
                <a:lnTo>
                  <a:pt x="83" y="359"/>
                </a:lnTo>
                <a:lnTo>
                  <a:pt x="75" y="365"/>
                </a:lnTo>
                <a:lnTo>
                  <a:pt x="73" y="373"/>
                </a:lnTo>
                <a:lnTo>
                  <a:pt x="71" y="382"/>
                </a:lnTo>
                <a:lnTo>
                  <a:pt x="73" y="382"/>
                </a:lnTo>
                <a:lnTo>
                  <a:pt x="73" y="386"/>
                </a:lnTo>
                <a:lnTo>
                  <a:pt x="75" y="386"/>
                </a:lnTo>
                <a:lnTo>
                  <a:pt x="75" y="388"/>
                </a:lnTo>
                <a:lnTo>
                  <a:pt x="77" y="388"/>
                </a:lnTo>
                <a:lnTo>
                  <a:pt x="77" y="390"/>
                </a:lnTo>
                <a:lnTo>
                  <a:pt x="77" y="392"/>
                </a:lnTo>
                <a:lnTo>
                  <a:pt x="75" y="394"/>
                </a:lnTo>
                <a:lnTo>
                  <a:pt x="75" y="398"/>
                </a:lnTo>
                <a:lnTo>
                  <a:pt x="73" y="400"/>
                </a:lnTo>
                <a:lnTo>
                  <a:pt x="71" y="402"/>
                </a:lnTo>
                <a:lnTo>
                  <a:pt x="69" y="402"/>
                </a:lnTo>
                <a:lnTo>
                  <a:pt x="67" y="403"/>
                </a:lnTo>
                <a:lnTo>
                  <a:pt x="66" y="403"/>
                </a:lnTo>
                <a:lnTo>
                  <a:pt x="62" y="403"/>
                </a:lnTo>
                <a:lnTo>
                  <a:pt x="58" y="402"/>
                </a:lnTo>
                <a:lnTo>
                  <a:pt x="56" y="400"/>
                </a:lnTo>
                <a:lnTo>
                  <a:pt x="56" y="396"/>
                </a:lnTo>
                <a:lnTo>
                  <a:pt x="56" y="394"/>
                </a:lnTo>
                <a:lnTo>
                  <a:pt x="56" y="392"/>
                </a:lnTo>
                <a:lnTo>
                  <a:pt x="58" y="388"/>
                </a:lnTo>
                <a:lnTo>
                  <a:pt x="52" y="386"/>
                </a:lnTo>
                <a:lnTo>
                  <a:pt x="44" y="382"/>
                </a:lnTo>
                <a:lnTo>
                  <a:pt x="39" y="382"/>
                </a:lnTo>
                <a:lnTo>
                  <a:pt x="33" y="378"/>
                </a:lnTo>
                <a:lnTo>
                  <a:pt x="29" y="373"/>
                </a:lnTo>
                <a:lnTo>
                  <a:pt x="25" y="369"/>
                </a:lnTo>
                <a:lnTo>
                  <a:pt x="23" y="363"/>
                </a:lnTo>
                <a:lnTo>
                  <a:pt x="21" y="357"/>
                </a:lnTo>
                <a:lnTo>
                  <a:pt x="23" y="355"/>
                </a:lnTo>
                <a:lnTo>
                  <a:pt x="23" y="354"/>
                </a:lnTo>
                <a:lnTo>
                  <a:pt x="25" y="354"/>
                </a:lnTo>
                <a:lnTo>
                  <a:pt x="27" y="352"/>
                </a:lnTo>
                <a:lnTo>
                  <a:pt x="29" y="352"/>
                </a:lnTo>
                <a:lnTo>
                  <a:pt x="31" y="352"/>
                </a:lnTo>
                <a:lnTo>
                  <a:pt x="33" y="350"/>
                </a:lnTo>
                <a:lnTo>
                  <a:pt x="33" y="344"/>
                </a:lnTo>
                <a:lnTo>
                  <a:pt x="35" y="344"/>
                </a:lnTo>
                <a:lnTo>
                  <a:pt x="35" y="340"/>
                </a:lnTo>
                <a:lnTo>
                  <a:pt x="37" y="340"/>
                </a:lnTo>
                <a:lnTo>
                  <a:pt x="41" y="334"/>
                </a:lnTo>
                <a:lnTo>
                  <a:pt x="42" y="330"/>
                </a:lnTo>
                <a:lnTo>
                  <a:pt x="44" y="329"/>
                </a:lnTo>
                <a:lnTo>
                  <a:pt x="48" y="325"/>
                </a:lnTo>
                <a:lnTo>
                  <a:pt x="48" y="323"/>
                </a:lnTo>
                <a:lnTo>
                  <a:pt x="48" y="317"/>
                </a:lnTo>
                <a:lnTo>
                  <a:pt x="48" y="313"/>
                </a:lnTo>
                <a:lnTo>
                  <a:pt x="44" y="309"/>
                </a:lnTo>
                <a:lnTo>
                  <a:pt x="42" y="306"/>
                </a:lnTo>
                <a:lnTo>
                  <a:pt x="41" y="302"/>
                </a:lnTo>
                <a:lnTo>
                  <a:pt x="41" y="296"/>
                </a:lnTo>
                <a:lnTo>
                  <a:pt x="39" y="292"/>
                </a:lnTo>
                <a:lnTo>
                  <a:pt x="39" y="288"/>
                </a:lnTo>
                <a:lnTo>
                  <a:pt x="39" y="286"/>
                </a:lnTo>
                <a:lnTo>
                  <a:pt x="39" y="284"/>
                </a:lnTo>
                <a:lnTo>
                  <a:pt x="39" y="282"/>
                </a:lnTo>
                <a:lnTo>
                  <a:pt x="41" y="281"/>
                </a:lnTo>
                <a:lnTo>
                  <a:pt x="41" y="279"/>
                </a:lnTo>
                <a:lnTo>
                  <a:pt x="41" y="277"/>
                </a:lnTo>
                <a:lnTo>
                  <a:pt x="39" y="277"/>
                </a:lnTo>
                <a:lnTo>
                  <a:pt x="39" y="275"/>
                </a:lnTo>
                <a:lnTo>
                  <a:pt x="37" y="267"/>
                </a:lnTo>
                <a:lnTo>
                  <a:pt x="35" y="263"/>
                </a:lnTo>
                <a:lnTo>
                  <a:pt x="31" y="263"/>
                </a:lnTo>
                <a:lnTo>
                  <a:pt x="27" y="259"/>
                </a:lnTo>
                <a:lnTo>
                  <a:pt x="23" y="258"/>
                </a:lnTo>
                <a:lnTo>
                  <a:pt x="21" y="256"/>
                </a:lnTo>
                <a:lnTo>
                  <a:pt x="18" y="254"/>
                </a:lnTo>
                <a:lnTo>
                  <a:pt x="18" y="250"/>
                </a:lnTo>
                <a:lnTo>
                  <a:pt x="14" y="246"/>
                </a:lnTo>
                <a:lnTo>
                  <a:pt x="10" y="242"/>
                </a:lnTo>
                <a:lnTo>
                  <a:pt x="10" y="238"/>
                </a:lnTo>
                <a:lnTo>
                  <a:pt x="6" y="234"/>
                </a:lnTo>
                <a:lnTo>
                  <a:pt x="4" y="229"/>
                </a:lnTo>
                <a:lnTo>
                  <a:pt x="2" y="229"/>
                </a:lnTo>
                <a:lnTo>
                  <a:pt x="2" y="225"/>
                </a:lnTo>
                <a:lnTo>
                  <a:pt x="0" y="225"/>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703" name="Freeform 244"/>
          <p:cNvSpPr>
            <a:spLocks/>
          </p:cNvSpPr>
          <p:nvPr/>
        </p:nvSpPr>
        <p:spPr bwMode="auto">
          <a:xfrm>
            <a:off x="5976615" y="5689600"/>
            <a:ext cx="77788" cy="63500"/>
          </a:xfrm>
          <a:custGeom>
            <a:avLst/>
            <a:gdLst>
              <a:gd name="T0" fmla="*/ 6 w 123"/>
              <a:gd name="T1" fmla="*/ 61 h 96"/>
              <a:gd name="T2" fmla="*/ 19 w 123"/>
              <a:gd name="T3" fmla="*/ 46 h 96"/>
              <a:gd name="T4" fmla="*/ 35 w 123"/>
              <a:gd name="T5" fmla="*/ 28 h 96"/>
              <a:gd name="T6" fmla="*/ 42 w 123"/>
              <a:gd name="T7" fmla="*/ 17 h 96"/>
              <a:gd name="T8" fmla="*/ 48 w 123"/>
              <a:gd name="T9" fmla="*/ 23 h 96"/>
              <a:gd name="T10" fmla="*/ 56 w 123"/>
              <a:gd name="T11" fmla="*/ 27 h 96"/>
              <a:gd name="T12" fmla="*/ 73 w 123"/>
              <a:gd name="T13" fmla="*/ 23 h 96"/>
              <a:gd name="T14" fmla="*/ 96 w 123"/>
              <a:gd name="T15" fmla="*/ 7 h 96"/>
              <a:gd name="T16" fmla="*/ 113 w 123"/>
              <a:gd name="T17" fmla="*/ 0 h 96"/>
              <a:gd name="T18" fmla="*/ 121 w 123"/>
              <a:gd name="T19" fmla="*/ 3 h 96"/>
              <a:gd name="T20" fmla="*/ 123 w 123"/>
              <a:gd name="T21" fmla="*/ 7 h 96"/>
              <a:gd name="T22" fmla="*/ 123 w 123"/>
              <a:gd name="T23" fmla="*/ 13 h 96"/>
              <a:gd name="T24" fmla="*/ 123 w 123"/>
              <a:gd name="T25" fmla="*/ 17 h 96"/>
              <a:gd name="T26" fmla="*/ 123 w 123"/>
              <a:gd name="T27" fmla="*/ 23 h 96"/>
              <a:gd name="T28" fmla="*/ 123 w 123"/>
              <a:gd name="T29" fmla="*/ 28 h 96"/>
              <a:gd name="T30" fmla="*/ 123 w 123"/>
              <a:gd name="T31" fmla="*/ 32 h 96"/>
              <a:gd name="T32" fmla="*/ 123 w 123"/>
              <a:gd name="T33" fmla="*/ 38 h 96"/>
              <a:gd name="T34" fmla="*/ 117 w 123"/>
              <a:gd name="T35" fmla="*/ 42 h 96"/>
              <a:gd name="T36" fmla="*/ 111 w 123"/>
              <a:gd name="T37" fmla="*/ 42 h 96"/>
              <a:gd name="T38" fmla="*/ 104 w 123"/>
              <a:gd name="T39" fmla="*/ 42 h 96"/>
              <a:gd name="T40" fmla="*/ 92 w 123"/>
              <a:gd name="T41" fmla="*/ 46 h 96"/>
              <a:gd name="T42" fmla="*/ 81 w 123"/>
              <a:gd name="T43" fmla="*/ 59 h 96"/>
              <a:gd name="T44" fmla="*/ 69 w 123"/>
              <a:gd name="T45" fmla="*/ 73 h 96"/>
              <a:gd name="T46" fmla="*/ 54 w 123"/>
              <a:gd name="T47" fmla="*/ 80 h 96"/>
              <a:gd name="T48" fmla="*/ 42 w 123"/>
              <a:gd name="T49" fmla="*/ 76 h 96"/>
              <a:gd name="T50" fmla="*/ 35 w 123"/>
              <a:gd name="T51" fmla="*/ 84 h 96"/>
              <a:gd name="T52" fmla="*/ 29 w 123"/>
              <a:gd name="T53" fmla="*/ 92 h 96"/>
              <a:gd name="T54" fmla="*/ 21 w 123"/>
              <a:gd name="T55" fmla="*/ 96 h 96"/>
              <a:gd name="T56" fmla="*/ 12 w 123"/>
              <a:gd name="T57" fmla="*/ 96 h 96"/>
              <a:gd name="T58" fmla="*/ 6 w 123"/>
              <a:gd name="T59" fmla="*/ 94 h 96"/>
              <a:gd name="T60" fmla="*/ 4 w 123"/>
              <a:gd name="T61" fmla="*/ 90 h 96"/>
              <a:gd name="T62" fmla="*/ 2 w 123"/>
              <a:gd name="T63" fmla="*/ 84 h 96"/>
              <a:gd name="T64" fmla="*/ 2 w 123"/>
              <a:gd name="T65" fmla="*/ 75 h 96"/>
              <a:gd name="T66" fmla="*/ 2 w 123"/>
              <a:gd name="T67" fmla="*/ 71 h 96"/>
              <a:gd name="T68" fmla="*/ 0 w 123"/>
              <a:gd name="T69" fmla="*/ 67 h 96"/>
              <a:gd name="T70" fmla="*/ 2 w 123"/>
              <a:gd name="T71" fmla="*/ 65 h 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3"/>
              <a:gd name="T109" fmla="*/ 0 h 96"/>
              <a:gd name="T110" fmla="*/ 123 w 123"/>
              <a:gd name="T111" fmla="*/ 96 h 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3" h="96">
                <a:moveTo>
                  <a:pt x="2" y="63"/>
                </a:moveTo>
                <a:lnTo>
                  <a:pt x="6" y="61"/>
                </a:lnTo>
                <a:lnTo>
                  <a:pt x="14" y="55"/>
                </a:lnTo>
                <a:lnTo>
                  <a:pt x="19" y="46"/>
                </a:lnTo>
                <a:lnTo>
                  <a:pt x="27" y="36"/>
                </a:lnTo>
                <a:lnTo>
                  <a:pt x="35" y="28"/>
                </a:lnTo>
                <a:lnTo>
                  <a:pt x="38" y="21"/>
                </a:lnTo>
                <a:lnTo>
                  <a:pt x="42" y="17"/>
                </a:lnTo>
                <a:lnTo>
                  <a:pt x="46" y="17"/>
                </a:lnTo>
                <a:lnTo>
                  <a:pt x="48" y="23"/>
                </a:lnTo>
                <a:lnTo>
                  <a:pt x="52" y="25"/>
                </a:lnTo>
                <a:lnTo>
                  <a:pt x="56" y="27"/>
                </a:lnTo>
                <a:lnTo>
                  <a:pt x="60" y="27"/>
                </a:lnTo>
                <a:lnTo>
                  <a:pt x="73" y="23"/>
                </a:lnTo>
                <a:lnTo>
                  <a:pt x="85" y="15"/>
                </a:lnTo>
                <a:lnTo>
                  <a:pt x="96" y="7"/>
                </a:lnTo>
                <a:lnTo>
                  <a:pt x="110" y="3"/>
                </a:lnTo>
                <a:lnTo>
                  <a:pt x="113" y="0"/>
                </a:lnTo>
                <a:lnTo>
                  <a:pt x="117" y="0"/>
                </a:lnTo>
                <a:lnTo>
                  <a:pt x="121" y="3"/>
                </a:lnTo>
                <a:lnTo>
                  <a:pt x="123" y="7"/>
                </a:lnTo>
                <a:lnTo>
                  <a:pt x="123" y="11"/>
                </a:lnTo>
                <a:lnTo>
                  <a:pt x="123" y="13"/>
                </a:lnTo>
                <a:lnTo>
                  <a:pt x="123" y="15"/>
                </a:lnTo>
                <a:lnTo>
                  <a:pt x="123" y="17"/>
                </a:lnTo>
                <a:lnTo>
                  <a:pt x="123" y="21"/>
                </a:lnTo>
                <a:lnTo>
                  <a:pt x="123" y="23"/>
                </a:lnTo>
                <a:lnTo>
                  <a:pt x="123" y="27"/>
                </a:lnTo>
                <a:lnTo>
                  <a:pt x="123" y="28"/>
                </a:lnTo>
                <a:lnTo>
                  <a:pt x="123" y="30"/>
                </a:lnTo>
                <a:lnTo>
                  <a:pt x="123" y="32"/>
                </a:lnTo>
                <a:lnTo>
                  <a:pt x="123" y="34"/>
                </a:lnTo>
                <a:lnTo>
                  <a:pt x="123" y="38"/>
                </a:lnTo>
                <a:lnTo>
                  <a:pt x="121" y="42"/>
                </a:lnTo>
                <a:lnTo>
                  <a:pt x="117" y="42"/>
                </a:lnTo>
                <a:lnTo>
                  <a:pt x="115" y="42"/>
                </a:lnTo>
                <a:lnTo>
                  <a:pt x="111" y="42"/>
                </a:lnTo>
                <a:lnTo>
                  <a:pt x="108" y="42"/>
                </a:lnTo>
                <a:lnTo>
                  <a:pt x="104" y="42"/>
                </a:lnTo>
                <a:lnTo>
                  <a:pt x="102" y="42"/>
                </a:lnTo>
                <a:lnTo>
                  <a:pt x="92" y="46"/>
                </a:lnTo>
                <a:lnTo>
                  <a:pt x="86" y="51"/>
                </a:lnTo>
                <a:lnTo>
                  <a:pt x="81" y="59"/>
                </a:lnTo>
                <a:lnTo>
                  <a:pt x="75" y="65"/>
                </a:lnTo>
                <a:lnTo>
                  <a:pt x="69" y="73"/>
                </a:lnTo>
                <a:lnTo>
                  <a:pt x="63" y="76"/>
                </a:lnTo>
                <a:lnTo>
                  <a:pt x="54" y="80"/>
                </a:lnTo>
                <a:lnTo>
                  <a:pt x="46" y="75"/>
                </a:lnTo>
                <a:lnTo>
                  <a:pt x="42" y="76"/>
                </a:lnTo>
                <a:lnTo>
                  <a:pt x="38" y="80"/>
                </a:lnTo>
                <a:lnTo>
                  <a:pt x="35" y="84"/>
                </a:lnTo>
                <a:lnTo>
                  <a:pt x="33" y="88"/>
                </a:lnTo>
                <a:lnTo>
                  <a:pt x="29" y="92"/>
                </a:lnTo>
                <a:lnTo>
                  <a:pt x="27" y="94"/>
                </a:lnTo>
                <a:lnTo>
                  <a:pt x="21" y="96"/>
                </a:lnTo>
                <a:lnTo>
                  <a:pt x="15" y="96"/>
                </a:lnTo>
                <a:lnTo>
                  <a:pt x="12" y="96"/>
                </a:lnTo>
                <a:lnTo>
                  <a:pt x="10" y="96"/>
                </a:lnTo>
                <a:lnTo>
                  <a:pt x="6" y="94"/>
                </a:lnTo>
                <a:lnTo>
                  <a:pt x="4" y="92"/>
                </a:lnTo>
                <a:lnTo>
                  <a:pt x="4" y="90"/>
                </a:lnTo>
                <a:lnTo>
                  <a:pt x="2" y="84"/>
                </a:lnTo>
                <a:lnTo>
                  <a:pt x="2" y="80"/>
                </a:lnTo>
                <a:lnTo>
                  <a:pt x="2" y="75"/>
                </a:lnTo>
                <a:lnTo>
                  <a:pt x="2" y="73"/>
                </a:lnTo>
                <a:lnTo>
                  <a:pt x="2" y="71"/>
                </a:lnTo>
                <a:lnTo>
                  <a:pt x="0" y="69"/>
                </a:lnTo>
                <a:lnTo>
                  <a:pt x="0" y="67"/>
                </a:lnTo>
                <a:lnTo>
                  <a:pt x="0" y="65"/>
                </a:lnTo>
                <a:lnTo>
                  <a:pt x="2" y="65"/>
                </a:lnTo>
                <a:lnTo>
                  <a:pt x="2" y="63"/>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04" name="Freeform 245"/>
          <p:cNvSpPr>
            <a:spLocks/>
          </p:cNvSpPr>
          <p:nvPr/>
        </p:nvSpPr>
        <p:spPr bwMode="auto">
          <a:xfrm>
            <a:off x="5976615" y="5689600"/>
            <a:ext cx="77788" cy="63500"/>
          </a:xfrm>
          <a:custGeom>
            <a:avLst/>
            <a:gdLst>
              <a:gd name="T0" fmla="*/ 6 w 123"/>
              <a:gd name="T1" fmla="*/ 61 h 96"/>
              <a:gd name="T2" fmla="*/ 19 w 123"/>
              <a:gd name="T3" fmla="*/ 46 h 96"/>
              <a:gd name="T4" fmla="*/ 35 w 123"/>
              <a:gd name="T5" fmla="*/ 28 h 96"/>
              <a:gd name="T6" fmla="*/ 42 w 123"/>
              <a:gd name="T7" fmla="*/ 17 h 96"/>
              <a:gd name="T8" fmla="*/ 48 w 123"/>
              <a:gd name="T9" fmla="*/ 23 h 96"/>
              <a:gd name="T10" fmla="*/ 56 w 123"/>
              <a:gd name="T11" fmla="*/ 27 h 96"/>
              <a:gd name="T12" fmla="*/ 73 w 123"/>
              <a:gd name="T13" fmla="*/ 23 h 96"/>
              <a:gd name="T14" fmla="*/ 96 w 123"/>
              <a:gd name="T15" fmla="*/ 7 h 96"/>
              <a:gd name="T16" fmla="*/ 113 w 123"/>
              <a:gd name="T17" fmla="*/ 0 h 96"/>
              <a:gd name="T18" fmla="*/ 121 w 123"/>
              <a:gd name="T19" fmla="*/ 3 h 96"/>
              <a:gd name="T20" fmla="*/ 123 w 123"/>
              <a:gd name="T21" fmla="*/ 7 h 96"/>
              <a:gd name="T22" fmla="*/ 123 w 123"/>
              <a:gd name="T23" fmla="*/ 13 h 96"/>
              <a:gd name="T24" fmla="*/ 123 w 123"/>
              <a:gd name="T25" fmla="*/ 17 h 96"/>
              <a:gd name="T26" fmla="*/ 123 w 123"/>
              <a:gd name="T27" fmla="*/ 23 h 96"/>
              <a:gd name="T28" fmla="*/ 123 w 123"/>
              <a:gd name="T29" fmla="*/ 28 h 96"/>
              <a:gd name="T30" fmla="*/ 123 w 123"/>
              <a:gd name="T31" fmla="*/ 32 h 96"/>
              <a:gd name="T32" fmla="*/ 123 w 123"/>
              <a:gd name="T33" fmla="*/ 38 h 96"/>
              <a:gd name="T34" fmla="*/ 117 w 123"/>
              <a:gd name="T35" fmla="*/ 42 h 96"/>
              <a:gd name="T36" fmla="*/ 111 w 123"/>
              <a:gd name="T37" fmla="*/ 42 h 96"/>
              <a:gd name="T38" fmla="*/ 104 w 123"/>
              <a:gd name="T39" fmla="*/ 42 h 96"/>
              <a:gd name="T40" fmla="*/ 92 w 123"/>
              <a:gd name="T41" fmla="*/ 46 h 96"/>
              <a:gd name="T42" fmla="*/ 81 w 123"/>
              <a:gd name="T43" fmla="*/ 59 h 96"/>
              <a:gd name="T44" fmla="*/ 69 w 123"/>
              <a:gd name="T45" fmla="*/ 73 h 96"/>
              <a:gd name="T46" fmla="*/ 54 w 123"/>
              <a:gd name="T47" fmla="*/ 80 h 96"/>
              <a:gd name="T48" fmla="*/ 42 w 123"/>
              <a:gd name="T49" fmla="*/ 76 h 96"/>
              <a:gd name="T50" fmla="*/ 35 w 123"/>
              <a:gd name="T51" fmla="*/ 84 h 96"/>
              <a:gd name="T52" fmla="*/ 29 w 123"/>
              <a:gd name="T53" fmla="*/ 92 h 96"/>
              <a:gd name="T54" fmla="*/ 21 w 123"/>
              <a:gd name="T55" fmla="*/ 96 h 96"/>
              <a:gd name="T56" fmla="*/ 12 w 123"/>
              <a:gd name="T57" fmla="*/ 96 h 96"/>
              <a:gd name="T58" fmla="*/ 6 w 123"/>
              <a:gd name="T59" fmla="*/ 94 h 96"/>
              <a:gd name="T60" fmla="*/ 4 w 123"/>
              <a:gd name="T61" fmla="*/ 90 h 96"/>
              <a:gd name="T62" fmla="*/ 2 w 123"/>
              <a:gd name="T63" fmla="*/ 84 h 96"/>
              <a:gd name="T64" fmla="*/ 2 w 123"/>
              <a:gd name="T65" fmla="*/ 75 h 96"/>
              <a:gd name="T66" fmla="*/ 2 w 123"/>
              <a:gd name="T67" fmla="*/ 71 h 96"/>
              <a:gd name="T68" fmla="*/ 0 w 123"/>
              <a:gd name="T69" fmla="*/ 67 h 96"/>
              <a:gd name="T70" fmla="*/ 2 w 123"/>
              <a:gd name="T71" fmla="*/ 65 h 9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23"/>
              <a:gd name="T109" fmla="*/ 0 h 96"/>
              <a:gd name="T110" fmla="*/ 123 w 123"/>
              <a:gd name="T111" fmla="*/ 96 h 9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23" h="96">
                <a:moveTo>
                  <a:pt x="2" y="63"/>
                </a:moveTo>
                <a:lnTo>
                  <a:pt x="6" y="61"/>
                </a:lnTo>
                <a:lnTo>
                  <a:pt x="14" y="55"/>
                </a:lnTo>
                <a:lnTo>
                  <a:pt x="19" y="46"/>
                </a:lnTo>
                <a:lnTo>
                  <a:pt x="27" y="36"/>
                </a:lnTo>
                <a:lnTo>
                  <a:pt x="35" y="28"/>
                </a:lnTo>
                <a:lnTo>
                  <a:pt x="38" y="21"/>
                </a:lnTo>
                <a:lnTo>
                  <a:pt x="42" y="17"/>
                </a:lnTo>
                <a:lnTo>
                  <a:pt x="46" y="17"/>
                </a:lnTo>
                <a:lnTo>
                  <a:pt x="48" y="23"/>
                </a:lnTo>
                <a:lnTo>
                  <a:pt x="52" y="25"/>
                </a:lnTo>
                <a:lnTo>
                  <a:pt x="56" y="27"/>
                </a:lnTo>
                <a:lnTo>
                  <a:pt x="60" y="27"/>
                </a:lnTo>
                <a:lnTo>
                  <a:pt x="73" y="23"/>
                </a:lnTo>
                <a:lnTo>
                  <a:pt x="85" y="15"/>
                </a:lnTo>
                <a:lnTo>
                  <a:pt x="96" y="7"/>
                </a:lnTo>
                <a:lnTo>
                  <a:pt x="110" y="3"/>
                </a:lnTo>
                <a:lnTo>
                  <a:pt x="113" y="0"/>
                </a:lnTo>
                <a:lnTo>
                  <a:pt x="117" y="0"/>
                </a:lnTo>
                <a:lnTo>
                  <a:pt x="121" y="3"/>
                </a:lnTo>
                <a:lnTo>
                  <a:pt x="123" y="7"/>
                </a:lnTo>
                <a:lnTo>
                  <a:pt x="123" y="11"/>
                </a:lnTo>
                <a:lnTo>
                  <a:pt x="123" y="13"/>
                </a:lnTo>
                <a:lnTo>
                  <a:pt x="123" y="15"/>
                </a:lnTo>
                <a:lnTo>
                  <a:pt x="123" y="17"/>
                </a:lnTo>
                <a:lnTo>
                  <a:pt x="123" y="21"/>
                </a:lnTo>
                <a:lnTo>
                  <a:pt x="123" y="23"/>
                </a:lnTo>
                <a:lnTo>
                  <a:pt x="123" y="27"/>
                </a:lnTo>
                <a:lnTo>
                  <a:pt x="123" y="28"/>
                </a:lnTo>
                <a:lnTo>
                  <a:pt x="123" y="30"/>
                </a:lnTo>
                <a:lnTo>
                  <a:pt x="123" y="32"/>
                </a:lnTo>
                <a:lnTo>
                  <a:pt x="123" y="34"/>
                </a:lnTo>
                <a:lnTo>
                  <a:pt x="123" y="38"/>
                </a:lnTo>
                <a:lnTo>
                  <a:pt x="121" y="42"/>
                </a:lnTo>
                <a:lnTo>
                  <a:pt x="117" y="42"/>
                </a:lnTo>
                <a:lnTo>
                  <a:pt x="115" y="42"/>
                </a:lnTo>
                <a:lnTo>
                  <a:pt x="111" y="42"/>
                </a:lnTo>
                <a:lnTo>
                  <a:pt x="108" y="42"/>
                </a:lnTo>
                <a:lnTo>
                  <a:pt x="104" y="42"/>
                </a:lnTo>
                <a:lnTo>
                  <a:pt x="102" y="42"/>
                </a:lnTo>
                <a:lnTo>
                  <a:pt x="92" y="46"/>
                </a:lnTo>
                <a:lnTo>
                  <a:pt x="86" y="51"/>
                </a:lnTo>
                <a:lnTo>
                  <a:pt x="81" y="59"/>
                </a:lnTo>
                <a:lnTo>
                  <a:pt x="75" y="65"/>
                </a:lnTo>
                <a:lnTo>
                  <a:pt x="69" y="73"/>
                </a:lnTo>
                <a:lnTo>
                  <a:pt x="63" y="76"/>
                </a:lnTo>
                <a:lnTo>
                  <a:pt x="54" y="80"/>
                </a:lnTo>
                <a:lnTo>
                  <a:pt x="46" y="75"/>
                </a:lnTo>
                <a:lnTo>
                  <a:pt x="42" y="76"/>
                </a:lnTo>
                <a:lnTo>
                  <a:pt x="38" y="80"/>
                </a:lnTo>
                <a:lnTo>
                  <a:pt x="35" y="84"/>
                </a:lnTo>
                <a:lnTo>
                  <a:pt x="33" y="88"/>
                </a:lnTo>
                <a:lnTo>
                  <a:pt x="29" y="92"/>
                </a:lnTo>
                <a:lnTo>
                  <a:pt x="27" y="94"/>
                </a:lnTo>
                <a:lnTo>
                  <a:pt x="21" y="96"/>
                </a:lnTo>
                <a:lnTo>
                  <a:pt x="15" y="96"/>
                </a:lnTo>
                <a:lnTo>
                  <a:pt x="12" y="96"/>
                </a:lnTo>
                <a:lnTo>
                  <a:pt x="10" y="96"/>
                </a:lnTo>
                <a:lnTo>
                  <a:pt x="6" y="94"/>
                </a:lnTo>
                <a:lnTo>
                  <a:pt x="4" y="92"/>
                </a:lnTo>
                <a:lnTo>
                  <a:pt x="4" y="90"/>
                </a:lnTo>
                <a:lnTo>
                  <a:pt x="2" y="84"/>
                </a:lnTo>
                <a:lnTo>
                  <a:pt x="2" y="80"/>
                </a:lnTo>
                <a:lnTo>
                  <a:pt x="2" y="75"/>
                </a:lnTo>
                <a:lnTo>
                  <a:pt x="2" y="73"/>
                </a:lnTo>
                <a:lnTo>
                  <a:pt x="2" y="71"/>
                </a:lnTo>
                <a:lnTo>
                  <a:pt x="0" y="69"/>
                </a:lnTo>
                <a:lnTo>
                  <a:pt x="0" y="67"/>
                </a:lnTo>
                <a:lnTo>
                  <a:pt x="0" y="65"/>
                </a:lnTo>
                <a:lnTo>
                  <a:pt x="2" y="65"/>
                </a:lnTo>
                <a:lnTo>
                  <a:pt x="2" y="63"/>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705" name="Freeform 246"/>
          <p:cNvSpPr>
            <a:spLocks/>
          </p:cNvSpPr>
          <p:nvPr/>
        </p:nvSpPr>
        <p:spPr bwMode="auto">
          <a:xfrm>
            <a:off x="6097265" y="4930775"/>
            <a:ext cx="41275" cy="39688"/>
          </a:xfrm>
          <a:custGeom>
            <a:avLst/>
            <a:gdLst>
              <a:gd name="T0" fmla="*/ 36 w 63"/>
              <a:gd name="T1" fmla="*/ 0 h 60"/>
              <a:gd name="T2" fmla="*/ 42 w 63"/>
              <a:gd name="T3" fmla="*/ 2 h 60"/>
              <a:gd name="T4" fmla="*/ 48 w 63"/>
              <a:gd name="T5" fmla="*/ 6 h 60"/>
              <a:gd name="T6" fmla="*/ 52 w 63"/>
              <a:gd name="T7" fmla="*/ 10 h 60"/>
              <a:gd name="T8" fmla="*/ 56 w 63"/>
              <a:gd name="T9" fmla="*/ 18 h 60"/>
              <a:gd name="T10" fmla="*/ 61 w 63"/>
              <a:gd name="T11" fmla="*/ 23 h 60"/>
              <a:gd name="T12" fmla="*/ 63 w 63"/>
              <a:gd name="T13" fmla="*/ 29 h 60"/>
              <a:gd name="T14" fmla="*/ 63 w 63"/>
              <a:gd name="T15" fmla="*/ 35 h 60"/>
              <a:gd name="T16" fmla="*/ 63 w 63"/>
              <a:gd name="T17" fmla="*/ 39 h 60"/>
              <a:gd name="T18" fmla="*/ 61 w 63"/>
              <a:gd name="T19" fmla="*/ 43 h 60"/>
              <a:gd name="T20" fmla="*/ 56 w 63"/>
              <a:gd name="T21" fmla="*/ 44 h 60"/>
              <a:gd name="T22" fmla="*/ 52 w 63"/>
              <a:gd name="T23" fmla="*/ 50 h 60"/>
              <a:gd name="T24" fmla="*/ 42 w 63"/>
              <a:gd name="T25" fmla="*/ 54 h 60"/>
              <a:gd name="T26" fmla="*/ 35 w 63"/>
              <a:gd name="T27" fmla="*/ 56 h 60"/>
              <a:gd name="T28" fmla="*/ 27 w 63"/>
              <a:gd name="T29" fmla="*/ 58 h 60"/>
              <a:gd name="T30" fmla="*/ 21 w 63"/>
              <a:gd name="T31" fmla="*/ 60 h 60"/>
              <a:gd name="T32" fmla="*/ 17 w 63"/>
              <a:gd name="T33" fmla="*/ 60 h 60"/>
              <a:gd name="T34" fmla="*/ 11 w 63"/>
              <a:gd name="T35" fmla="*/ 60 h 60"/>
              <a:gd name="T36" fmla="*/ 10 w 63"/>
              <a:gd name="T37" fmla="*/ 58 h 60"/>
              <a:gd name="T38" fmla="*/ 6 w 63"/>
              <a:gd name="T39" fmla="*/ 54 h 60"/>
              <a:gd name="T40" fmla="*/ 4 w 63"/>
              <a:gd name="T41" fmla="*/ 50 h 60"/>
              <a:gd name="T42" fmla="*/ 2 w 63"/>
              <a:gd name="T43" fmla="*/ 44 h 60"/>
              <a:gd name="T44" fmla="*/ 0 w 63"/>
              <a:gd name="T45" fmla="*/ 39 h 60"/>
              <a:gd name="T46" fmla="*/ 0 w 63"/>
              <a:gd name="T47" fmla="*/ 35 h 60"/>
              <a:gd name="T48" fmla="*/ 0 w 63"/>
              <a:gd name="T49" fmla="*/ 31 h 60"/>
              <a:gd name="T50" fmla="*/ 0 w 63"/>
              <a:gd name="T51" fmla="*/ 21 h 60"/>
              <a:gd name="T52" fmla="*/ 4 w 63"/>
              <a:gd name="T53" fmla="*/ 16 h 60"/>
              <a:gd name="T54" fmla="*/ 8 w 63"/>
              <a:gd name="T55" fmla="*/ 10 h 60"/>
              <a:gd name="T56" fmla="*/ 13 w 63"/>
              <a:gd name="T57" fmla="*/ 6 h 60"/>
              <a:gd name="T58" fmla="*/ 21 w 63"/>
              <a:gd name="T59" fmla="*/ 4 h 60"/>
              <a:gd name="T60" fmla="*/ 27 w 63"/>
              <a:gd name="T61" fmla="*/ 2 h 60"/>
              <a:gd name="T62" fmla="*/ 33 w 63"/>
              <a:gd name="T63" fmla="*/ 2 h 60"/>
              <a:gd name="T64" fmla="*/ 36 w 63"/>
              <a:gd name="T65" fmla="*/ 0 h 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3"/>
              <a:gd name="T100" fmla="*/ 0 h 60"/>
              <a:gd name="T101" fmla="*/ 63 w 63"/>
              <a:gd name="T102" fmla="*/ 60 h 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3" h="60">
                <a:moveTo>
                  <a:pt x="36" y="0"/>
                </a:moveTo>
                <a:lnTo>
                  <a:pt x="42" y="2"/>
                </a:lnTo>
                <a:lnTo>
                  <a:pt x="48" y="6"/>
                </a:lnTo>
                <a:lnTo>
                  <a:pt x="52" y="10"/>
                </a:lnTo>
                <a:lnTo>
                  <a:pt x="56" y="18"/>
                </a:lnTo>
                <a:lnTo>
                  <a:pt x="61" y="23"/>
                </a:lnTo>
                <a:lnTo>
                  <a:pt x="63" y="29"/>
                </a:lnTo>
                <a:lnTo>
                  <a:pt x="63" y="35"/>
                </a:lnTo>
                <a:lnTo>
                  <a:pt x="63" y="39"/>
                </a:lnTo>
                <a:lnTo>
                  <a:pt x="61" y="43"/>
                </a:lnTo>
                <a:lnTo>
                  <a:pt x="56" y="44"/>
                </a:lnTo>
                <a:lnTo>
                  <a:pt x="52" y="50"/>
                </a:lnTo>
                <a:lnTo>
                  <a:pt x="42" y="54"/>
                </a:lnTo>
                <a:lnTo>
                  <a:pt x="35" y="56"/>
                </a:lnTo>
                <a:lnTo>
                  <a:pt x="27" y="58"/>
                </a:lnTo>
                <a:lnTo>
                  <a:pt x="21" y="60"/>
                </a:lnTo>
                <a:lnTo>
                  <a:pt x="17" y="60"/>
                </a:lnTo>
                <a:lnTo>
                  <a:pt x="11" y="60"/>
                </a:lnTo>
                <a:lnTo>
                  <a:pt x="10" y="58"/>
                </a:lnTo>
                <a:lnTo>
                  <a:pt x="6" y="54"/>
                </a:lnTo>
                <a:lnTo>
                  <a:pt x="4" y="50"/>
                </a:lnTo>
                <a:lnTo>
                  <a:pt x="2" y="44"/>
                </a:lnTo>
                <a:lnTo>
                  <a:pt x="0" y="39"/>
                </a:lnTo>
                <a:lnTo>
                  <a:pt x="0" y="35"/>
                </a:lnTo>
                <a:lnTo>
                  <a:pt x="0" y="31"/>
                </a:lnTo>
                <a:lnTo>
                  <a:pt x="0" y="21"/>
                </a:lnTo>
                <a:lnTo>
                  <a:pt x="4" y="16"/>
                </a:lnTo>
                <a:lnTo>
                  <a:pt x="8" y="10"/>
                </a:lnTo>
                <a:lnTo>
                  <a:pt x="13" y="6"/>
                </a:lnTo>
                <a:lnTo>
                  <a:pt x="21" y="4"/>
                </a:lnTo>
                <a:lnTo>
                  <a:pt x="27" y="2"/>
                </a:lnTo>
                <a:lnTo>
                  <a:pt x="33" y="2"/>
                </a:lnTo>
                <a:lnTo>
                  <a:pt x="36"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06" name="Freeform 247"/>
          <p:cNvSpPr>
            <a:spLocks/>
          </p:cNvSpPr>
          <p:nvPr/>
        </p:nvSpPr>
        <p:spPr bwMode="auto">
          <a:xfrm>
            <a:off x="6097265" y="4930775"/>
            <a:ext cx="41275" cy="39688"/>
          </a:xfrm>
          <a:custGeom>
            <a:avLst/>
            <a:gdLst>
              <a:gd name="T0" fmla="*/ 36 w 63"/>
              <a:gd name="T1" fmla="*/ 0 h 60"/>
              <a:gd name="T2" fmla="*/ 42 w 63"/>
              <a:gd name="T3" fmla="*/ 2 h 60"/>
              <a:gd name="T4" fmla="*/ 48 w 63"/>
              <a:gd name="T5" fmla="*/ 6 h 60"/>
              <a:gd name="T6" fmla="*/ 52 w 63"/>
              <a:gd name="T7" fmla="*/ 10 h 60"/>
              <a:gd name="T8" fmla="*/ 56 w 63"/>
              <a:gd name="T9" fmla="*/ 18 h 60"/>
              <a:gd name="T10" fmla="*/ 61 w 63"/>
              <a:gd name="T11" fmla="*/ 23 h 60"/>
              <a:gd name="T12" fmla="*/ 63 w 63"/>
              <a:gd name="T13" fmla="*/ 29 h 60"/>
              <a:gd name="T14" fmla="*/ 63 w 63"/>
              <a:gd name="T15" fmla="*/ 35 h 60"/>
              <a:gd name="T16" fmla="*/ 63 w 63"/>
              <a:gd name="T17" fmla="*/ 39 h 60"/>
              <a:gd name="T18" fmla="*/ 61 w 63"/>
              <a:gd name="T19" fmla="*/ 43 h 60"/>
              <a:gd name="T20" fmla="*/ 56 w 63"/>
              <a:gd name="T21" fmla="*/ 44 h 60"/>
              <a:gd name="T22" fmla="*/ 52 w 63"/>
              <a:gd name="T23" fmla="*/ 50 h 60"/>
              <a:gd name="T24" fmla="*/ 42 w 63"/>
              <a:gd name="T25" fmla="*/ 54 h 60"/>
              <a:gd name="T26" fmla="*/ 35 w 63"/>
              <a:gd name="T27" fmla="*/ 56 h 60"/>
              <a:gd name="T28" fmla="*/ 27 w 63"/>
              <a:gd name="T29" fmla="*/ 58 h 60"/>
              <a:gd name="T30" fmla="*/ 21 w 63"/>
              <a:gd name="T31" fmla="*/ 60 h 60"/>
              <a:gd name="T32" fmla="*/ 17 w 63"/>
              <a:gd name="T33" fmla="*/ 60 h 60"/>
              <a:gd name="T34" fmla="*/ 11 w 63"/>
              <a:gd name="T35" fmla="*/ 60 h 60"/>
              <a:gd name="T36" fmla="*/ 10 w 63"/>
              <a:gd name="T37" fmla="*/ 58 h 60"/>
              <a:gd name="T38" fmla="*/ 6 w 63"/>
              <a:gd name="T39" fmla="*/ 54 h 60"/>
              <a:gd name="T40" fmla="*/ 4 w 63"/>
              <a:gd name="T41" fmla="*/ 50 h 60"/>
              <a:gd name="T42" fmla="*/ 2 w 63"/>
              <a:gd name="T43" fmla="*/ 44 h 60"/>
              <a:gd name="T44" fmla="*/ 0 w 63"/>
              <a:gd name="T45" fmla="*/ 39 h 60"/>
              <a:gd name="T46" fmla="*/ 0 w 63"/>
              <a:gd name="T47" fmla="*/ 35 h 60"/>
              <a:gd name="T48" fmla="*/ 0 w 63"/>
              <a:gd name="T49" fmla="*/ 31 h 60"/>
              <a:gd name="T50" fmla="*/ 0 w 63"/>
              <a:gd name="T51" fmla="*/ 21 h 60"/>
              <a:gd name="T52" fmla="*/ 4 w 63"/>
              <a:gd name="T53" fmla="*/ 16 h 60"/>
              <a:gd name="T54" fmla="*/ 8 w 63"/>
              <a:gd name="T55" fmla="*/ 10 h 60"/>
              <a:gd name="T56" fmla="*/ 13 w 63"/>
              <a:gd name="T57" fmla="*/ 6 h 60"/>
              <a:gd name="T58" fmla="*/ 21 w 63"/>
              <a:gd name="T59" fmla="*/ 4 h 60"/>
              <a:gd name="T60" fmla="*/ 27 w 63"/>
              <a:gd name="T61" fmla="*/ 2 h 60"/>
              <a:gd name="T62" fmla="*/ 33 w 63"/>
              <a:gd name="T63" fmla="*/ 2 h 60"/>
              <a:gd name="T64" fmla="*/ 36 w 63"/>
              <a:gd name="T65" fmla="*/ 0 h 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3"/>
              <a:gd name="T100" fmla="*/ 0 h 60"/>
              <a:gd name="T101" fmla="*/ 63 w 63"/>
              <a:gd name="T102" fmla="*/ 60 h 6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3" h="60">
                <a:moveTo>
                  <a:pt x="36" y="0"/>
                </a:moveTo>
                <a:lnTo>
                  <a:pt x="42" y="2"/>
                </a:lnTo>
                <a:lnTo>
                  <a:pt x="48" y="6"/>
                </a:lnTo>
                <a:lnTo>
                  <a:pt x="52" y="10"/>
                </a:lnTo>
                <a:lnTo>
                  <a:pt x="56" y="18"/>
                </a:lnTo>
                <a:lnTo>
                  <a:pt x="61" y="23"/>
                </a:lnTo>
                <a:lnTo>
                  <a:pt x="63" y="29"/>
                </a:lnTo>
                <a:lnTo>
                  <a:pt x="63" y="35"/>
                </a:lnTo>
                <a:lnTo>
                  <a:pt x="63" y="39"/>
                </a:lnTo>
                <a:lnTo>
                  <a:pt x="61" y="43"/>
                </a:lnTo>
                <a:lnTo>
                  <a:pt x="56" y="44"/>
                </a:lnTo>
                <a:lnTo>
                  <a:pt x="52" y="50"/>
                </a:lnTo>
                <a:lnTo>
                  <a:pt x="42" y="54"/>
                </a:lnTo>
                <a:lnTo>
                  <a:pt x="35" y="56"/>
                </a:lnTo>
                <a:lnTo>
                  <a:pt x="27" y="58"/>
                </a:lnTo>
                <a:lnTo>
                  <a:pt x="21" y="60"/>
                </a:lnTo>
                <a:lnTo>
                  <a:pt x="17" y="60"/>
                </a:lnTo>
                <a:lnTo>
                  <a:pt x="11" y="60"/>
                </a:lnTo>
                <a:lnTo>
                  <a:pt x="10" y="58"/>
                </a:lnTo>
                <a:lnTo>
                  <a:pt x="6" y="54"/>
                </a:lnTo>
                <a:lnTo>
                  <a:pt x="4" y="50"/>
                </a:lnTo>
                <a:lnTo>
                  <a:pt x="2" y="44"/>
                </a:lnTo>
                <a:lnTo>
                  <a:pt x="0" y="39"/>
                </a:lnTo>
                <a:lnTo>
                  <a:pt x="0" y="35"/>
                </a:lnTo>
                <a:lnTo>
                  <a:pt x="0" y="31"/>
                </a:lnTo>
                <a:lnTo>
                  <a:pt x="0" y="21"/>
                </a:lnTo>
                <a:lnTo>
                  <a:pt x="4" y="16"/>
                </a:lnTo>
                <a:lnTo>
                  <a:pt x="8" y="10"/>
                </a:lnTo>
                <a:lnTo>
                  <a:pt x="13" y="6"/>
                </a:lnTo>
                <a:lnTo>
                  <a:pt x="21" y="4"/>
                </a:lnTo>
                <a:lnTo>
                  <a:pt x="27" y="2"/>
                </a:lnTo>
                <a:lnTo>
                  <a:pt x="33" y="2"/>
                </a:lnTo>
                <a:lnTo>
                  <a:pt x="36"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707" name="Freeform 248"/>
          <p:cNvSpPr>
            <a:spLocks/>
          </p:cNvSpPr>
          <p:nvPr/>
        </p:nvSpPr>
        <p:spPr bwMode="auto">
          <a:xfrm>
            <a:off x="6292528" y="5159375"/>
            <a:ext cx="50800" cy="30163"/>
          </a:xfrm>
          <a:custGeom>
            <a:avLst/>
            <a:gdLst>
              <a:gd name="T0" fmla="*/ 0 w 83"/>
              <a:gd name="T1" fmla="*/ 25 h 42"/>
              <a:gd name="T2" fmla="*/ 6 w 83"/>
              <a:gd name="T3" fmla="*/ 23 h 42"/>
              <a:gd name="T4" fmla="*/ 15 w 83"/>
              <a:gd name="T5" fmla="*/ 19 h 42"/>
              <a:gd name="T6" fmla="*/ 23 w 83"/>
              <a:gd name="T7" fmla="*/ 15 h 42"/>
              <a:gd name="T8" fmla="*/ 33 w 83"/>
              <a:gd name="T9" fmla="*/ 11 h 42"/>
              <a:gd name="T10" fmla="*/ 42 w 83"/>
              <a:gd name="T11" fmla="*/ 8 h 42"/>
              <a:gd name="T12" fmla="*/ 50 w 83"/>
              <a:gd name="T13" fmla="*/ 4 h 42"/>
              <a:gd name="T14" fmla="*/ 58 w 83"/>
              <a:gd name="T15" fmla="*/ 4 h 42"/>
              <a:gd name="T16" fmla="*/ 60 w 83"/>
              <a:gd name="T17" fmla="*/ 0 h 42"/>
              <a:gd name="T18" fmla="*/ 63 w 83"/>
              <a:gd name="T19" fmla="*/ 4 h 42"/>
              <a:gd name="T20" fmla="*/ 65 w 83"/>
              <a:gd name="T21" fmla="*/ 4 h 42"/>
              <a:gd name="T22" fmla="*/ 69 w 83"/>
              <a:gd name="T23" fmla="*/ 8 h 42"/>
              <a:gd name="T24" fmla="*/ 71 w 83"/>
              <a:gd name="T25" fmla="*/ 11 h 42"/>
              <a:gd name="T26" fmla="*/ 75 w 83"/>
              <a:gd name="T27" fmla="*/ 15 h 42"/>
              <a:gd name="T28" fmla="*/ 77 w 83"/>
              <a:gd name="T29" fmla="*/ 19 h 42"/>
              <a:gd name="T30" fmla="*/ 81 w 83"/>
              <a:gd name="T31" fmla="*/ 23 h 42"/>
              <a:gd name="T32" fmla="*/ 83 w 83"/>
              <a:gd name="T33" fmla="*/ 27 h 42"/>
              <a:gd name="T34" fmla="*/ 77 w 83"/>
              <a:gd name="T35" fmla="*/ 31 h 42"/>
              <a:gd name="T36" fmla="*/ 71 w 83"/>
              <a:gd name="T37" fmla="*/ 33 h 42"/>
              <a:gd name="T38" fmla="*/ 67 w 83"/>
              <a:gd name="T39" fmla="*/ 34 h 42"/>
              <a:gd name="T40" fmla="*/ 63 w 83"/>
              <a:gd name="T41" fmla="*/ 36 h 42"/>
              <a:gd name="T42" fmla="*/ 60 w 83"/>
              <a:gd name="T43" fmla="*/ 38 h 42"/>
              <a:gd name="T44" fmla="*/ 54 w 83"/>
              <a:gd name="T45" fmla="*/ 42 h 42"/>
              <a:gd name="T46" fmla="*/ 50 w 83"/>
              <a:gd name="T47" fmla="*/ 42 h 42"/>
              <a:gd name="T48" fmla="*/ 46 w 83"/>
              <a:gd name="T49" fmla="*/ 42 h 42"/>
              <a:gd name="T50" fmla="*/ 44 w 83"/>
              <a:gd name="T51" fmla="*/ 42 h 42"/>
              <a:gd name="T52" fmla="*/ 40 w 83"/>
              <a:gd name="T53" fmla="*/ 42 h 42"/>
              <a:gd name="T54" fmla="*/ 38 w 83"/>
              <a:gd name="T55" fmla="*/ 38 h 42"/>
              <a:gd name="T56" fmla="*/ 37 w 83"/>
              <a:gd name="T57" fmla="*/ 38 h 42"/>
              <a:gd name="T58" fmla="*/ 33 w 83"/>
              <a:gd name="T59" fmla="*/ 38 h 42"/>
              <a:gd name="T60" fmla="*/ 31 w 83"/>
              <a:gd name="T61" fmla="*/ 38 h 42"/>
              <a:gd name="T62" fmla="*/ 27 w 83"/>
              <a:gd name="T63" fmla="*/ 38 h 42"/>
              <a:gd name="T64" fmla="*/ 25 w 83"/>
              <a:gd name="T65" fmla="*/ 42 h 42"/>
              <a:gd name="T66" fmla="*/ 21 w 83"/>
              <a:gd name="T67" fmla="*/ 42 h 42"/>
              <a:gd name="T68" fmla="*/ 15 w 83"/>
              <a:gd name="T69" fmla="*/ 42 h 42"/>
              <a:gd name="T70" fmla="*/ 12 w 83"/>
              <a:gd name="T71" fmla="*/ 38 h 42"/>
              <a:gd name="T72" fmla="*/ 12 w 83"/>
              <a:gd name="T73" fmla="*/ 36 h 42"/>
              <a:gd name="T74" fmla="*/ 6 w 83"/>
              <a:gd name="T75" fmla="*/ 34 h 42"/>
              <a:gd name="T76" fmla="*/ 4 w 83"/>
              <a:gd name="T77" fmla="*/ 33 h 42"/>
              <a:gd name="T78" fmla="*/ 2 w 83"/>
              <a:gd name="T79" fmla="*/ 29 h 42"/>
              <a:gd name="T80" fmla="*/ 0 w 83"/>
              <a:gd name="T81" fmla="*/ 25 h 4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3"/>
              <a:gd name="T124" fmla="*/ 0 h 42"/>
              <a:gd name="T125" fmla="*/ 83 w 83"/>
              <a:gd name="T126" fmla="*/ 42 h 4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3" h="42">
                <a:moveTo>
                  <a:pt x="0" y="25"/>
                </a:moveTo>
                <a:lnTo>
                  <a:pt x="6" y="23"/>
                </a:lnTo>
                <a:lnTo>
                  <a:pt x="15" y="19"/>
                </a:lnTo>
                <a:lnTo>
                  <a:pt x="23" y="15"/>
                </a:lnTo>
                <a:lnTo>
                  <a:pt x="33" y="11"/>
                </a:lnTo>
                <a:lnTo>
                  <a:pt x="42" y="8"/>
                </a:lnTo>
                <a:lnTo>
                  <a:pt x="50" y="4"/>
                </a:lnTo>
                <a:lnTo>
                  <a:pt x="58" y="4"/>
                </a:lnTo>
                <a:lnTo>
                  <a:pt x="60" y="0"/>
                </a:lnTo>
                <a:lnTo>
                  <a:pt x="63" y="4"/>
                </a:lnTo>
                <a:lnTo>
                  <a:pt x="65" y="4"/>
                </a:lnTo>
                <a:lnTo>
                  <a:pt x="69" y="8"/>
                </a:lnTo>
                <a:lnTo>
                  <a:pt x="71" y="11"/>
                </a:lnTo>
                <a:lnTo>
                  <a:pt x="75" y="15"/>
                </a:lnTo>
                <a:lnTo>
                  <a:pt x="77" y="19"/>
                </a:lnTo>
                <a:lnTo>
                  <a:pt x="81" y="23"/>
                </a:lnTo>
                <a:lnTo>
                  <a:pt x="83" y="27"/>
                </a:lnTo>
                <a:lnTo>
                  <a:pt x="77" y="31"/>
                </a:lnTo>
                <a:lnTo>
                  <a:pt x="71" y="33"/>
                </a:lnTo>
                <a:lnTo>
                  <a:pt x="67" y="34"/>
                </a:lnTo>
                <a:lnTo>
                  <a:pt x="63" y="36"/>
                </a:lnTo>
                <a:lnTo>
                  <a:pt x="60" y="38"/>
                </a:lnTo>
                <a:lnTo>
                  <a:pt x="54" y="42"/>
                </a:lnTo>
                <a:lnTo>
                  <a:pt x="50" y="42"/>
                </a:lnTo>
                <a:lnTo>
                  <a:pt x="46" y="42"/>
                </a:lnTo>
                <a:lnTo>
                  <a:pt x="44" y="42"/>
                </a:lnTo>
                <a:lnTo>
                  <a:pt x="40" y="42"/>
                </a:lnTo>
                <a:lnTo>
                  <a:pt x="38" y="38"/>
                </a:lnTo>
                <a:lnTo>
                  <a:pt x="37" y="38"/>
                </a:lnTo>
                <a:lnTo>
                  <a:pt x="33" y="38"/>
                </a:lnTo>
                <a:lnTo>
                  <a:pt x="31" y="38"/>
                </a:lnTo>
                <a:lnTo>
                  <a:pt x="27" y="38"/>
                </a:lnTo>
                <a:lnTo>
                  <a:pt x="25" y="42"/>
                </a:lnTo>
                <a:lnTo>
                  <a:pt x="21" y="42"/>
                </a:lnTo>
                <a:lnTo>
                  <a:pt x="15" y="42"/>
                </a:lnTo>
                <a:lnTo>
                  <a:pt x="12" y="38"/>
                </a:lnTo>
                <a:lnTo>
                  <a:pt x="12" y="36"/>
                </a:lnTo>
                <a:lnTo>
                  <a:pt x="6" y="34"/>
                </a:lnTo>
                <a:lnTo>
                  <a:pt x="4" y="33"/>
                </a:lnTo>
                <a:lnTo>
                  <a:pt x="2" y="29"/>
                </a:lnTo>
                <a:lnTo>
                  <a:pt x="0" y="25"/>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08" name="Freeform 249"/>
          <p:cNvSpPr>
            <a:spLocks/>
          </p:cNvSpPr>
          <p:nvPr/>
        </p:nvSpPr>
        <p:spPr bwMode="auto">
          <a:xfrm>
            <a:off x="6292528" y="5159375"/>
            <a:ext cx="50800" cy="30163"/>
          </a:xfrm>
          <a:custGeom>
            <a:avLst/>
            <a:gdLst>
              <a:gd name="T0" fmla="*/ 0 w 83"/>
              <a:gd name="T1" fmla="*/ 25 h 42"/>
              <a:gd name="T2" fmla="*/ 6 w 83"/>
              <a:gd name="T3" fmla="*/ 23 h 42"/>
              <a:gd name="T4" fmla="*/ 15 w 83"/>
              <a:gd name="T5" fmla="*/ 19 h 42"/>
              <a:gd name="T6" fmla="*/ 23 w 83"/>
              <a:gd name="T7" fmla="*/ 15 h 42"/>
              <a:gd name="T8" fmla="*/ 33 w 83"/>
              <a:gd name="T9" fmla="*/ 11 h 42"/>
              <a:gd name="T10" fmla="*/ 42 w 83"/>
              <a:gd name="T11" fmla="*/ 8 h 42"/>
              <a:gd name="T12" fmla="*/ 50 w 83"/>
              <a:gd name="T13" fmla="*/ 4 h 42"/>
              <a:gd name="T14" fmla="*/ 58 w 83"/>
              <a:gd name="T15" fmla="*/ 4 h 42"/>
              <a:gd name="T16" fmla="*/ 60 w 83"/>
              <a:gd name="T17" fmla="*/ 0 h 42"/>
              <a:gd name="T18" fmla="*/ 63 w 83"/>
              <a:gd name="T19" fmla="*/ 4 h 42"/>
              <a:gd name="T20" fmla="*/ 65 w 83"/>
              <a:gd name="T21" fmla="*/ 4 h 42"/>
              <a:gd name="T22" fmla="*/ 69 w 83"/>
              <a:gd name="T23" fmla="*/ 8 h 42"/>
              <a:gd name="T24" fmla="*/ 71 w 83"/>
              <a:gd name="T25" fmla="*/ 11 h 42"/>
              <a:gd name="T26" fmla="*/ 75 w 83"/>
              <a:gd name="T27" fmla="*/ 15 h 42"/>
              <a:gd name="T28" fmla="*/ 77 w 83"/>
              <a:gd name="T29" fmla="*/ 19 h 42"/>
              <a:gd name="T30" fmla="*/ 81 w 83"/>
              <a:gd name="T31" fmla="*/ 23 h 42"/>
              <a:gd name="T32" fmla="*/ 83 w 83"/>
              <a:gd name="T33" fmla="*/ 27 h 42"/>
              <a:gd name="T34" fmla="*/ 77 w 83"/>
              <a:gd name="T35" fmla="*/ 31 h 42"/>
              <a:gd name="T36" fmla="*/ 71 w 83"/>
              <a:gd name="T37" fmla="*/ 33 h 42"/>
              <a:gd name="T38" fmla="*/ 67 w 83"/>
              <a:gd name="T39" fmla="*/ 34 h 42"/>
              <a:gd name="T40" fmla="*/ 63 w 83"/>
              <a:gd name="T41" fmla="*/ 36 h 42"/>
              <a:gd name="T42" fmla="*/ 60 w 83"/>
              <a:gd name="T43" fmla="*/ 38 h 42"/>
              <a:gd name="T44" fmla="*/ 54 w 83"/>
              <a:gd name="T45" fmla="*/ 42 h 42"/>
              <a:gd name="T46" fmla="*/ 50 w 83"/>
              <a:gd name="T47" fmla="*/ 42 h 42"/>
              <a:gd name="T48" fmla="*/ 46 w 83"/>
              <a:gd name="T49" fmla="*/ 42 h 42"/>
              <a:gd name="T50" fmla="*/ 44 w 83"/>
              <a:gd name="T51" fmla="*/ 42 h 42"/>
              <a:gd name="T52" fmla="*/ 40 w 83"/>
              <a:gd name="T53" fmla="*/ 42 h 42"/>
              <a:gd name="T54" fmla="*/ 38 w 83"/>
              <a:gd name="T55" fmla="*/ 38 h 42"/>
              <a:gd name="T56" fmla="*/ 37 w 83"/>
              <a:gd name="T57" fmla="*/ 38 h 42"/>
              <a:gd name="T58" fmla="*/ 33 w 83"/>
              <a:gd name="T59" fmla="*/ 38 h 42"/>
              <a:gd name="T60" fmla="*/ 31 w 83"/>
              <a:gd name="T61" fmla="*/ 38 h 42"/>
              <a:gd name="T62" fmla="*/ 27 w 83"/>
              <a:gd name="T63" fmla="*/ 38 h 42"/>
              <a:gd name="T64" fmla="*/ 25 w 83"/>
              <a:gd name="T65" fmla="*/ 42 h 42"/>
              <a:gd name="T66" fmla="*/ 21 w 83"/>
              <a:gd name="T67" fmla="*/ 42 h 42"/>
              <a:gd name="T68" fmla="*/ 15 w 83"/>
              <a:gd name="T69" fmla="*/ 42 h 42"/>
              <a:gd name="T70" fmla="*/ 12 w 83"/>
              <a:gd name="T71" fmla="*/ 38 h 42"/>
              <a:gd name="T72" fmla="*/ 12 w 83"/>
              <a:gd name="T73" fmla="*/ 36 h 42"/>
              <a:gd name="T74" fmla="*/ 6 w 83"/>
              <a:gd name="T75" fmla="*/ 34 h 42"/>
              <a:gd name="T76" fmla="*/ 4 w 83"/>
              <a:gd name="T77" fmla="*/ 33 h 42"/>
              <a:gd name="T78" fmla="*/ 2 w 83"/>
              <a:gd name="T79" fmla="*/ 29 h 42"/>
              <a:gd name="T80" fmla="*/ 0 w 83"/>
              <a:gd name="T81" fmla="*/ 25 h 4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3"/>
              <a:gd name="T124" fmla="*/ 0 h 42"/>
              <a:gd name="T125" fmla="*/ 83 w 83"/>
              <a:gd name="T126" fmla="*/ 42 h 4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3" h="42">
                <a:moveTo>
                  <a:pt x="0" y="25"/>
                </a:moveTo>
                <a:lnTo>
                  <a:pt x="6" y="23"/>
                </a:lnTo>
                <a:lnTo>
                  <a:pt x="15" y="19"/>
                </a:lnTo>
                <a:lnTo>
                  <a:pt x="23" y="15"/>
                </a:lnTo>
                <a:lnTo>
                  <a:pt x="33" y="11"/>
                </a:lnTo>
                <a:lnTo>
                  <a:pt x="42" y="8"/>
                </a:lnTo>
                <a:lnTo>
                  <a:pt x="50" y="4"/>
                </a:lnTo>
                <a:lnTo>
                  <a:pt x="58" y="4"/>
                </a:lnTo>
                <a:lnTo>
                  <a:pt x="60" y="0"/>
                </a:lnTo>
                <a:lnTo>
                  <a:pt x="63" y="4"/>
                </a:lnTo>
                <a:lnTo>
                  <a:pt x="65" y="4"/>
                </a:lnTo>
                <a:lnTo>
                  <a:pt x="69" y="8"/>
                </a:lnTo>
                <a:lnTo>
                  <a:pt x="71" y="11"/>
                </a:lnTo>
                <a:lnTo>
                  <a:pt x="75" y="15"/>
                </a:lnTo>
                <a:lnTo>
                  <a:pt x="77" y="19"/>
                </a:lnTo>
                <a:lnTo>
                  <a:pt x="81" y="23"/>
                </a:lnTo>
                <a:lnTo>
                  <a:pt x="83" y="27"/>
                </a:lnTo>
                <a:lnTo>
                  <a:pt x="77" y="31"/>
                </a:lnTo>
                <a:lnTo>
                  <a:pt x="71" y="33"/>
                </a:lnTo>
                <a:lnTo>
                  <a:pt x="67" y="34"/>
                </a:lnTo>
                <a:lnTo>
                  <a:pt x="63" y="36"/>
                </a:lnTo>
                <a:lnTo>
                  <a:pt x="60" y="38"/>
                </a:lnTo>
                <a:lnTo>
                  <a:pt x="54" y="42"/>
                </a:lnTo>
                <a:lnTo>
                  <a:pt x="50" y="42"/>
                </a:lnTo>
                <a:lnTo>
                  <a:pt x="46" y="42"/>
                </a:lnTo>
                <a:lnTo>
                  <a:pt x="44" y="42"/>
                </a:lnTo>
                <a:lnTo>
                  <a:pt x="40" y="42"/>
                </a:lnTo>
                <a:lnTo>
                  <a:pt x="38" y="38"/>
                </a:lnTo>
                <a:lnTo>
                  <a:pt x="37" y="38"/>
                </a:lnTo>
                <a:lnTo>
                  <a:pt x="33" y="38"/>
                </a:lnTo>
                <a:lnTo>
                  <a:pt x="31" y="38"/>
                </a:lnTo>
                <a:lnTo>
                  <a:pt x="27" y="38"/>
                </a:lnTo>
                <a:lnTo>
                  <a:pt x="25" y="42"/>
                </a:lnTo>
                <a:lnTo>
                  <a:pt x="21" y="42"/>
                </a:lnTo>
                <a:lnTo>
                  <a:pt x="15" y="42"/>
                </a:lnTo>
                <a:lnTo>
                  <a:pt x="12" y="38"/>
                </a:lnTo>
                <a:lnTo>
                  <a:pt x="12" y="36"/>
                </a:lnTo>
                <a:lnTo>
                  <a:pt x="6" y="34"/>
                </a:lnTo>
                <a:lnTo>
                  <a:pt x="4" y="33"/>
                </a:lnTo>
                <a:lnTo>
                  <a:pt x="2" y="29"/>
                </a:lnTo>
                <a:lnTo>
                  <a:pt x="0" y="25"/>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709" name="Freeform 250"/>
          <p:cNvSpPr>
            <a:spLocks/>
          </p:cNvSpPr>
          <p:nvPr/>
        </p:nvSpPr>
        <p:spPr bwMode="auto">
          <a:xfrm>
            <a:off x="6181403" y="5014913"/>
            <a:ext cx="71437" cy="65087"/>
          </a:xfrm>
          <a:custGeom>
            <a:avLst/>
            <a:gdLst>
              <a:gd name="T0" fmla="*/ 18 w 116"/>
              <a:gd name="T1" fmla="*/ 23 h 98"/>
              <a:gd name="T2" fmla="*/ 27 w 116"/>
              <a:gd name="T3" fmla="*/ 17 h 98"/>
              <a:gd name="T4" fmla="*/ 35 w 116"/>
              <a:gd name="T5" fmla="*/ 12 h 98"/>
              <a:gd name="T6" fmla="*/ 43 w 116"/>
              <a:gd name="T7" fmla="*/ 8 h 98"/>
              <a:gd name="T8" fmla="*/ 50 w 116"/>
              <a:gd name="T9" fmla="*/ 0 h 98"/>
              <a:gd name="T10" fmla="*/ 52 w 116"/>
              <a:gd name="T11" fmla="*/ 4 h 98"/>
              <a:gd name="T12" fmla="*/ 54 w 116"/>
              <a:gd name="T13" fmla="*/ 6 h 98"/>
              <a:gd name="T14" fmla="*/ 56 w 116"/>
              <a:gd name="T15" fmla="*/ 10 h 98"/>
              <a:gd name="T16" fmla="*/ 56 w 116"/>
              <a:gd name="T17" fmla="*/ 13 h 98"/>
              <a:gd name="T18" fmla="*/ 58 w 116"/>
              <a:gd name="T19" fmla="*/ 21 h 98"/>
              <a:gd name="T20" fmla="*/ 62 w 116"/>
              <a:gd name="T21" fmla="*/ 27 h 98"/>
              <a:gd name="T22" fmla="*/ 68 w 116"/>
              <a:gd name="T23" fmla="*/ 31 h 98"/>
              <a:gd name="T24" fmla="*/ 73 w 116"/>
              <a:gd name="T25" fmla="*/ 35 h 98"/>
              <a:gd name="T26" fmla="*/ 73 w 116"/>
              <a:gd name="T27" fmla="*/ 40 h 98"/>
              <a:gd name="T28" fmla="*/ 73 w 116"/>
              <a:gd name="T29" fmla="*/ 44 h 98"/>
              <a:gd name="T30" fmla="*/ 73 w 116"/>
              <a:gd name="T31" fmla="*/ 48 h 98"/>
              <a:gd name="T32" fmla="*/ 77 w 116"/>
              <a:gd name="T33" fmla="*/ 52 h 98"/>
              <a:gd name="T34" fmla="*/ 87 w 116"/>
              <a:gd name="T35" fmla="*/ 63 h 98"/>
              <a:gd name="T36" fmla="*/ 94 w 116"/>
              <a:gd name="T37" fmla="*/ 69 h 98"/>
              <a:gd name="T38" fmla="*/ 102 w 116"/>
              <a:gd name="T39" fmla="*/ 69 h 98"/>
              <a:gd name="T40" fmla="*/ 116 w 116"/>
              <a:gd name="T41" fmla="*/ 65 h 98"/>
              <a:gd name="T42" fmla="*/ 112 w 116"/>
              <a:gd name="T43" fmla="*/ 88 h 98"/>
              <a:gd name="T44" fmla="*/ 100 w 116"/>
              <a:gd name="T45" fmla="*/ 94 h 98"/>
              <a:gd name="T46" fmla="*/ 89 w 116"/>
              <a:gd name="T47" fmla="*/ 96 h 98"/>
              <a:gd name="T48" fmla="*/ 77 w 116"/>
              <a:gd name="T49" fmla="*/ 98 h 98"/>
              <a:gd name="T50" fmla="*/ 64 w 116"/>
              <a:gd name="T51" fmla="*/ 96 h 98"/>
              <a:gd name="T52" fmla="*/ 54 w 116"/>
              <a:gd name="T53" fmla="*/ 86 h 98"/>
              <a:gd name="T54" fmla="*/ 47 w 116"/>
              <a:gd name="T55" fmla="*/ 69 h 98"/>
              <a:gd name="T56" fmla="*/ 45 w 116"/>
              <a:gd name="T57" fmla="*/ 54 h 98"/>
              <a:gd name="T58" fmla="*/ 39 w 116"/>
              <a:gd name="T59" fmla="*/ 52 h 98"/>
              <a:gd name="T60" fmla="*/ 35 w 116"/>
              <a:gd name="T61" fmla="*/ 58 h 98"/>
              <a:gd name="T62" fmla="*/ 27 w 116"/>
              <a:gd name="T63" fmla="*/ 61 h 98"/>
              <a:gd name="T64" fmla="*/ 22 w 116"/>
              <a:gd name="T65" fmla="*/ 63 h 98"/>
              <a:gd name="T66" fmla="*/ 16 w 116"/>
              <a:gd name="T67" fmla="*/ 63 h 98"/>
              <a:gd name="T68" fmla="*/ 10 w 116"/>
              <a:gd name="T69" fmla="*/ 61 h 98"/>
              <a:gd name="T70" fmla="*/ 4 w 116"/>
              <a:gd name="T71" fmla="*/ 60 h 98"/>
              <a:gd name="T72" fmla="*/ 0 w 116"/>
              <a:gd name="T73" fmla="*/ 56 h 98"/>
              <a:gd name="T74" fmla="*/ 0 w 116"/>
              <a:gd name="T75" fmla="*/ 13 h 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6"/>
              <a:gd name="T115" fmla="*/ 0 h 98"/>
              <a:gd name="T116" fmla="*/ 116 w 116"/>
              <a:gd name="T117" fmla="*/ 98 h 9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6" h="98">
                <a:moveTo>
                  <a:pt x="0" y="13"/>
                </a:moveTo>
                <a:lnTo>
                  <a:pt x="18" y="23"/>
                </a:lnTo>
                <a:lnTo>
                  <a:pt x="23" y="19"/>
                </a:lnTo>
                <a:lnTo>
                  <a:pt x="27" y="17"/>
                </a:lnTo>
                <a:lnTo>
                  <a:pt x="31" y="15"/>
                </a:lnTo>
                <a:lnTo>
                  <a:pt x="35" y="12"/>
                </a:lnTo>
                <a:lnTo>
                  <a:pt x="39" y="10"/>
                </a:lnTo>
                <a:lnTo>
                  <a:pt x="43" y="8"/>
                </a:lnTo>
                <a:lnTo>
                  <a:pt x="47" y="4"/>
                </a:lnTo>
                <a:lnTo>
                  <a:pt x="50" y="0"/>
                </a:lnTo>
                <a:lnTo>
                  <a:pt x="52" y="2"/>
                </a:lnTo>
                <a:lnTo>
                  <a:pt x="52" y="4"/>
                </a:lnTo>
                <a:lnTo>
                  <a:pt x="54" y="4"/>
                </a:lnTo>
                <a:lnTo>
                  <a:pt x="54" y="6"/>
                </a:lnTo>
                <a:lnTo>
                  <a:pt x="56" y="8"/>
                </a:lnTo>
                <a:lnTo>
                  <a:pt x="56" y="10"/>
                </a:lnTo>
                <a:lnTo>
                  <a:pt x="56" y="12"/>
                </a:lnTo>
                <a:lnTo>
                  <a:pt x="56" y="13"/>
                </a:lnTo>
                <a:lnTo>
                  <a:pt x="58" y="17"/>
                </a:lnTo>
                <a:lnTo>
                  <a:pt x="58" y="21"/>
                </a:lnTo>
                <a:lnTo>
                  <a:pt x="60" y="23"/>
                </a:lnTo>
                <a:lnTo>
                  <a:pt x="62" y="27"/>
                </a:lnTo>
                <a:lnTo>
                  <a:pt x="64" y="29"/>
                </a:lnTo>
                <a:lnTo>
                  <a:pt x="68" y="31"/>
                </a:lnTo>
                <a:lnTo>
                  <a:pt x="70" y="35"/>
                </a:lnTo>
                <a:lnTo>
                  <a:pt x="73" y="35"/>
                </a:lnTo>
                <a:lnTo>
                  <a:pt x="73" y="38"/>
                </a:lnTo>
                <a:lnTo>
                  <a:pt x="73" y="40"/>
                </a:lnTo>
                <a:lnTo>
                  <a:pt x="73" y="42"/>
                </a:lnTo>
                <a:lnTo>
                  <a:pt x="73" y="44"/>
                </a:lnTo>
                <a:lnTo>
                  <a:pt x="73" y="46"/>
                </a:lnTo>
                <a:lnTo>
                  <a:pt x="73" y="48"/>
                </a:lnTo>
                <a:lnTo>
                  <a:pt x="73" y="50"/>
                </a:lnTo>
                <a:lnTo>
                  <a:pt x="77" y="52"/>
                </a:lnTo>
                <a:lnTo>
                  <a:pt x="83" y="58"/>
                </a:lnTo>
                <a:lnTo>
                  <a:pt x="87" y="63"/>
                </a:lnTo>
                <a:lnTo>
                  <a:pt x="91" y="65"/>
                </a:lnTo>
                <a:lnTo>
                  <a:pt x="94" y="69"/>
                </a:lnTo>
                <a:lnTo>
                  <a:pt x="98" y="69"/>
                </a:lnTo>
                <a:lnTo>
                  <a:pt x="102" y="69"/>
                </a:lnTo>
                <a:lnTo>
                  <a:pt x="108" y="69"/>
                </a:lnTo>
                <a:lnTo>
                  <a:pt x="116" y="65"/>
                </a:lnTo>
                <a:lnTo>
                  <a:pt x="116" y="85"/>
                </a:lnTo>
                <a:lnTo>
                  <a:pt x="112" y="88"/>
                </a:lnTo>
                <a:lnTo>
                  <a:pt x="106" y="90"/>
                </a:lnTo>
                <a:lnTo>
                  <a:pt x="100" y="94"/>
                </a:lnTo>
                <a:lnTo>
                  <a:pt x="94" y="96"/>
                </a:lnTo>
                <a:lnTo>
                  <a:pt x="89" y="96"/>
                </a:lnTo>
                <a:lnTo>
                  <a:pt x="83" y="98"/>
                </a:lnTo>
                <a:lnTo>
                  <a:pt x="77" y="98"/>
                </a:lnTo>
                <a:lnTo>
                  <a:pt x="70" y="98"/>
                </a:lnTo>
                <a:lnTo>
                  <a:pt x="64" y="96"/>
                </a:lnTo>
                <a:lnTo>
                  <a:pt x="58" y="92"/>
                </a:lnTo>
                <a:lnTo>
                  <a:pt x="54" y="86"/>
                </a:lnTo>
                <a:lnTo>
                  <a:pt x="50" y="79"/>
                </a:lnTo>
                <a:lnTo>
                  <a:pt x="47" y="69"/>
                </a:lnTo>
                <a:lnTo>
                  <a:pt x="45" y="61"/>
                </a:lnTo>
                <a:lnTo>
                  <a:pt x="45" y="54"/>
                </a:lnTo>
                <a:lnTo>
                  <a:pt x="43" y="50"/>
                </a:lnTo>
                <a:lnTo>
                  <a:pt x="39" y="52"/>
                </a:lnTo>
                <a:lnTo>
                  <a:pt x="39" y="56"/>
                </a:lnTo>
                <a:lnTo>
                  <a:pt x="35" y="58"/>
                </a:lnTo>
                <a:lnTo>
                  <a:pt x="31" y="60"/>
                </a:lnTo>
                <a:lnTo>
                  <a:pt x="27" y="61"/>
                </a:lnTo>
                <a:lnTo>
                  <a:pt x="25" y="61"/>
                </a:lnTo>
                <a:lnTo>
                  <a:pt x="22" y="63"/>
                </a:lnTo>
                <a:lnTo>
                  <a:pt x="18" y="63"/>
                </a:lnTo>
                <a:lnTo>
                  <a:pt x="16" y="63"/>
                </a:lnTo>
                <a:lnTo>
                  <a:pt x="12" y="61"/>
                </a:lnTo>
                <a:lnTo>
                  <a:pt x="10" y="61"/>
                </a:lnTo>
                <a:lnTo>
                  <a:pt x="8" y="61"/>
                </a:lnTo>
                <a:lnTo>
                  <a:pt x="4" y="60"/>
                </a:lnTo>
                <a:lnTo>
                  <a:pt x="4" y="58"/>
                </a:lnTo>
                <a:lnTo>
                  <a:pt x="0" y="56"/>
                </a:lnTo>
                <a:lnTo>
                  <a:pt x="0" y="52"/>
                </a:lnTo>
                <a:lnTo>
                  <a:pt x="0" y="13"/>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10" name="Freeform 251"/>
          <p:cNvSpPr>
            <a:spLocks/>
          </p:cNvSpPr>
          <p:nvPr/>
        </p:nvSpPr>
        <p:spPr bwMode="auto">
          <a:xfrm>
            <a:off x="6181403" y="5014913"/>
            <a:ext cx="71437" cy="65087"/>
          </a:xfrm>
          <a:custGeom>
            <a:avLst/>
            <a:gdLst>
              <a:gd name="T0" fmla="*/ 18 w 116"/>
              <a:gd name="T1" fmla="*/ 23 h 98"/>
              <a:gd name="T2" fmla="*/ 27 w 116"/>
              <a:gd name="T3" fmla="*/ 17 h 98"/>
              <a:gd name="T4" fmla="*/ 35 w 116"/>
              <a:gd name="T5" fmla="*/ 12 h 98"/>
              <a:gd name="T6" fmla="*/ 43 w 116"/>
              <a:gd name="T7" fmla="*/ 8 h 98"/>
              <a:gd name="T8" fmla="*/ 50 w 116"/>
              <a:gd name="T9" fmla="*/ 0 h 98"/>
              <a:gd name="T10" fmla="*/ 52 w 116"/>
              <a:gd name="T11" fmla="*/ 4 h 98"/>
              <a:gd name="T12" fmla="*/ 54 w 116"/>
              <a:gd name="T13" fmla="*/ 6 h 98"/>
              <a:gd name="T14" fmla="*/ 56 w 116"/>
              <a:gd name="T15" fmla="*/ 10 h 98"/>
              <a:gd name="T16" fmla="*/ 56 w 116"/>
              <a:gd name="T17" fmla="*/ 13 h 98"/>
              <a:gd name="T18" fmla="*/ 58 w 116"/>
              <a:gd name="T19" fmla="*/ 21 h 98"/>
              <a:gd name="T20" fmla="*/ 62 w 116"/>
              <a:gd name="T21" fmla="*/ 27 h 98"/>
              <a:gd name="T22" fmla="*/ 68 w 116"/>
              <a:gd name="T23" fmla="*/ 31 h 98"/>
              <a:gd name="T24" fmla="*/ 73 w 116"/>
              <a:gd name="T25" fmla="*/ 35 h 98"/>
              <a:gd name="T26" fmla="*/ 73 w 116"/>
              <a:gd name="T27" fmla="*/ 40 h 98"/>
              <a:gd name="T28" fmla="*/ 73 w 116"/>
              <a:gd name="T29" fmla="*/ 44 h 98"/>
              <a:gd name="T30" fmla="*/ 73 w 116"/>
              <a:gd name="T31" fmla="*/ 48 h 98"/>
              <a:gd name="T32" fmla="*/ 77 w 116"/>
              <a:gd name="T33" fmla="*/ 52 h 98"/>
              <a:gd name="T34" fmla="*/ 87 w 116"/>
              <a:gd name="T35" fmla="*/ 63 h 98"/>
              <a:gd name="T36" fmla="*/ 94 w 116"/>
              <a:gd name="T37" fmla="*/ 69 h 98"/>
              <a:gd name="T38" fmla="*/ 102 w 116"/>
              <a:gd name="T39" fmla="*/ 69 h 98"/>
              <a:gd name="T40" fmla="*/ 116 w 116"/>
              <a:gd name="T41" fmla="*/ 65 h 98"/>
              <a:gd name="T42" fmla="*/ 112 w 116"/>
              <a:gd name="T43" fmla="*/ 88 h 98"/>
              <a:gd name="T44" fmla="*/ 100 w 116"/>
              <a:gd name="T45" fmla="*/ 94 h 98"/>
              <a:gd name="T46" fmla="*/ 89 w 116"/>
              <a:gd name="T47" fmla="*/ 96 h 98"/>
              <a:gd name="T48" fmla="*/ 77 w 116"/>
              <a:gd name="T49" fmla="*/ 98 h 98"/>
              <a:gd name="T50" fmla="*/ 64 w 116"/>
              <a:gd name="T51" fmla="*/ 96 h 98"/>
              <a:gd name="T52" fmla="*/ 54 w 116"/>
              <a:gd name="T53" fmla="*/ 86 h 98"/>
              <a:gd name="T54" fmla="*/ 47 w 116"/>
              <a:gd name="T55" fmla="*/ 69 h 98"/>
              <a:gd name="T56" fmla="*/ 45 w 116"/>
              <a:gd name="T57" fmla="*/ 54 h 98"/>
              <a:gd name="T58" fmla="*/ 39 w 116"/>
              <a:gd name="T59" fmla="*/ 52 h 98"/>
              <a:gd name="T60" fmla="*/ 35 w 116"/>
              <a:gd name="T61" fmla="*/ 58 h 98"/>
              <a:gd name="T62" fmla="*/ 27 w 116"/>
              <a:gd name="T63" fmla="*/ 61 h 98"/>
              <a:gd name="T64" fmla="*/ 22 w 116"/>
              <a:gd name="T65" fmla="*/ 63 h 98"/>
              <a:gd name="T66" fmla="*/ 16 w 116"/>
              <a:gd name="T67" fmla="*/ 63 h 98"/>
              <a:gd name="T68" fmla="*/ 10 w 116"/>
              <a:gd name="T69" fmla="*/ 61 h 98"/>
              <a:gd name="T70" fmla="*/ 4 w 116"/>
              <a:gd name="T71" fmla="*/ 60 h 98"/>
              <a:gd name="T72" fmla="*/ 0 w 116"/>
              <a:gd name="T73" fmla="*/ 56 h 98"/>
              <a:gd name="T74" fmla="*/ 0 w 116"/>
              <a:gd name="T75" fmla="*/ 13 h 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16"/>
              <a:gd name="T115" fmla="*/ 0 h 98"/>
              <a:gd name="T116" fmla="*/ 116 w 116"/>
              <a:gd name="T117" fmla="*/ 98 h 9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16" h="98">
                <a:moveTo>
                  <a:pt x="0" y="13"/>
                </a:moveTo>
                <a:lnTo>
                  <a:pt x="18" y="23"/>
                </a:lnTo>
                <a:lnTo>
                  <a:pt x="23" y="19"/>
                </a:lnTo>
                <a:lnTo>
                  <a:pt x="27" y="17"/>
                </a:lnTo>
                <a:lnTo>
                  <a:pt x="31" y="15"/>
                </a:lnTo>
                <a:lnTo>
                  <a:pt x="35" y="12"/>
                </a:lnTo>
                <a:lnTo>
                  <a:pt x="39" y="10"/>
                </a:lnTo>
                <a:lnTo>
                  <a:pt x="43" y="8"/>
                </a:lnTo>
                <a:lnTo>
                  <a:pt x="47" y="4"/>
                </a:lnTo>
                <a:lnTo>
                  <a:pt x="50" y="0"/>
                </a:lnTo>
                <a:lnTo>
                  <a:pt x="52" y="2"/>
                </a:lnTo>
                <a:lnTo>
                  <a:pt x="52" y="4"/>
                </a:lnTo>
                <a:lnTo>
                  <a:pt x="54" y="4"/>
                </a:lnTo>
                <a:lnTo>
                  <a:pt x="54" y="6"/>
                </a:lnTo>
                <a:lnTo>
                  <a:pt x="56" y="8"/>
                </a:lnTo>
                <a:lnTo>
                  <a:pt x="56" y="10"/>
                </a:lnTo>
                <a:lnTo>
                  <a:pt x="56" y="12"/>
                </a:lnTo>
                <a:lnTo>
                  <a:pt x="56" y="13"/>
                </a:lnTo>
                <a:lnTo>
                  <a:pt x="58" y="17"/>
                </a:lnTo>
                <a:lnTo>
                  <a:pt x="58" y="21"/>
                </a:lnTo>
                <a:lnTo>
                  <a:pt x="60" y="23"/>
                </a:lnTo>
                <a:lnTo>
                  <a:pt x="62" y="27"/>
                </a:lnTo>
                <a:lnTo>
                  <a:pt x="64" y="29"/>
                </a:lnTo>
                <a:lnTo>
                  <a:pt x="68" y="31"/>
                </a:lnTo>
                <a:lnTo>
                  <a:pt x="70" y="35"/>
                </a:lnTo>
                <a:lnTo>
                  <a:pt x="73" y="35"/>
                </a:lnTo>
                <a:lnTo>
                  <a:pt x="73" y="38"/>
                </a:lnTo>
                <a:lnTo>
                  <a:pt x="73" y="40"/>
                </a:lnTo>
                <a:lnTo>
                  <a:pt x="73" y="42"/>
                </a:lnTo>
                <a:lnTo>
                  <a:pt x="73" y="44"/>
                </a:lnTo>
                <a:lnTo>
                  <a:pt x="73" y="46"/>
                </a:lnTo>
                <a:lnTo>
                  <a:pt x="73" y="48"/>
                </a:lnTo>
                <a:lnTo>
                  <a:pt x="73" y="50"/>
                </a:lnTo>
                <a:lnTo>
                  <a:pt x="77" y="52"/>
                </a:lnTo>
                <a:lnTo>
                  <a:pt x="83" y="58"/>
                </a:lnTo>
                <a:lnTo>
                  <a:pt x="87" y="63"/>
                </a:lnTo>
                <a:lnTo>
                  <a:pt x="91" y="65"/>
                </a:lnTo>
                <a:lnTo>
                  <a:pt x="94" y="69"/>
                </a:lnTo>
                <a:lnTo>
                  <a:pt x="98" y="69"/>
                </a:lnTo>
                <a:lnTo>
                  <a:pt x="102" y="69"/>
                </a:lnTo>
                <a:lnTo>
                  <a:pt x="108" y="69"/>
                </a:lnTo>
                <a:lnTo>
                  <a:pt x="116" y="65"/>
                </a:lnTo>
                <a:lnTo>
                  <a:pt x="116" y="85"/>
                </a:lnTo>
                <a:lnTo>
                  <a:pt x="112" y="88"/>
                </a:lnTo>
                <a:lnTo>
                  <a:pt x="106" y="90"/>
                </a:lnTo>
                <a:lnTo>
                  <a:pt x="100" y="94"/>
                </a:lnTo>
                <a:lnTo>
                  <a:pt x="94" y="96"/>
                </a:lnTo>
                <a:lnTo>
                  <a:pt x="89" y="96"/>
                </a:lnTo>
                <a:lnTo>
                  <a:pt x="83" y="98"/>
                </a:lnTo>
                <a:lnTo>
                  <a:pt x="77" y="98"/>
                </a:lnTo>
                <a:lnTo>
                  <a:pt x="70" y="98"/>
                </a:lnTo>
                <a:lnTo>
                  <a:pt x="64" y="96"/>
                </a:lnTo>
                <a:lnTo>
                  <a:pt x="58" y="92"/>
                </a:lnTo>
                <a:lnTo>
                  <a:pt x="54" y="86"/>
                </a:lnTo>
                <a:lnTo>
                  <a:pt x="50" y="79"/>
                </a:lnTo>
                <a:lnTo>
                  <a:pt x="47" y="69"/>
                </a:lnTo>
                <a:lnTo>
                  <a:pt x="45" y="61"/>
                </a:lnTo>
                <a:lnTo>
                  <a:pt x="45" y="54"/>
                </a:lnTo>
                <a:lnTo>
                  <a:pt x="43" y="50"/>
                </a:lnTo>
                <a:lnTo>
                  <a:pt x="39" y="52"/>
                </a:lnTo>
                <a:lnTo>
                  <a:pt x="39" y="56"/>
                </a:lnTo>
                <a:lnTo>
                  <a:pt x="35" y="58"/>
                </a:lnTo>
                <a:lnTo>
                  <a:pt x="31" y="60"/>
                </a:lnTo>
                <a:lnTo>
                  <a:pt x="27" y="61"/>
                </a:lnTo>
                <a:lnTo>
                  <a:pt x="25" y="61"/>
                </a:lnTo>
                <a:lnTo>
                  <a:pt x="22" y="63"/>
                </a:lnTo>
                <a:lnTo>
                  <a:pt x="18" y="63"/>
                </a:lnTo>
                <a:lnTo>
                  <a:pt x="16" y="63"/>
                </a:lnTo>
                <a:lnTo>
                  <a:pt x="12" y="61"/>
                </a:lnTo>
                <a:lnTo>
                  <a:pt x="10" y="61"/>
                </a:lnTo>
                <a:lnTo>
                  <a:pt x="8" y="61"/>
                </a:lnTo>
                <a:lnTo>
                  <a:pt x="4" y="60"/>
                </a:lnTo>
                <a:lnTo>
                  <a:pt x="4" y="58"/>
                </a:lnTo>
                <a:lnTo>
                  <a:pt x="0" y="56"/>
                </a:lnTo>
                <a:lnTo>
                  <a:pt x="0" y="52"/>
                </a:lnTo>
                <a:lnTo>
                  <a:pt x="0" y="13"/>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711" name="Freeform 252"/>
          <p:cNvSpPr>
            <a:spLocks/>
          </p:cNvSpPr>
          <p:nvPr/>
        </p:nvSpPr>
        <p:spPr bwMode="auto">
          <a:xfrm>
            <a:off x="6408415" y="4854575"/>
            <a:ext cx="53975" cy="80963"/>
          </a:xfrm>
          <a:custGeom>
            <a:avLst/>
            <a:gdLst>
              <a:gd name="T0" fmla="*/ 18 w 87"/>
              <a:gd name="T1" fmla="*/ 52 h 121"/>
              <a:gd name="T2" fmla="*/ 29 w 87"/>
              <a:gd name="T3" fmla="*/ 33 h 121"/>
              <a:gd name="T4" fmla="*/ 37 w 87"/>
              <a:gd name="T5" fmla="*/ 17 h 121"/>
              <a:gd name="T6" fmla="*/ 50 w 87"/>
              <a:gd name="T7" fmla="*/ 4 h 121"/>
              <a:gd name="T8" fmla="*/ 71 w 87"/>
              <a:gd name="T9" fmla="*/ 0 h 121"/>
              <a:gd name="T10" fmla="*/ 75 w 87"/>
              <a:gd name="T11" fmla="*/ 0 h 121"/>
              <a:gd name="T12" fmla="*/ 79 w 87"/>
              <a:gd name="T13" fmla="*/ 0 h 121"/>
              <a:gd name="T14" fmla="*/ 79 w 87"/>
              <a:gd name="T15" fmla="*/ 4 h 121"/>
              <a:gd name="T16" fmla="*/ 79 w 87"/>
              <a:gd name="T17" fmla="*/ 8 h 121"/>
              <a:gd name="T18" fmla="*/ 75 w 87"/>
              <a:gd name="T19" fmla="*/ 14 h 121"/>
              <a:gd name="T20" fmla="*/ 64 w 87"/>
              <a:gd name="T21" fmla="*/ 14 h 121"/>
              <a:gd name="T22" fmla="*/ 52 w 87"/>
              <a:gd name="T23" fmla="*/ 17 h 121"/>
              <a:gd name="T24" fmla="*/ 44 w 87"/>
              <a:gd name="T25" fmla="*/ 25 h 121"/>
              <a:gd name="T26" fmla="*/ 44 w 87"/>
              <a:gd name="T27" fmla="*/ 31 h 121"/>
              <a:gd name="T28" fmla="*/ 46 w 87"/>
              <a:gd name="T29" fmla="*/ 35 h 121"/>
              <a:gd name="T30" fmla="*/ 50 w 87"/>
              <a:gd name="T31" fmla="*/ 37 h 121"/>
              <a:gd name="T32" fmla="*/ 56 w 87"/>
              <a:gd name="T33" fmla="*/ 37 h 121"/>
              <a:gd name="T34" fmla="*/ 60 w 87"/>
              <a:gd name="T35" fmla="*/ 37 h 121"/>
              <a:gd name="T36" fmla="*/ 67 w 87"/>
              <a:gd name="T37" fmla="*/ 37 h 121"/>
              <a:gd name="T38" fmla="*/ 73 w 87"/>
              <a:gd name="T39" fmla="*/ 35 h 121"/>
              <a:gd name="T40" fmla="*/ 77 w 87"/>
              <a:gd name="T41" fmla="*/ 35 h 121"/>
              <a:gd name="T42" fmla="*/ 81 w 87"/>
              <a:gd name="T43" fmla="*/ 39 h 121"/>
              <a:gd name="T44" fmla="*/ 85 w 87"/>
              <a:gd name="T45" fmla="*/ 48 h 121"/>
              <a:gd name="T46" fmla="*/ 87 w 87"/>
              <a:gd name="T47" fmla="*/ 62 h 121"/>
              <a:gd name="T48" fmla="*/ 87 w 87"/>
              <a:gd name="T49" fmla="*/ 71 h 121"/>
              <a:gd name="T50" fmla="*/ 87 w 87"/>
              <a:gd name="T51" fmla="*/ 85 h 121"/>
              <a:gd name="T52" fmla="*/ 83 w 87"/>
              <a:gd name="T53" fmla="*/ 98 h 121"/>
              <a:gd name="T54" fmla="*/ 77 w 87"/>
              <a:gd name="T55" fmla="*/ 110 h 121"/>
              <a:gd name="T56" fmla="*/ 71 w 87"/>
              <a:gd name="T57" fmla="*/ 117 h 121"/>
              <a:gd name="T58" fmla="*/ 66 w 87"/>
              <a:gd name="T59" fmla="*/ 117 h 121"/>
              <a:gd name="T60" fmla="*/ 64 w 87"/>
              <a:gd name="T61" fmla="*/ 111 h 121"/>
              <a:gd name="T62" fmla="*/ 60 w 87"/>
              <a:gd name="T63" fmla="*/ 104 h 121"/>
              <a:gd name="T64" fmla="*/ 60 w 87"/>
              <a:gd name="T65" fmla="*/ 96 h 121"/>
              <a:gd name="T66" fmla="*/ 50 w 87"/>
              <a:gd name="T67" fmla="*/ 92 h 121"/>
              <a:gd name="T68" fmla="*/ 39 w 87"/>
              <a:gd name="T69" fmla="*/ 92 h 121"/>
              <a:gd name="T70" fmla="*/ 31 w 87"/>
              <a:gd name="T71" fmla="*/ 85 h 121"/>
              <a:gd name="T72" fmla="*/ 27 w 87"/>
              <a:gd name="T73" fmla="*/ 77 h 121"/>
              <a:gd name="T74" fmla="*/ 25 w 87"/>
              <a:gd name="T75" fmla="*/ 71 h 121"/>
              <a:gd name="T76" fmla="*/ 18 w 87"/>
              <a:gd name="T77" fmla="*/ 69 h 121"/>
              <a:gd name="T78" fmla="*/ 10 w 87"/>
              <a:gd name="T79" fmla="*/ 69 h 121"/>
              <a:gd name="T80" fmla="*/ 4 w 87"/>
              <a:gd name="T81" fmla="*/ 69 h 1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7"/>
              <a:gd name="T124" fmla="*/ 0 h 121"/>
              <a:gd name="T125" fmla="*/ 87 w 87"/>
              <a:gd name="T126" fmla="*/ 121 h 1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7" h="121">
                <a:moveTo>
                  <a:pt x="0" y="69"/>
                </a:moveTo>
                <a:lnTo>
                  <a:pt x="18" y="52"/>
                </a:lnTo>
                <a:lnTo>
                  <a:pt x="21" y="42"/>
                </a:lnTo>
                <a:lnTo>
                  <a:pt x="29" y="33"/>
                </a:lnTo>
                <a:lnTo>
                  <a:pt x="33" y="25"/>
                </a:lnTo>
                <a:lnTo>
                  <a:pt x="37" y="17"/>
                </a:lnTo>
                <a:lnTo>
                  <a:pt x="42" y="10"/>
                </a:lnTo>
                <a:lnTo>
                  <a:pt x="50" y="4"/>
                </a:lnTo>
                <a:lnTo>
                  <a:pt x="60" y="0"/>
                </a:lnTo>
                <a:lnTo>
                  <a:pt x="71" y="0"/>
                </a:lnTo>
                <a:lnTo>
                  <a:pt x="73" y="0"/>
                </a:lnTo>
                <a:lnTo>
                  <a:pt x="75" y="0"/>
                </a:lnTo>
                <a:lnTo>
                  <a:pt x="77" y="0"/>
                </a:lnTo>
                <a:lnTo>
                  <a:pt x="79" y="0"/>
                </a:lnTo>
                <a:lnTo>
                  <a:pt x="79" y="2"/>
                </a:lnTo>
                <a:lnTo>
                  <a:pt x="79" y="4"/>
                </a:lnTo>
                <a:lnTo>
                  <a:pt x="79" y="6"/>
                </a:lnTo>
                <a:lnTo>
                  <a:pt x="79" y="8"/>
                </a:lnTo>
                <a:lnTo>
                  <a:pt x="79" y="10"/>
                </a:lnTo>
                <a:lnTo>
                  <a:pt x="75" y="14"/>
                </a:lnTo>
                <a:lnTo>
                  <a:pt x="69" y="14"/>
                </a:lnTo>
                <a:lnTo>
                  <a:pt x="64" y="14"/>
                </a:lnTo>
                <a:lnTo>
                  <a:pt x="56" y="17"/>
                </a:lnTo>
                <a:lnTo>
                  <a:pt x="52" y="17"/>
                </a:lnTo>
                <a:lnTo>
                  <a:pt x="48" y="21"/>
                </a:lnTo>
                <a:lnTo>
                  <a:pt x="44" y="25"/>
                </a:lnTo>
                <a:lnTo>
                  <a:pt x="44" y="29"/>
                </a:lnTo>
                <a:lnTo>
                  <a:pt x="44" y="31"/>
                </a:lnTo>
                <a:lnTo>
                  <a:pt x="44" y="33"/>
                </a:lnTo>
                <a:lnTo>
                  <a:pt x="46" y="35"/>
                </a:lnTo>
                <a:lnTo>
                  <a:pt x="48" y="35"/>
                </a:lnTo>
                <a:lnTo>
                  <a:pt x="50" y="37"/>
                </a:lnTo>
                <a:lnTo>
                  <a:pt x="52" y="37"/>
                </a:lnTo>
                <a:lnTo>
                  <a:pt x="56" y="37"/>
                </a:lnTo>
                <a:lnTo>
                  <a:pt x="60" y="37"/>
                </a:lnTo>
                <a:lnTo>
                  <a:pt x="64" y="37"/>
                </a:lnTo>
                <a:lnTo>
                  <a:pt x="67" y="37"/>
                </a:lnTo>
                <a:lnTo>
                  <a:pt x="69" y="35"/>
                </a:lnTo>
                <a:lnTo>
                  <a:pt x="73" y="35"/>
                </a:lnTo>
                <a:lnTo>
                  <a:pt x="75" y="35"/>
                </a:lnTo>
                <a:lnTo>
                  <a:pt x="77" y="35"/>
                </a:lnTo>
                <a:lnTo>
                  <a:pt x="79" y="35"/>
                </a:lnTo>
                <a:lnTo>
                  <a:pt x="81" y="39"/>
                </a:lnTo>
                <a:lnTo>
                  <a:pt x="83" y="44"/>
                </a:lnTo>
                <a:lnTo>
                  <a:pt x="85" y="48"/>
                </a:lnTo>
                <a:lnTo>
                  <a:pt x="85" y="56"/>
                </a:lnTo>
                <a:lnTo>
                  <a:pt x="87" y="62"/>
                </a:lnTo>
                <a:lnTo>
                  <a:pt x="87" y="65"/>
                </a:lnTo>
                <a:lnTo>
                  <a:pt x="87" y="71"/>
                </a:lnTo>
                <a:lnTo>
                  <a:pt x="87" y="77"/>
                </a:lnTo>
                <a:lnTo>
                  <a:pt x="87" y="85"/>
                </a:lnTo>
                <a:lnTo>
                  <a:pt x="85" y="92"/>
                </a:lnTo>
                <a:lnTo>
                  <a:pt x="83" y="98"/>
                </a:lnTo>
                <a:lnTo>
                  <a:pt x="81" y="104"/>
                </a:lnTo>
                <a:lnTo>
                  <a:pt x="77" y="110"/>
                </a:lnTo>
                <a:lnTo>
                  <a:pt x="75" y="113"/>
                </a:lnTo>
                <a:lnTo>
                  <a:pt x="71" y="117"/>
                </a:lnTo>
                <a:lnTo>
                  <a:pt x="67" y="121"/>
                </a:lnTo>
                <a:lnTo>
                  <a:pt x="66" y="117"/>
                </a:lnTo>
                <a:lnTo>
                  <a:pt x="66" y="113"/>
                </a:lnTo>
                <a:lnTo>
                  <a:pt x="64" y="111"/>
                </a:lnTo>
                <a:lnTo>
                  <a:pt x="60" y="108"/>
                </a:lnTo>
                <a:lnTo>
                  <a:pt x="60" y="104"/>
                </a:lnTo>
                <a:lnTo>
                  <a:pt x="60" y="100"/>
                </a:lnTo>
                <a:lnTo>
                  <a:pt x="60" y="96"/>
                </a:lnTo>
                <a:lnTo>
                  <a:pt x="60" y="92"/>
                </a:lnTo>
                <a:lnTo>
                  <a:pt x="50" y="92"/>
                </a:lnTo>
                <a:lnTo>
                  <a:pt x="44" y="92"/>
                </a:lnTo>
                <a:lnTo>
                  <a:pt x="39" y="92"/>
                </a:lnTo>
                <a:lnTo>
                  <a:pt x="35" y="90"/>
                </a:lnTo>
                <a:lnTo>
                  <a:pt x="31" y="85"/>
                </a:lnTo>
                <a:lnTo>
                  <a:pt x="29" y="83"/>
                </a:lnTo>
                <a:lnTo>
                  <a:pt x="27" y="77"/>
                </a:lnTo>
                <a:lnTo>
                  <a:pt x="27" y="71"/>
                </a:lnTo>
                <a:lnTo>
                  <a:pt x="25" y="71"/>
                </a:lnTo>
                <a:lnTo>
                  <a:pt x="21" y="71"/>
                </a:lnTo>
                <a:lnTo>
                  <a:pt x="18" y="69"/>
                </a:lnTo>
                <a:lnTo>
                  <a:pt x="14" y="69"/>
                </a:lnTo>
                <a:lnTo>
                  <a:pt x="10" y="69"/>
                </a:lnTo>
                <a:lnTo>
                  <a:pt x="8" y="69"/>
                </a:lnTo>
                <a:lnTo>
                  <a:pt x="4" y="69"/>
                </a:lnTo>
                <a:lnTo>
                  <a:pt x="0" y="69"/>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12" name="Freeform 253"/>
          <p:cNvSpPr>
            <a:spLocks/>
          </p:cNvSpPr>
          <p:nvPr/>
        </p:nvSpPr>
        <p:spPr bwMode="auto">
          <a:xfrm>
            <a:off x="6408415" y="4854575"/>
            <a:ext cx="53975" cy="80963"/>
          </a:xfrm>
          <a:custGeom>
            <a:avLst/>
            <a:gdLst>
              <a:gd name="T0" fmla="*/ 18 w 87"/>
              <a:gd name="T1" fmla="*/ 52 h 121"/>
              <a:gd name="T2" fmla="*/ 29 w 87"/>
              <a:gd name="T3" fmla="*/ 33 h 121"/>
              <a:gd name="T4" fmla="*/ 37 w 87"/>
              <a:gd name="T5" fmla="*/ 17 h 121"/>
              <a:gd name="T6" fmla="*/ 50 w 87"/>
              <a:gd name="T7" fmla="*/ 4 h 121"/>
              <a:gd name="T8" fmla="*/ 71 w 87"/>
              <a:gd name="T9" fmla="*/ 0 h 121"/>
              <a:gd name="T10" fmla="*/ 75 w 87"/>
              <a:gd name="T11" fmla="*/ 0 h 121"/>
              <a:gd name="T12" fmla="*/ 79 w 87"/>
              <a:gd name="T13" fmla="*/ 0 h 121"/>
              <a:gd name="T14" fmla="*/ 79 w 87"/>
              <a:gd name="T15" fmla="*/ 4 h 121"/>
              <a:gd name="T16" fmla="*/ 79 w 87"/>
              <a:gd name="T17" fmla="*/ 8 h 121"/>
              <a:gd name="T18" fmla="*/ 75 w 87"/>
              <a:gd name="T19" fmla="*/ 14 h 121"/>
              <a:gd name="T20" fmla="*/ 64 w 87"/>
              <a:gd name="T21" fmla="*/ 14 h 121"/>
              <a:gd name="T22" fmla="*/ 52 w 87"/>
              <a:gd name="T23" fmla="*/ 17 h 121"/>
              <a:gd name="T24" fmla="*/ 44 w 87"/>
              <a:gd name="T25" fmla="*/ 25 h 121"/>
              <a:gd name="T26" fmla="*/ 44 w 87"/>
              <a:gd name="T27" fmla="*/ 31 h 121"/>
              <a:gd name="T28" fmla="*/ 46 w 87"/>
              <a:gd name="T29" fmla="*/ 35 h 121"/>
              <a:gd name="T30" fmla="*/ 50 w 87"/>
              <a:gd name="T31" fmla="*/ 37 h 121"/>
              <a:gd name="T32" fmla="*/ 56 w 87"/>
              <a:gd name="T33" fmla="*/ 37 h 121"/>
              <a:gd name="T34" fmla="*/ 60 w 87"/>
              <a:gd name="T35" fmla="*/ 37 h 121"/>
              <a:gd name="T36" fmla="*/ 67 w 87"/>
              <a:gd name="T37" fmla="*/ 37 h 121"/>
              <a:gd name="T38" fmla="*/ 73 w 87"/>
              <a:gd name="T39" fmla="*/ 35 h 121"/>
              <a:gd name="T40" fmla="*/ 77 w 87"/>
              <a:gd name="T41" fmla="*/ 35 h 121"/>
              <a:gd name="T42" fmla="*/ 81 w 87"/>
              <a:gd name="T43" fmla="*/ 39 h 121"/>
              <a:gd name="T44" fmla="*/ 85 w 87"/>
              <a:gd name="T45" fmla="*/ 48 h 121"/>
              <a:gd name="T46" fmla="*/ 87 w 87"/>
              <a:gd name="T47" fmla="*/ 62 h 121"/>
              <a:gd name="T48" fmla="*/ 87 w 87"/>
              <a:gd name="T49" fmla="*/ 71 h 121"/>
              <a:gd name="T50" fmla="*/ 87 w 87"/>
              <a:gd name="T51" fmla="*/ 85 h 121"/>
              <a:gd name="T52" fmla="*/ 83 w 87"/>
              <a:gd name="T53" fmla="*/ 98 h 121"/>
              <a:gd name="T54" fmla="*/ 77 w 87"/>
              <a:gd name="T55" fmla="*/ 110 h 121"/>
              <a:gd name="T56" fmla="*/ 71 w 87"/>
              <a:gd name="T57" fmla="*/ 117 h 121"/>
              <a:gd name="T58" fmla="*/ 66 w 87"/>
              <a:gd name="T59" fmla="*/ 117 h 121"/>
              <a:gd name="T60" fmla="*/ 64 w 87"/>
              <a:gd name="T61" fmla="*/ 111 h 121"/>
              <a:gd name="T62" fmla="*/ 60 w 87"/>
              <a:gd name="T63" fmla="*/ 104 h 121"/>
              <a:gd name="T64" fmla="*/ 60 w 87"/>
              <a:gd name="T65" fmla="*/ 96 h 121"/>
              <a:gd name="T66" fmla="*/ 50 w 87"/>
              <a:gd name="T67" fmla="*/ 92 h 121"/>
              <a:gd name="T68" fmla="*/ 39 w 87"/>
              <a:gd name="T69" fmla="*/ 92 h 121"/>
              <a:gd name="T70" fmla="*/ 31 w 87"/>
              <a:gd name="T71" fmla="*/ 85 h 121"/>
              <a:gd name="T72" fmla="*/ 27 w 87"/>
              <a:gd name="T73" fmla="*/ 77 h 121"/>
              <a:gd name="T74" fmla="*/ 25 w 87"/>
              <a:gd name="T75" fmla="*/ 71 h 121"/>
              <a:gd name="T76" fmla="*/ 18 w 87"/>
              <a:gd name="T77" fmla="*/ 69 h 121"/>
              <a:gd name="T78" fmla="*/ 10 w 87"/>
              <a:gd name="T79" fmla="*/ 69 h 121"/>
              <a:gd name="T80" fmla="*/ 4 w 87"/>
              <a:gd name="T81" fmla="*/ 69 h 12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7"/>
              <a:gd name="T124" fmla="*/ 0 h 121"/>
              <a:gd name="T125" fmla="*/ 87 w 87"/>
              <a:gd name="T126" fmla="*/ 121 h 12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7" h="121">
                <a:moveTo>
                  <a:pt x="0" y="69"/>
                </a:moveTo>
                <a:lnTo>
                  <a:pt x="18" y="52"/>
                </a:lnTo>
                <a:lnTo>
                  <a:pt x="21" y="42"/>
                </a:lnTo>
                <a:lnTo>
                  <a:pt x="29" y="33"/>
                </a:lnTo>
                <a:lnTo>
                  <a:pt x="33" y="25"/>
                </a:lnTo>
                <a:lnTo>
                  <a:pt x="37" y="17"/>
                </a:lnTo>
                <a:lnTo>
                  <a:pt x="42" y="10"/>
                </a:lnTo>
                <a:lnTo>
                  <a:pt x="50" y="4"/>
                </a:lnTo>
                <a:lnTo>
                  <a:pt x="60" y="0"/>
                </a:lnTo>
                <a:lnTo>
                  <a:pt x="71" y="0"/>
                </a:lnTo>
                <a:lnTo>
                  <a:pt x="73" y="0"/>
                </a:lnTo>
                <a:lnTo>
                  <a:pt x="75" y="0"/>
                </a:lnTo>
                <a:lnTo>
                  <a:pt x="77" y="0"/>
                </a:lnTo>
                <a:lnTo>
                  <a:pt x="79" y="0"/>
                </a:lnTo>
                <a:lnTo>
                  <a:pt x="79" y="2"/>
                </a:lnTo>
                <a:lnTo>
                  <a:pt x="79" y="4"/>
                </a:lnTo>
                <a:lnTo>
                  <a:pt x="79" y="6"/>
                </a:lnTo>
                <a:lnTo>
                  <a:pt x="79" y="8"/>
                </a:lnTo>
                <a:lnTo>
                  <a:pt x="79" y="10"/>
                </a:lnTo>
                <a:lnTo>
                  <a:pt x="75" y="14"/>
                </a:lnTo>
                <a:lnTo>
                  <a:pt x="69" y="14"/>
                </a:lnTo>
                <a:lnTo>
                  <a:pt x="64" y="14"/>
                </a:lnTo>
                <a:lnTo>
                  <a:pt x="56" y="17"/>
                </a:lnTo>
                <a:lnTo>
                  <a:pt x="52" y="17"/>
                </a:lnTo>
                <a:lnTo>
                  <a:pt x="48" y="21"/>
                </a:lnTo>
                <a:lnTo>
                  <a:pt x="44" y="25"/>
                </a:lnTo>
                <a:lnTo>
                  <a:pt x="44" y="29"/>
                </a:lnTo>
                <a:lnTo>
                  <a:pt x="44" y="31"/>
                </a:lnTo>
                <a:lnTo>
                  <a:pt x="44" y="33"/>
                </a:lnTo>
                <a:lnTo>
                  <a:pt x="46" y="35"/>
                </a:lnTo>
                <a:lnTo>
                  <a:pt x="48" y="35"/>
                </a:lnTo>
                <a:lnTo>
                  <a:pt x="50" y="37"/>
                </a:lnTo>
                <a:lnTo>
                  <a:pt x="52" y="37"/>
                </a:lnTo>
                <a:lnTo>
                  <a:pt x="56" y="37"/>
                </a:lnTo>
                <a:lnTo>
                  <a:pt x="60" y="37"/>
                </a:lnTo>
                <a:lnTo>
                  <a:pt x="64" y="37"/>
                </a:lnTo>
                <a:lnTo>
                  <a:pt x="67" y="37"/>
                </a:lnTo>
                <a:lnTo>
                  <a:pt x="69" y="35"/>
                </a:lnTo>
                <a:lnTo>
                  <a:pt x="73" y="35"/>
                </a:lnTo>
                <a:lnTo>
                  <a:pt x="75" y="35"/>
                </a:lnTo>
                <a:lnTo>
                  <a:pt x="77" y="35"/>
                </a:lnTo>
                <a:lnTo>
                  <a:pt x="79" y="35"/>
                </a:lnTo>
                <a:lnTo>
                  <a:pt x="81" y="39"/>
                </a:lnTo>
                <a:lnTo>
                  <a:pt x="83" y="44"/>
                </a:lnTo>
                <a:lnTo>
                  <a:pt x="85" y="48"/>
                </a:lnTo>
                <a:lnTo>
                  <a:pt x="85" y="56"/>
                </a:lnTo>
                <a:lnTo>
                  <a:pt x="87" y="62"/>
                </a:lnTo>
                <a:lnTo>
                  <a:pt x="87" y="65"/>
                </a:lnTo>
                <a:lnTo>
                  <a:pt x="87" y="71"/>
                </a:lnTo>
                <a:lnTo>
                  <a:pt x="87" y="77"/>
                </a:lnTo>
                <a:lnTo>
                  <a:pt x="87" y="85"/>
                </a:lnTo>
                <a:lnTo>
                  <a:pt x="85" y="92"/>
                </a:lnTo>
                <a:lnTo>
                  <a:pt x="83" y="98"/>
                </a:lnTo>
                <a:lnTo>
                  <a:pt x="81" y="104"/>
                </a:lnTo>
                <a:lnTo>
                  <a:pt x="77" y="110"/>
                </a:lnTo>
                <a:lnTo>
                  <a:pt x="75" y="113"/>
                </a:lnTo>
                <a:lnTo>
                  <a:pt x="71" y="117"/>
                </a:lnTo>
                <a:lnTo>
                  <a:pt x="67" y="121"/>
                </a:lnTo>
                <a:lnTo>
                  <a:pt x="66" y="117"/>
                </a:lnTo>
                <a:lnTo>
                  <a:pt x="66" y="113"/>
                </a:lnTo>
                <a:lnTo>
                  <a:pt x="64" y="111"/>
                </a:lnTo>
                <a:lnTo>
                  <a:pt x="60" y="108"/>
                </a:lnTo>
                <a:lnTo>
                  <a:pt x="60" y="104"/>
                </a:lnTo>
                <a:lnTo>
                  <a:pt x="60" y="100"/>
                </a:lnTo>
                <a:lnTo>
                  <a:pt x="60" y="96"/>
                </a:lnTo>
                <a:lnTo>
                  <a:pt x="60" y="92"/>
                </a:lnTo>
                <a:lnTo>
                  <a:pt x="50" y="92"/>
                </a:lnTo>
                <a:lnTo>
                  <a:pt x="44" y="92"/>
                </a:lnTo>
                <a:lnTo>
                  <a:pt x="39" y="92"/>
                </a:lnTo>
                <a:lnTo>
                  <a:pt x="35" y="90"/>
                </a:lnTo>
                <a:lnTo>
                  <a:pt x="31" y="85"/>
                </a:lnTo>
                <a:lnTo>
                  <a:pt x="29" y="83"/>
                </a:lnTo>
                <a:lnTo>
                  <a:pt x="27" y="77"/>
                </a:lnTo>
                <a:lnTo>
                  <a:pt x="27" y="71"/>
                </a:lnTo>
                <a:lnTo>
                  <a:pt x="25" y="71"/>
                </a:lnTo>
                <a:lnTo>
                  <a:pt x="21" y="71"/>
                </a:lnTo>
                <a:lnTo>
                  <a:pt x="18" y="69"/>
                </a:lnTo>
                <a:lnTo>
                  <a:pt x="14" y="69"/>
                </a:lnTo>
                <a:lnTo>
                  <a:pt x="10" y="69"/>
                </a:lnTo>
                <a:lnTo>
                  <a:pt x="8" y="69"/>
                </a:lnTo>
                <a:lnTo>
                  <a:pt x="4" y="69"/>
                </a:lnTo>
                <a:lnTo>
                  <a:pt x="0" y="69"/>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19713" name="Freeform 254"/>
          <p:cNvSpPr>
            <a:spLocks/>
          </p:cNvSpPr>
          <p:nvPr/>
        </p:nvSpPr>
        <p:spPr bwMode="auto">
          <a:xfrm>
            <a:off x="6084565" y="4886325"/>
            <a:ext cx="19050" cy="20638"/>
          </a:xfrm>
          <a:custGeom>
            <a:avLst/>
            <a:gdLst>
              <a:gd name="T0" fmla="*/ 21 w 29"/>
              <a:gd name="T1" fmla="*/ 0 h 33"/>
              <a:gd name="T2" fmla="*/ 29 w 29"/>
              <a:gd name="T3" fmla="*/ 14 h 33"/>
              <a:gd name="T4" fmla="*/ 27 w 29"/>
              <a:gd name="T5" fmla="*/ 17 h 33"/>
              <a:gd name="T6" fmla="*/ 25 w 29"/>
              <a:gd name="T7" fmla="*/ 21 h 33"/>
              <a:gd name="T8" fmla="*/ 21 w 29"/>
              <a:gd name="T9" fmla="*/ 23 h 33"/>
              <a:gd name="T10" fmla="*/ 19 w 29"/>
              <a:gd name="T11" fmla="*/ 25 h 33"/>
              <a:gd name="T12" fmla="*/ 17 w 29"/>
              <a:gd name="T13" fmla="*/ 27 h 33"/>
              <a:gd name="T14" fmla="*/ 15 w 29"/>
              <a:gd name="T15" fmla="*/ 29 h 33"/>
              <a:gd name="T16" fmla="*/ 13 w 29"/>
              <a:gd name="T17" fmla="*/ 31 h 33"/>
              <a:gd name="T18" fmla="*/ 11 w 29"/>
              <a:gd name="T19" fmla="*/ 33 h 33"/>
              <a:gd name="T20" fmla="*/ 0 w 29"/>
              <a:gd name="T21" fmla="*/ 33 h 33"/>
              <a:gd name="T22" fmla="*/ 0 w 29"/>
              <a:gd name="T23" fmla="*/ 31 h 33"/>
              <a:gd name="T24" fmla="*/ 0 w 29"/>
              <a:gd name="T25" fmla="*/ 29 h 33"/>
              <a:gd name="T26" fmla="*/ 0 w 29"/>
              <a:gd name="T27" fmla="*/ 27 h 33"/>
              <a:gd name="T28" fmla="*/ 0 w 29"/>
              <a:gd name="T29" fmla="*/ 25 h 33"/>
              <a:gd name="T30" fmla="*/ 0 w 29"/>
              <a:gd name="T31" fmla="*/ 23 h 33"/>
              <a:gd name="T32" fmla="*/ 0 w 29"/>
              <a:gd name="T33" fmla="*/ 21 h 33"/>
              <a:gd name="T34" fmla="*/ 0 w 29"/>
              <a:gd name="T35" fmla="*/ 19 h 33"/>
              <a:gd name="T36" fmla="*/ 0 w 29"/>
              <a:gd name="T37" fmla="*/ 17 h 33"/>
              <a:gd name="T38" fmla="*/ 6 w 29"/>
              <a:gd name="T39" fmla="*/ 16 h 33"/>
              <a:gd name="T40" fmla="*/ 9 w 29"/>
              <a:gd name="T41" fmla="*/ 14 h 33"/>
              <a:gd name="T42" fmla="*/ 11 w 29"/>
              <a:gd name="T43" fmla="*/ 12 h 33"/>
              <a:gd name="T44" fmla="*/ 13 w 29"/>
              <a:gd name="T45" fmla="*/ 10 h 33"/>
              <a:gd name="T46" fmla="*/ 15 w 29"/>
              <a:gd name="T47" fmla="*/ 8 h 33"/>
              <a:gd name="T48" fmla="*/ 17 w 29"/>
              <a:gd name="T49" fmla="*/ 4 h 33"/>
              <a:gd name="T50" fmla="*/ 19 w 29"/>
              <a:gd name="T51" fmla="*/ 4 h 33"/>
              <a:gd name="T52" fmla="*/ 21 w 29"/>
              <a:gd name="T53" fmla="*/ 0 h 3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
              <a:gd name="T82" fmla="*/ 0 h 33"/>
              <a:gd name="T83" fmla="*/ 29 w 29"/>
              <a:gd name="T84" fmla="*/ 33 h 3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 h="33">
                <a:moveTo>
                  <a:pt x="21" y="0"/>
                </a:moveTo>
                <a:lnTo>
                  <a:pt x="29" y="14"/>
                </a:lnTo>
                <a:lnTo>
                  <a:pt x="27" y="17"/>
                </a:lnTo>
                <a:lnTo>
                  <a:pt x="25" y="21"/>
                </a:lnTo>
                <a:lnTo>
                  <a:pt x="21" y="23"/>
                </a:lnTo>
                <a:lnTo>
                  <a:pt x="19" y="25"/>
                </a:lnTo>
                <a:lnTo>
                  <a:pt x="17" y="27"/>
                </a:lnTo>
                <a:lnTo>
                  <a:pt x="15" y="29"/>
                </a:lnTo>
                <a:lnTo>
                  <a:pt x="13" y="31"/>
                </a:lnTo>
                <a:lnTo>
                  <a:pt x="11" y="33"/>
                </a:lnTo>
                <a:lnTo>
                  <a:pt x="0" y="33"/>
                </a:lnTo>
                <a:lnTo>
                  <a:pt x="0" y="31"/>
                </a:lnTo>
                <a:lnTo>
                  <a:pt x="0" y="29"/>
                </a:lnTo>
                <a:lnTo>
                  <a:pt x="0" y="27"/>
                </a:lnTo>
                <a:lnTo>
                  <a:pt x="0" y="25"/>
                </a:lnTo>
                <a:lnTo>
                  <a:pt x="0" y="23"/>
                </a:lnTo>
                <a:lnTo>
                  <a:pt x="0" y="21"/>
                </a:lnTo>
                <a:lnTo>
                  <a:pt x="0" y="19"/>
                </a:lnTo>
                <a:lnTo>
                  <a:pt x="0" y="17"/>
                </a:lnTo>
                <a:lnTo>
                  <a:pt x="6" y="16"/>
                </a:lnTo>
                <a:lnTo>
                  <a:pt x="9" y="14"/>
                </a:lnTo>
                <a:lnTo>
                  <a:pt x="11" y="12"/>
                </a:lnTo>
                <a:lnTo>
                  <a:pt x="13" y="10"/>
                </a:lnTo>
                <a:lnTo>
                  <a:pt x="15" y="8"/>
                </a:lnTo>
                <a:lnTo>
                  <a:pt x="17" y="4"/>
                </a:lnTo>
                <a:lnTo>
                  <a:pt x="19" y="4"/>
                </a:lnTo>
                <a:lnTo>
                  <a:pt x="21" y="0"/>
                </a:lnTo>
                <a:close/>
              </a:path>
            </a:pathLst>
          </a:custGeom>
          <a:solidFill>
            <a:schemeClr val="accent3">
              <a:lumMod val="60000"/>
              <a:lumOff val="40000"/>
            </a:schemeClr>
          </a:solidFill>
          <a:ln w="9525">
            <a:solidFill>
              <a:srgbClr val="969696"/>
            </a:solidFill>
            <a:round/>
            <a:headEnd/>
            <a:tailEnd/>
          </a:ln>
        </p:spPr>
        <p:txBody>
          <a:bodyPr/>
          <a:lstStyle/>
          <a:p>
            <a:endParaRPr lang="el-GR"/>
          </a:p>
        </p:txBody>
      </p:sp>
      <p:sp>
        <p:nvSpPr>
          <p:cNvPr id="19714" name="Freeform 255"/>
          <p:cNvSpPr>
            <a:spLocks/>
          </p:cNvSpPr>
          <p:nvPr/>
        </p:nvSpPr>
        <p:spPr bwMode="auto">
          <a:xfrm>
            <a:off x="6084565" y="4886325"/>
            <a:ext cx="19050" cy="20638"/>
          </a:xfrm>
          <a:custGeom>
            <a:avLst/>
            <a:gdLst>
              <a:gd name="T0" fmla="*/ 21 w 29"/>
              <a:gd name="T1" fmla="*/ 0 h 33"/>
              <a:gd name="T2" fmla="*/ 29 w 29"/>
              <a:gd name="T3" fmla="*/ 14 h 33"/>
              <a:gd name="T4" fmla="*/ 27 w 29"/>
              <a:gd name="T5" fmla="*/ 17 h 33"/>
              <a:gd name="T6" fmla="*/ 25 w 29"/>
              <a:gd name="T7" fmla="*/ 21 h 33"/>
              <a:gd name="T8" fmla="*/ 21 w 29"/>
              <a:gd name="T9" fmla="*/ 23 h 33"/>
              <a:gd name="T10" fmla="*/ 19 w 29"/>
              <a:gd name="T11" fmla="*/ 25 h 33"/>
              <a:gd name="T12" fmla="*/ 17 w 29"/>
              <a:gd name="T13" fmla="*/ 27 h 33"/>
              <a:gd name="T14" fmla="*/ 15 w 29"/>
              <a:gd name="T15" fmla="*/ 29 h 33"/>
              <a:gd name="T16" fmla="*/ 13 w 29"/>
              <a:gd name="T17" fmla="*/ 31 h 33"/>
              <a:gd name="T18" fmla="*/ 11 w 29"/>
              <a:gd name="T19" fmla="*/ 33 h 33"/>
              <a:gd name="T20" fmla="*/ 0 w 29"/>
              <a:gd name="T21" fmla="*/ 33 h 33"/>
              <a:gd name="T22" fmla="*/ 0 w 29"/>
              <a:gd name="T23" fmla="*/ 31 h 33"/>
              <a:gd name="T24" fmla="*/ 0 w 29"/>
              <a:gd name="T25" fmla="*/ 29 h 33"/>
              <a:gd name="T26" fmla="*/ 0 w 29"/>
              <a:gd name="T27" fmla="*/ 27 h 33"/>
              <a:gd name="T28" fmla="*/ 0 w 29"/>
              <a:gd name="T29" fmla="*/ 25 h 33"/>
              <a:gd name="T30" fmla="*/ 0 w 29"/>
              <a:gd name="T31" fmla="*/ 23 h 33"/>
              <a:gd name="T32" fmla="*/ 0 w 29"/>
              <a:gd name="T33" fmla="*/ 21 h 33"/>
              <a:gd name="T34" fmla="*/ 0 w 29"/>
              <a:gd name="T35" fmla="*/ 19 h 33"/>
              <a:gd name="T36" fmla="*/ 0 w 29"/>
              <a:gd name="T37" fmla="*/ 17 h 33"/>
              <a:gd name="T38" fmla="*/ 6 w 29"/>
              <a:gd name="T39" fmla="*/ 16 h 33"/>
              <a:gd name="T40" fmla="*/ 9 w 29"/>
              <a:gd name="T41" fmla="*/ 14 h 33"/>
              <a:gd name="T42" fmla="*/ 11 w 29"/>
              <a:gd name="T43" fmla="*/ 12 h 33"/>
              <a:gd name="T44" fmla="*/ 13 w 29"/>
              <a:gd name="T45" fmla="*/ 10 h 33"/>
              <a:gd name="T46" fmla="*/ 15 w 29"/>
              <a:gd name="T47" fmla="*/ 8 h 33"/>
              <a:gd name="T48" fmla="*/ 17 w 29"/>
              <a:gd name="T49" fmla="*/ 4 h 33"/>
              <a:gd name="T50" fmla="*/ 19 w 29"/>
              <a:gd name="T51" fmla="*/ 4 h 33"/>
              <a:gd name="T52" fmla="*/ 21 w 29"/>
              <a:gd name="T53" fmla="*/ 0 h 3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
              <a:gd name="T82" fmla="*/ 0 h 33"/>
              <a:gd name="T83" fmla="*/ 29 w 29"/>
              <a:gd name="T84" fmla="*/ 33 h 3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 h="33">
                <a:moveTo>
                  <a:pt x="21" y="0"/>
                </a:moveTo>
                <a:lnTo>
                  <a:pt x="29" y="14"/>
                </a:lnTo>
                <a:lnTo>
                  <a:pt x="27" y="17"/>
                </a:lnTo>
                <a:lnTo>
                  <a:pt x="25" y="21"/>
                </a:lnTo>
                <a:lnTo>
                  <a:pt x="21" y="23"/>
                </a:lnTo>
                <a:lnTo>
                  <a:pt x="19" y="25"/>
                </a:lnTo>
                <a:lnTo>
                  <a:pt x="17" y="27"/>
                </a:lnTo>
                <a:lnTo>
                  <a:pt x="15" y="29"/>
                </a:lnTo>
                <a:lnTo>
                  <a:pt x="13" y="31"/>
                </a:lnTo>
                <a:lnTo>
                  <a:pt x="11" y="33"/>
                </a:lnTo>
                <a:lnTo>
                  <a:pt x="0" y="33"/>
                </a:lnTo>
                <a:lnTo>
                  <a:pt x="0" y="31"/>
                </a:lnTo>
                <a:lnTo>
                  <a:pt x="0" y="29"/>
                </a:lnTo>
                <a:lnTo>
                  <a:pt x="0" y="27"/>
                </a:lnTo>
                <a:lnTo>
                  <a:pt x="0" y="25"/>
                </a:lnTo>
                <a:lnTo>
                  <a:pt x="0" y="23"/>
                </a:lnTo>
                <a:lnTo>
                  <a:pt x="0" y="21"/>
                </a:lnTo>
                <a:lnTo>
                  <a:pt x="0" y="19"/>
                </a:lnTo>
                <a:lnTo>
                  <a:pt x="0" y="17"/>
                </a:lnTo>
                <a:lnTo>
                  <a:pt x="6" y="16"/>
                </a:lnTo>
                <a:lnTo>
                  <a:pt x="9" y="14"/>
                </a:lnTo>
                <a:lnTo>
                  <a:pt x="11" y="12"/>
                </a:lnTo>
                <a:lnTo>
                  <a:pt x="13" y="10"/>
                </a:lnTo>
                <a:lnTo>
                  <a:pt x="15" y="8"/>
                </a:lnTo>
                <a:lnTo>
                  <a:pt x="17" y="4"/>
                </a:lnTo>
                <a:lnTo>
                  <a:pt x="19" y="4"/>
                </a:lnTo>
                <a:lnTo>
                  <a:pt x="21" y="0"/>
                </a:lnTo>
              </a:path>
            </a:pathLst>
          </a:custGeom>
          <a:solidFill>
            <a:schemeClr val="accent3">
              <a:lumMod val="60000"/>
              <a:lumOff val="40000"/>
            </a:schemeClr>
          </a:solidFill>
          <a:ln w="1588">
            <a:solidFill>
              <a:srgbClr val="969696"/>
            </a:solidFill>
            <a:round/>
            <a:headEnd/>
            <a:tailEnd/>
          </a:ln>
        </p:spPr>
        <p:txBody>
          <a:bodyPr/>
          <a:lstStyle/>
          <a:p>
            <a:endParaRPr lang="el-GR"/>
          </a:p>
        </p:txBody>
      </p:sp>
      <p:sp>
        <p:nvSpPr>
          <p:cNvPr id="261" name="TextBox 260"/>
          <p:cNvSpPr txBox="1"/>
          <p:nvPr/>
        </p:nvSpPr>
        <p:spPr>
          <a:xfrm>
            <a:off x="6516216" y="3422649"/>
            <a:ext cx="2441379" cy="746919"/>
          </a:xfrm>
          <a:prstGeom prst="rect">
            <a:avLst/>
          </a:prstGeom>
          <a:solidFill>
            <a:schemeClr val="accent3">
              <a:lumMod val="60000"/>
              <a:lumOff val="40000"/>
            </a:schemeClr>
          </a:solidFill>
          <a:ln w="1588">
            <a:solidFill>
              <a:srgbClr val="969696"/>
            </a:solidFill>
            <a:round/>
            <a:headEnd/>
            <a:tailEnd/>
          </a:ln>
          <a:effectLst>
            <a:outerShdw blurRad="50800" dist="38100" dir="8100000" algn="tr" rotWithShape="0">
              <a:prstClr val="black">
                <a:alpha val="40000"/>
              </a:prstClr>
            </a:outerShdw>
          </a:effectLst>
        </p:spPr>
        <p:txBody>
          <a:bodyPr/>
          <a:lstStyle>
            <a:defPPr>
              <a:defRPr lang="en-US"/>
            </a:defPPr>
            <a:lvl1pPr>
              <a:defRPr sz="1200">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400" dirty="0" smtClean="0">
                <a:latin typeface="Calibri" panose="020F0502020204030204" pitchFamily="34" charset="0"/>
              </a:rPr>
              <a:t>Αττική</a:t>
            </a:r>
          </a:p>
          <a:p>
            <a:pPr algn="ctr"/>
            <a:r>
              <a:rPr lang="el-GR" sz="1400" dirty="0" smtClean="0">
                <a:latin typeface="Calibri" panose="020F0502020204030204" pitchFamily="34" charset="0"/>
              </a:rPr>
              <a:t>Στερεά Ελλάδα (εκτός </a:t>
            </a:r>
            <a:r>
              <a:rPr lang="el-GR" sz="1400" dirty="0" err="1" smtClean="0">
                <a:latin typeface="Calibri" panose="020F0502020204030204" pitchFamily="34" charset="0"/>
              </a:rPr>
              <a:t>Ευρ</a:t>
            </a:r>
            <a:r>
              <a:rPr lang="el-GR" sz="1400" dirty="0" smtClean="0">
                <a:latin typeface="Calibri" panose="020F0502020204030204" pitchFamily="34" charset="0"/>
              </a:rPr>
              <a:t>.)</a:t>
            </a:r>
          </a:p>
          <a:p>
            <a:pPr algn="ctr"/>
            <a:r>
              <a:rPr lang="el-GR" sz="1400" dirty="0" smtClean="0">
                <a:latin typeface="Calibri" panose="020F0502020204030204" pitchFamily="34" charset="0"/>
              </a:rPr>
              <a:t>Νότιο Αιγαίο</a:t>
            </a:r>
            <a:endParaRPr lang="el-GR" sz="1400" dirty="0">
              <a:latin typeface="Calibri" panose="020F0502020204030204" pitchFamily="34" charset="0"/>
            </a:endParaRPr>
          </a:p>
        </p:txBody>
      </p:sp>
      <p:cxnSp>
        <p:nvCxnSpPr>
          <p:cNvPr id="7" name="Ευθύγραμμο βέλος σύνδεσης 6"/>
          <p:cNvCxnSpPr>
            <a:stCxn id="261" idx="1"/>
            <a:endCxn id="19614" idx="49"/>
          </p:cNvCxnSpPr>
          <p:nvPr/>
        </p:nvCxnSpPr>
        <p:spPr>
          <a:xfrm flipH="1">
            <a:off x="4425641" y="3796109"/>
            <a:ext cx="2090575" cy="2803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a:stCxn id="261" idx="1"/>
            <a:endCxn id="19594" idx="20"/>
          </p:cNvCxnSpPr>
          <p:nvPr/>
        </p:nvCxnSpPr>
        <p:spPr>
          <a:xfrm flipH="1" flipV="1">
            <a:off x="4225058" y="3630113"/>
            <a:ext cx="2291158" cy="1659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a:stCxn id="261" idx="1"/>
            <a:endCxn id="19627" idx="36"/>
          </p:cNvCxnSpPr>
          <p:nvPr/>
        </p:nvCxnSpPr>
        <p:spPr>
          <a:xfrm flipH="1">
            <a:off x="5321420" y="3796109"/>
            <a:ext cx="1194796" cy="9215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3" name="TextBox 282"/>
          <p:cNvSpPr txBox="1"/>
          <p:nvPr/>
        </p:nvSpPr>
        <p:spPr>
          <a:xfrm>
            <a:off x="6516216" y="1490663"/>
            <a:ext cx="2441379" cy="946150"/>
          </a:xfrm>
          <a:prstGeom prst="rect">
            <a:avLst/>
          </a:prstGeom>
          <a:solidFill>
            <a:schemeClr val="accent1">
              <a:lumMod val="40000"/>
              <a:lumOff val="60000"/>
            </a:schemeClr>
          </a:solidFill>
          <a:ln w="1588">
            <a:solidFill>
              <a:srgbClr val="969696"/>
            </a:solidFill>
            <a:round/>
            <a:headEnd/>
            <a:tailEnd/>
          </a:ln>
          <a:effectLst>
            <a:outerShdw blurRad="50800" dist="38100" dir="8100000" algn="tr" rotWithShape="0">
              <a:prstClr val="black">
                <a:alpha val="40000"/>
              </a:prstClr>
            </a:outerShdw>
          </a:effectLst>
        </p:spPr>
        <p:txBody>
          <a:bodyPr/>
          <a:lstStyle>
            <a:defPPr>
              <a:defRPr lang="en-US"/>
            </a:defPPr>
            <a:lvl1pPr algn="ctr">
              <a:defRPr sz="1600">
                <a:latin typeface="Calibri" panose="020F0502020204030204" pitchFamily="34" charset="0"/>
                <a:cs typeface="Arial" charset="0"/>
              </a:defRPr>
            </a:lvl1pPr>
            <a:lvl2pPr>
              <a:defRPr>
                <a:latin typeface="Arial" charset="0"/>
                <a:cs typeface="Arial" charset="0"/>
              </a:defRPr>
            </a:lvl2pPr>
            <a:lvl3pPr>
              <a:defRPr>
                <a:latin typeface="Arial" charset="0"/>
                <a:cs typeface="Arial" charset="0"/>
              </a:defRPr>
            </a:lvl3pPr>
            <a:lvl4pPr>
              <a:defRPr>
                <a:latin typeface="Arial" charset="0"/>
                <a:cs typeface="Arial" charset="0"/>
              </a:defRPr>
            </a:lvl4pPr>
            <a:lvl5pPr>
              <a:defRPr>
                <a:latin typeface="Arial" charset="0"/>
                <a:cs typeface="Arial" charset="0"/>
              </a:defRPr>
            </a:lvl5pPr>
            <a:lvl6pPr>
              <a:defRPr>
                <a:latin typeface="Arial" charset="0"/>
                <a:cs typeface="Arial" charset="0"/>
              </a:defRPr>
            </a:lvl6pPr>
            <a:lvl7pPr>
              <a:defRPr>
                <a:latin typeface="Arial" charset="0"/>
                <a:cs typeface="Arial" charset="0"/>
              </a:defRPr>
            </a:lvl7pPr>
            <a:lvl8pPr>
              <a:defRPr>
                <a:latin typeface="Arial" charset="0"/>
                <a:cs typeface="Arial" charset="0"/>
              </a:defRPr>
            </a:lvl8pPr>
            <a:lvl9pPr>
              <a:defRPr>
                <a:latin typeface="Arial" charset="0"/>
                <a:cs typeface="Arial" charset="0"/>
              </a:defRPr>
            </a:lvl9pPr>
          </a:lstStyle>
          <a:p>
            <a:r>
              <a:rPr lang="el-GR" sz="1400" dirty="0"/>
              <a:t>Κεντρική Μακεδονία,</a:t>
            </a:r>
          </a:p>
          <a:p>
            <a:r>
              <a:rPr lang="el-GR" sz="1400" dirty="0"/>
              <a:t>Ανατ. Μακ. – Θράκη, Θεσσαλία, </a:t>
            </a:r>
          </a:p>
          <a:p>
            <a:r>
              <a:rPr lang="el-GR" sz="1400" dirty="0"/>
              <a:t>Βόρειο Αιγαίο</a:t>
            </a:r>
          </a:p>
          <a:p>
            <a:endParaRPr lang="el-GR" sz="1400" dirty="0"/>
          </a:p>
          <a:p>
            <a:endParaRPr lang="el-GR" sz="1400" dirty="0"/>
          </a:p>
        </p:txBody>
      </p:sp>
      <p:sp>
        <p:nvSpPr>
          <p:cNvPr id="284" name="TextBox 283"/>
          <p:cNvSpPr txBox="1"/>
          <p:nvPr/>
        </p:nvSpPr>
        <p:spPr>
          <a:xfrm>
            <a:off x="251520" y="3571875"/>
            <a:ext cx="2356769" cy="752476"/>
          </a:xfrm>
          <a:prstGeom prst="rect">
            <a:avLst/>
          </a:prstGeom>
          <a:solidFill>
            <a:schemeClr val="accent1">
              <a:lumMod val="40000"/>
              <a:lumOff val="60000"/>
            </a:schemeClr>
          </a:solidFill>
          <a:ln w="1588">
            <a:solidFill>
              <a:srgbClr val="969696"/>
            </a:solidFill>
            <a:round/>
            <a:headEnd/>
            <a:tailEnd/>
          </a:ln>
          <a:effectLst>
            <a:outerShdw blurRad="50800" dist="38100" dir="2700000" algn="tl" rotWithShape="0">
              <a:prstClr val="black">
                <a:alpha val="40000"/>
              </a:prstClr>
            </a:outerShdw>
          </a:effectLst>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400" dirty="0" smtClean="0">
                <a:latin typeface="Calibri" panose="020F0502020204030204" pitchFamily="34" charset="0"/>
              </a:rPr>
              <a:t>Ήπειρος,</a:t>
            </a:r>
          </a:p>
          <a:p>
            <a:pPr algn="ctr"/>
            <a:r>
              <a:rPr lang="el-GR" sz="1400" dirty="0" smtClean="0">
                <a:latin typeface="Calibri" panose="020F0502020204030204" pitchFamily="34" charset="0"/>
              </a:rPr>
              <a:t>Δυτική Ελλάδα,</a:t>
            </a:r>
          </a:p>
          <a:p>
            <a:pPr algn="ctr"/>
            <a:r>
              <a:rPr lang="el-GR" sz="1400" dirty="0" smtClean="0">
                <a:latin typeface="Calibri" panose="020F0502020204030204" pitchFamily="34" charset="0"/>
              </a:rPr>
              <a:t>Πελοπόννησος</a:t>
            </a:r>
          </a:p>
          <a:p>
            <a:pPr algn="ctr"/>
            <a:endParaRPr lang="el-GR" sz="1400" dirty="0" smtClean="0">
              <a:latin typeface="Calibri" panose="020F0502020204030204" pitchFamily="34" charset="0"/>
            </a:endParaRPr>
          </a:p>
          <a:p>
            <a:pPr algn="ctr"/>
            <a:endParaRPr lang="el-GR" sz="1400" dirty="0">
              <a:latin typeface="Calibri" panose="020F0502020204030204" pitchFamily="34" charset="0"/>
            </a:endParaRPr>
          </a:p>
        </p:txBody>
      </p:sp>
      <p:sp>
        <p:nvSpPr>
          <p:cNvPr id="285" name="TextBox 284"/>
          <p:cNvSpPr txBox="1"/>
          <p:nvPr/>
        </p:nvSpPr>
        <p:spPr>
          <a:xfrm>
            <a:off x="207973" y="1390464"/>
            <a:ext cx="2424796" cy="973324"/>
          </a:xfrm>
          <a:prstGeom prst="rect">
            <a:avLst/>
          </a:prstGeom>
          <a:solidFill>
            <a:srgbClr val="FFD54F"/>
          </a:solidFill>
          <a:ln w="1588">
            <a:solidFill>
              <a:srgbClr val="969696"/>
            </a:solidFill>
            <a:round/>
            <a:headEnd/>
            <a:tailEnd/>
          </a:ln>
          <a:effectLst>
            <a:outerShdw blurRad="50800" dist="38100" dir="2700000" algn="tl" rotWithShape="0">
              <a:prstClr val="black">
                <a:alpha val="40000"/>
              </a:prstClr>
            </a:outerShdw>
          </a:effectLst>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400" dirty="0" smtClean="0">
                <a:latin typeface="Calibri" panose="020F0502020204030204" pitchFamily="34" charset="0"/>
              </a:rPr>
              <a:t>Δυτική Μακεδονία (Καστοριά, Φλώρινα, Γρεβενά, Κοζάνη)</a:t>
            </a:r>
            <a:r>
              <a:rPr lang="en-US" sz="1400" dirty="0" smtClean="0">
                <a:latin typeface="Calibri" panose="020F0502020204030204" pitchFamily="34" charset="0"/>
              </a:rPr>
              <a:t>, N.E</a:t>
            </a:r>
            <a:r>
              <a:rPr lang="el-GR" sz="1400" dirty="0" err="1" smtClean="0">
                <a:latin typeface="Calibri" panose="020F0502020204030204" pitchFamily="34" charset="0"/>
              </a:rPr>
              <a:t>υρυτανίας</a:t>
            </a:r>
            <a:r>
              <a:rPr lang="el-GR" sz="1400" dirty="0" smtClean="0">
                <a:latin typeface="Calibri" panose="020F0502020204030204" pitchFamily="34" charset="0"/>
              </a:rPr>
              <a:t>, </a:t>
            </a:r>
          </a:p>
          <a:p>
            <a:pPr algn="ctr"/>
            <a:r>
              <a:rPr lang="el-GR" sz="1400" dirty="0" smtClean="0">
                <a:latin typeface="Calibri" panose="020F0502020204030204" pitchFamily="34" charset="0"/>
              </a:rPr>
              <a:t>Ιόνια Νησιά</a:t>
            </a:r>
          </a:p>
          <a:p>
            <a:pPr algn="ctr"/>
            <a:endParaRPr lang="el-GR" sz="1400" dirty="0" smtClean="0">
              <a:latin typeface="Calibri" panose="020F0502020204030204" pitchFamily="34" charset="0"/>
            </a:endParaRPr>
          </a:p>
          <a:p>
            <a:pPr algn="ctr"/>
            <a:endParaRPr lang="el-GR" sz="1400" dirty="0" smtClean="0">
              <a:latin typeface="Calibri" panose="020F0502020204030204" pitchFamily="34" charset="0"/>
            </a:endParaRPr>
          </a:p>
          <a:p>
            <a:pPr algn="ctr"/>
            <a:endParaRPr lang="el-GR" sz="1400" dirty="0">
              <a:latin typeface="Calibri" panose="020F0502020204030204" pitchFamily="34" charset="0"/>
            </a:endParaRPr>
          </a:p>
        </p:txBody>
      </p:sp>
      <p:sp>
        <p:nvSpPr>
          <p:cNvPr id="286" name="TextBox 285"/>
          <p:cNvSpPr txBox="1"/>
          <p:nvPr/>
        </p:nvSpPr>
        <p:spPr>
          <a:xfrm>
            <a:off x="2749292" y="5517232"/>
            <a:ext cx="1229092" cy="282815"/>
          </a:xfrm>
          <a:prstGeom prst="rect">
            <a:avLst/>
          </a:prstGeom>
          <a:solidFill>
            <a:srgbClr val="FFD54F"/>
          </a:solidFill>
          <a:ln w="1588">
            <a:solidFill>
              <a:srgbClr val="969696"/>
            </a:solidFill>
            <a:round/>
            <a:headEnd/>
            <a:tailEnd/>
          </a:ln>
          <a:effectLst>
            <a:outerShdw blurRad="50800" dist="38100" dir="2700000" algn="tl" rotWithShape="0">
              <a:prstClr val="black">
                <a:alpha val="40000"/>
              </a:prstClr>
            </a:outerShdw>
          </a:effectLst>
        </p:spPr>
        <p:txBody>
          <a:bodyPr/>
          <a:lstStyle>
            <a:defPPr>
              <a:defRPr lang="en-US"/>
            </a:defPPr>
            <a:lvl1pPr algn="ctr">
              <a:defRPr sz="1200">
                <a:latin typeface="Calibri" panose="020F0502020204030204" pitchFamily="34" charset="0"/>
              </a:defRPr>
            </a:lvl1pPr>
          </a:lstStyle>
          <a:p>
            <a:r>
              <a:rPr lang="el-GR" sz="1400" dirty="0"/>
              <a:t>Κρήτη</a:t>
            </a:r>
          </a:p>
          <a:p>
            <a:endParaRPr lang="el-GR" sz="1400" dirty="0"/>
          </a:p>
          <a:p>
            <a:endParaRPr lang="el-GR" sz="1400" dirty="0"/>
          </a:p>
          <a:p>
            <a:endParaRPr lang="el-GR" sz="1400" dirty="0"/>
          </a:p>
        </p:txBody>
      </p:sp>
      <p:sp>
        <p:nvSpPr>
          <p:cNvPr id="293" name="TextBox 292"/>
          <p:cNvSpPr txBox="1"/>
          <p:nvPr/>
        </p:nvSpPr>
        <p:spPr>
          <a:xfrm>
            <a:off x="279979" y="2684041"/>
            <a:ext cx="691621" cy="240903"/>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15 % </a:t>
            </a:r>
          </a:p>
          <a:p>
            <a:pPr algn="ctr"/>
            <a:endParaRPr lang="el-GR" sz="1200" b="1" dirty="0">
              <a:solidFill>
                <a:srgbClr val="002060"/>
              </a:solidFill>
              <a:latin typeface="Calibri" panose="020F0502020204030204" pitchFamily="34" charset="0"/>
            </a:endParaRPr>
          </a:p>
        </p:txBody>
      </p:sp>
      <p:cxnSp>
        <p:nvCxnSpPr>
          <p:cNvPr id="28" name="Ευθύγραμμο βέλος σύνδεσης 27"/>
          <p:cNvCxnSpPr>
            <a:stCxn id="283" idx="1"/>
          </p:cNvCxnSpPr>
          <p:nvPr/>
        </p:nvCxnSpPr>
        <p:spPr>
          <a:xfrm flipH="1">
            <a:off x="5014212" y="1963738"/>
            <a:ext cx="1502004" cy="852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Ευθύγραμμο βέλος σύνδεσης 29"/>
          <p:cNvCxnSpPr>
            <a:stCxn id="283" idx="1"/>
            <a:endCxn id="19526" idx="32"/>
          </p:cNvCxnSpPr>
          <p:nvPr/>
        </p:nvCxnSpPr>
        <p:spPr>
          <a:xfrm flipH="1">
            <a:off x="4067603" y="1963738"/>
            <a:ext cx="2448613" cy="3263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15" name="Ευθύγραμμο βέλος σύνδεσης 19714"/>
          <p:cNvCxnSpPr>
            <a:stCxn id="283" idx="1"/>
            <a:endCxn id="19558" idx="46"/>
          </p:cNvCxnSpPr>
          <p:nvPr/>
        </p:nvCxnSpPr>
        <p:spPr>
          <a:xfrm flipH="1">
            <a:off x="5734885" y="1963738"/>
            <a:ext cx="781331" cy="13144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17" name="Ευθύγραμμο βέλος σύνδεσης 19716"/>
          <p:cNvCxnSpPr>
            <a:stCxn id="285" idx="3"/>
            <a:endCxn id="19470" idx="38"/>
          </p:cNvCxnSpPr>
          <p:nvPr/>
        </p:nvCxnSpPr>
        <p:spPr>
          <a:xfrm>
            <a:off x="2632769" y="1877126"/>
            <a:ext cx="734329" cy="5457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19" name="Ευθύγραμμο βέλος σύνδεσης 19718"/>
          <p:cNvCxnSpPr>
            <a:stCxn id="285" idx="3"/>
            <a:endCxn id="19501" idx="44"/>
          </p:cNvCxnSpPr>
          <p:nvPr/>
        </p:nvCxnSpPr>
        <p:spPr>
          <a:xfrm>
            <a:off x="2632769" y="1877126"/>
            <a:ext cx="269811" cy="16586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21" name="Ευθύγραμμο βέλος σύνδεσης 19720"/>
          <p:cNvCxnSpPr>
            <a:stCxn id="285" idx="3"/>
            <a:endCxn id="19596" idx="15"/>
          </p:cNvCxnSpPr>
          <p:nvPr/>
        </p:nvCxnSpPr>
        <p:spPr>
          <a:xfrm>
            <a:off x="2632769" y="1877126"/>
            <a:ext cx="745105" cy="1347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23" name="Ευθύγραμμο βέλος σύνδεσης 19722"/>
          <p:cNvCxnSpPr>
            <a:stCxn id="284" idx="3"/>
            <a:endCxn id="19468" idx="49"/>
          </p:cNvCxnSpPr>
          <p:nvPr/>
        </p:nvCxnSpPr>
        <p:spPr>
          <a:xfrm flipV="1">
            <a:off x="2608289" y="3113591"/>
            <a:ext cx="345307" cy="8345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25" name="Ευθύγραμμο βέλος σύνδεσης 19724"/>
          <p:cNvCxnSpPr>
            <a:stCxn id="284" idx="3"/>
            <a:endCxn id="19482" idx="10"/>
          </p:cNvCxnSpPr>
          <p:nvPr/>
        </p:nvCxnSpPr>
        <p:spPr>
          <a:xfrm flipV="1">
            <a:off x="2608289" y="3815829"/>
            <a:ext cx="861678" cy="1322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27" name="Ευθύγραμμο βέλος σύνδεσης 19726"/>
          <p:cNvCxnSpPr>
            <a:stCxn id="284" idx="3"/>
            <a:endCxn id="19584" idx="4"/>
          </p:cNvCxnSpPr>
          <p:nvPr/>
        </p:nvCxnSpPr>
        <p:spPr>
          <a:xfrm>
            <a:off x="2608289" y="3948113"/>
            <a:ext cx="999290" cy="3571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732" name="Ευθύγραμμο βέλος σύνδεσης 19731"/>
          <p:cNvCxnSpPr>
            <a:stCxn id="283" idx="1"/>
          </p:cNvCxnSpPr>
          <p:nvPr/>
        </p:nvCxnSpPr>
        <p:spPr>
          <a:xfrm flipH="1">
            <a:off x="3863654" y="1963738"/>
            <a:ext cx="2652562" cy="9612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8" name="2 - Τίτλος"/>
          <p:cNvSpPr>
            <a:spLocks noGrp="1"/>
          </p:cNvSpPr>
          <p:nvPr>
            <p:ph type="title"/>
          </p:nvPr>
        </p:nvSpPr>
        <p:spPr>
          <a:xfrm>
            <a:off x="251520" y="116632"/>
            <a:ext cx="8064896" cy="898103"/>
          </a:xfrm>
        </p:spPr>
        <p:txBody>
          <a:bodyPr vert="horz" lIns="91429" tIns="45715" rIns="91429" bIns="45715" rtlCol="0" anchor="ctr">
            <a:noAutofit/>
            <a:scene3d>
              <a:camera prst="orthographicFront"/>
              <a:lightRig rig="soft" dir="t"/>
            </a:scene3d>
            <a:sp3d prstMaterial="softEdge">
              <a:bevelT w="25400" h="25400"/>
            </a:sp3d>
          </a:bodyPr>
          <a:lstStyle/>
          <a:p>
            <a:r>
              <a:rPr lang="el-GR" sz="3200" dirty="0" smtClean="0">
                <a:solidFill>
                  <a:srgbClr val="C00000"/>
                </a:solidFill>
                <a:effectLst>
                  <a:outerShdw blurRad="38100" dist="38100" dir="2700000" algn="tl">
                    <a:srgbClr val="000000">
                      <a:alpha val="43137"/>
                    </a:srgbClr>
                  </a:outerShdw>
                </a:effectLst>
                <a:latin typeface="Calibri" panose="020F0502020204030204" pitchFamily="34" charset="0"/>
                <a:ea typeface="+mj-ea"/>
                <a:cs typeface="+mj-cs"/>
              </a:rPr>
              <a:t>Χάρτης </a:t>
            </a:r>
            <a:r>
              <a:rPr lang="el-GR" sz="3200" dirty="0" smtClean="0">
                <a:solidFill>
                  <a:srgbClr val="C00000"/>
                </a:solidFill>
                <a:effectLst>
                  <a:outerShdw blurRad="38100" dist="38100" dir="2700000" algn="tl">
                    <a:srgbClr val="000000">
                      <a:alpha val="43137"/>
                    </a:srgbClr>
                  </a:outerShdw>
                </a:effectLst>
                <a:latin typeface="Calibri" panose="020F0502020204030204" pitchFamily="34" charset="0"/>
              </a:rPr>
              <a:t>Περιφερειακών Ενισχύσεων</a:t>
            </a:r>
            <a:endParaRPr lang="el-GR" sz="3200" dirty="0">
              <a:solidFill>
                <a:srgbClr val="C00000"/>
              </a:solidFill>
              <a:effectLst>
                <a:outerShdw blurRad="38100" dist="38100" dir="2700000" algn="tl">
                  <a:srgbClr val="000000">
                    <a:alpha val="43137"/>
                  </a:srgbClr>
                </a:outerShdw>
              </a:effectLst>
              <a:latin typeface="Calibri" panose="020F0502020204030204" pitchFamily="34" charset="0"/>
              <a:ea typeface="+mj-ea"/>
              <a:cs typeface="+mj-cs"/>
            </a:endParaRPr>
          </a:p>
        </p:txBody>
      </p:sp>
      <p:sp>
        <p:nvSpPr>
          <p:cNvPr id="352" name="TextBox 351"/>
          <p:cNvSpPr txBox="1"/>
          <p:nvPr/>
        </p:nvSpPr>
        <p:spPr>
          <a:xfrm>
            <a:off x="2433638" y="836712"/>
            <a:ext cx="3982696" cy="250031"/>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400" b="1" dirty="0" smtClean="0">
                <a:solidFill>
                  <a:srgbClr val="002060"/>
                </a:solidFill>
                <a:latin typeface="Calibri" panose="020F0502020204030204" pitchFamily="34" charset="0"/>
              </a:rPr>
              <a:t>Ανώτατα Ποσοστά Χρηματοδότησης Επενδυτικών Σχεδίων  έως 31.12.2017</a:t>
            </a:r>
          </a:p>
          <a:p>
            <a:pPr algn="ctr"/>
            <a:endParaRPr lang="el-GR" sz="1400" b="1" dirty="0" smtClean="0">
              <a:solidFill>
                <a:srgbClr val="002060"/>
              </a:solidFill>
              <a:latin typeface="Calibri" panose="020F0502020204030204" pitchFamily="34" charset="0"/>
            </a:endParaRPr>
          </a:p>
          <a:p>
            <a:pPr algn="ctr"/>
            <a:endParaRPr lang="el-GR" sz="1400" b="1" dirty="0" smtClean="0">
              <a:solidFill>
                <a:srgbClr val="002060"/>
              </a:solidFill>
              <a:latin typeface="Calibri" panose="020F0502020204030204" pitchFamily="34" charset="0"/>
            </a:endParaRPr>
          </a:p>
          <a:p>
            <a:pPr algn="ctr"/>
            <a:endParaRPr lang="el-GR" sz="1400" b="1" dirty="0">
              <a:solidFill>
                <a:srgbClr val="002060"/>
              </a:solidFill>
              <a:latin typeface="Calibri" panose="020F0502020204030204" pitchFamily="34" charset="0"/>
            </a:endParaRPr>
          </a:p>
        </p:txBody>
      </p:sp>
      <p:sp>
        <p:nvSpPr>
          <p:cNvPr id="296" name="TextBox 295"/>
          <p:cNvSpPr txBox="1"/>
          <p:nvPr/>
        </p:nvSpPr>
        <p:spPr>
          <a:xfrm>
            <a:off x="1207168" y="2694955"/>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25%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297" name="TextBox 296"/>
          <p:cNvSpPr txBox="1"/>
          <p:nvPr/>
        </p:nvSpPr>
        <p:spPr>
          <a:xfrm>
            <a:off x="1999256" y="2694955"/>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a:solidFill>
                  <a:srgbClr val="002060"/>
                </a:solidFill>
                <a:latin typeface="Calibri" panose="020F0502020204030204" pitchFamily="34" charset="0"/>
              </a:rPr>
              <a:t>3</a:t>
            </a:r>
            <a:r>
              <a:rPr lang="el-GR" sz="1200" b="1" dirty="0" smtClean="0">
                <a:solidFill>
                  <a:srgbClr val="002060"/>
                </a:solidFill>
                <a:latin typeface="Calibri" panose="020F0502020204030204" pitchFamily="34" charset="0"/>
              </a:rPr>
              <a:t>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07" name="TextBox 306"/>
          <p:cNvSpPr txBox="1"/>
          <p:nvPr/>
        </p:nvSpPr>
        <p:spPr>
          <a:xfrm>
            <a:off x="351987" y="4653136"/>
            <a:ext cx="691621" cy="240903"/>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25 % </a:t>
            </a:r>
          </a:p>
          <a:p>
            <a:pPr algn="ctr"/>
            <a:endParaRPr lang="el-GR" sz="1200" b="1" dirty="0">
              <a:solidFill>
                <a:srgbClr val="002060"/>
              </a:solidFill>
              <a:latin typeface="Calibri" panose="020F0502020204030204" pitchFamily="34" charset="0"/>
            </a:endParaRPr>
          </a:p>
        </p:txBody>
      </p:sp>
      <p:sp>
        <p:nvSpPr>
          <p:cNvPr id="310" name="TextBox 309"/>
          <p:cNvSpPr txBox="1"/>
          <p:nvPr/>
        </p:nvSpPr>
        <p:spPr>
          <a:xfrm>
            <a:off x="1289929" y="4639171"/>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a:solidFill>
                  <a:srgbClr val="002060"/>
                </a:solidFill>
                <a:latin typeface="Calibri" panose="020F0502020204030204" pitchFamily="34" charset="0"/>
              </a:rPr>
              <a:t>3</a:t>
            </a:r>
            <a:r>
              <a:rPr lang="el-GR" sz="1200" b="1" dirty="0" smtClean="0">
                <a:solidFill>
                  <a:srgbClr val="002060"/>
                </a:solidFill>
                <a:latin typeface="Calibri" panose="020F0502020204030204" pitchFamily="34" charset="0"/>
              </a:rPr>
              <a:t>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11" name="TextBox 310"/>
          <p:cNvSpPr txBox="1"/>
          <p:nvPr/>
        </p:nvSpPr>
        <p:spPr>
          <a:xfrm>
            <a:off x="2071264" y="4639171"/>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45%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13" name="TextBox 312"/>
          <p:cNvSpPr txBox="1"/>
          <p:nvPr/>
        </p:nvSpPr>
        <p:spPr>
          <a:xfrm>
            <a:off x="6616683" y="4484241"/>
            <a:ext cx="691621" cy="240903"/>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10 % </a:t>
            </a:r>
          </a:p>
          <a:p>
            <a:pPr algn="ctr"/>
            <a:endParaRPr lang="el-GR" sz="1200" b="1" dirty="0">
              <a:solidFill>
                <a:srgbClr val="002060"/>
              </a:solidFill>
              <a:latin typeface="Calibri" panose="020F0502020204030204" pitchFamily="34" charset="0"/>
            </a:endParaRPr>
          </a:p>
        </p:txBody>
      </p:sp>
      <p:sp>
        <p:nvSpPr>
          <p:cNvPr id="316" name="TextBox 315"/>
          <p:cNvSpPr txBox="1"/>
          <p:nvPr/>
        </p:nvSpPr>
        <p:spPr>
          <a:xfrm>
            <a:off x="7554625" y="4495155"/>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20%</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17" name="TextBox 316"/>
          <p:cNvSpPr txBox="1"/>
          <p:nvPr/>
        </p:nvSpPr>
        <p:spPr>
          <a:xfrm>
            <a:off x="8335960" y="4495155"/>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30%</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39" name="TextBox 338"/>
          <p:cNvSpPr txBox="1"/>
          <p:nvPr/>
        </p:nvSpPr>
        <p:spPr>
          <a:xfrm>
            <a:off x="6587064" y="2756049"/>
            <a:ext cx="691621" cy="240903"/>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25 % </a:t>
            </a:r>
          </a:p>
          <a:p>
            <a:pPr algn="ctr"/>
            <a:endParaRPr lang="el-GR" sz="1200" b="1" dirty="0">
              <a:solidFill>
                <a:srgbClr val="002060"/>
              </a:solidFill>
              <a:latin typeface="Calibri" panose="020F0502020204030204" pitchFamily="34" charset="0"/>
            </a:endParaRPr>
          </a:p>
        </p:txBody>
      </p:sp>
      <p:sp>
        <p:nvSpPr>
          <p:cNvPr id="340" name="TextBox 339"/>
          <p:cNvSpPr txBox="1"/>
          <p:nvPr/>
        </p:nvSpPr>
        <p:spPr>
          <a:xfrm>
            <a:off x="7380312" y="2484336"/>
            <a:ext cx="93610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Μεσαίες</a:t>
            </a:r>
          </a:p>
        </p:txBody>
      </p:sp>
      <p:sp>
        <p:nvSpPr>
          <p:cNvPr id="341" name="TextBox 340"/>
          <p:cNvSpPr txBox="1"/>
          <p:nvPr/>
        </p:nvSpPr>
        <p:spPr>
          <a:xfrm>
            <a:off x="8316415" y="2484336"/>
            <a:ext cx="720081"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sz="1200" dirty="0" smtClean="0">
                <a:solidFill>
                  <a:srgbClr val="002060"/>
                </a:solidFill>
              </a:rPr>
              <a:t>Μικρές</a:t>
            </a:r>
            <a:endParaRPr lang="el-GR" sz="1200" dirty="0">
              <a:solidFill>
                <a:srgbClr val="002060"/>
              </a:solidFill>
            </a:endParaRPr>
          </a:p>
        </p:txBody>
      </p:sp>
      <p:sp>
        <p:nvSpPr>
          <p:cNvPr id="342" name="TextBox 341"/>
          <p:cNvSpPr txBox="1"/>
          <p:nvPr/>
        </p:nvSpPr>
        <p:spPr>
          <a:xfrm>
            <a:off x="7543872" y="2766963"/>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a:solidFill>
                  <a:srgbClr val="002060"/>
                </a:solidFill>
                <a:latin typeface="Calibri" panose="020F0502020204030204" pitchFamily="34" charset="0"/>
              </a:rPr>
              <a:t>3</a:t>
            </a:r>
            <a:r>
              <a:rPr lang="el-GR" sz="1200" b="1" dirty="0" smtClean="0">
                <a:solidFill>
                  <a:srgbClr val="002060"/>
                </a:solidFill>
                <a:latin typeface="Calibri" panose="020F0502020204030204" pitchFamily="34" charset="0"/>
              </a:rPr>
              <a:t>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43" name="TextBox 342"/>
          <p:cNvSpPr txBox="1"/>
          <p:nvPr/>
        </p:nvSpPr>
        <p:spPr>
          <a:xfrm>
            <a:off x="8407968" y="2766963"/>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45%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44" name="TextBox 343"/>
          <p:cNvSpPr txBox="1"/>
          <p:nvPr/>
        </p:nvSpPr>
        <p:spPr>
          <a:xfrm>
            <a:off x="6455596" y="2484336"/>
            <a:ext cx="92471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Μεγάλες</a:t>
            </a:r>
          </a:p>
        </p:txBody>
      </p:sp>
      <p:sp>
        <p:nvSpPr>
          <p:cNvPr id="353" name="TextBox 352"/>
          <p:cNvSpPr txBox="1"/>
          <p:nvPr/>
        </p:nvSpPr>
        <p:spPr>
          <a:xfrm>
            <a:off x="2152188" y="6137817"/>
            <a:ext cx="691621" cy="240903"/>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15 % </a:t>
            </a:r>
          </a:p>
          <a:p>
            <a:pPr algn="ctr"/>
            <a:endParaRPr lang="el-GR" sz="1200" b="1" dirty="0">
              <a:solidFill>
                <a:srgbClr val="002060"/>
              </a:solidFill>
              <a:latin typeface="Calibri" panose="020F0502020204030204" pitchFamily="34" charset="0"/>
            </a:endParaRPr>
          </a:p>
        </p:txBody>
      </p:sp>
      <p:sp>
        <p:nvSpPr>
          <p:cNvPr id="356" name="TextBox 355"/>
          <p:cNvSpPr txBox="1"/>
          <p:nvPr/>
        </p:nvSpPr>
        <p:spPr>
          <a:xfrm>
            <a:off x="3024818" y="6148731"/>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smtClean="0">
                <a:solidFill>
                  <a:srgbClr val="002060"/>
                </a:solidFill>
                <a:latin typeface="Calibri" panose="020F0502020204030204" pitchFamily="34" charset="0"/>
              </a:rPr>
              <a:t>25%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57" name="TextBox 356"/>
          <p:cNvSpPr txBox="1"/>
          <p:nvPr/>
        </p:nvSpPr>
        <p:spPr>
          <a:xfrm>
            <a:off x="3806153" y="6148731"/>
            <a:ext cx="628528" cy="219074"/>
          </a:xfrm>
          <a:prstGeom prst="rect">
            <a:avLst/>
          </a:prstGeom>
          <a:noFill/>
          <a:ln w="1588">
            <a:noFill/>
            <a:round/>
            <a:headEnd/>
            <a:tailEnd/>
          </a:ln>
        </p:spPr>
        <p:txBody>
          <a:bodyPr/>
          <a:lstStyle>
            <a:defPPr>
              <a:defRPr lang="en-US"/>
            </a:defPPr>
            <a:lvl1pPr>
              <a:defRPr>
                <a:solidFill>
                  <a:schemeClr val="tx1"/>
                </a:solidFill>
                <a:latin typeface="Arial" charset="0"/>
                <a:cs typeface="Arial" charset="0"/>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pPr algn="ctr"/>
            <a:r>
              <a:rPr lang="el-GR" sz="1200" b="1" dirty="0">
                <a:solidFill>
                  <a:srgbClr val="002060"/>
                </a:solidFill>
                <a:latin typeface="Calibri" panose="020F0502020204030204" pitchFamily="34" charset="0"/>
              </a:rPr>
              <a:t>3</a:t>
            </a:r>
            <a:r>
              <a:rPr lang="el-GR" sz="1200" b="1" dirty="0" smtClean="0">
                <a:solidFill>
                  <a:srgbClr val="002060"/>
                </a:solidFill>
                <a:latin typeface="Calibri" panose="020F0502020204030204" pitchFamily="34" charset="0"/>
              </a:rPr>
              <a:t>5%</a:t>
            </a:r>
          </a:p>
          <a:p>
            <a:pPr algn="ctr"/>
            <a:endParaRPr lang="el-GR" sz="1200" b="1" dirty="0" smtClean="0">
              <a:solidFill>
                <a:srgbClr val="002060"/>
              </a:solidFill>
              <a:latin typeface="Calibri" panose="020F0502020204030204" pitchFamily="34" charset="0"/>
            </a:endParaRPr>
          </a:p>
          <a:p>
            <a:pPr algn="ctr"/>
            <a:endParaRPr lang="el-GR" sz="1200" b="1" dirty="0" smtClean="0">
              <a:solidFill>
                <a:srgbClr val="002060"/>
              </a:solidFill>
              <a:latin typeface="Calibri" panose="020F0502020204030204" pitchFamily="34" charset="0"/>
            </a:endParaRPr>
          </a:p>
          <a:p>
            <a:pPr algn="ctr"/>
            <a:endParaRPr lang="el-GR" sz="1200" b="1" dirty="0">
              <a:solidFill>
                <a:srgbClr val="002060"/>
              </a:solidFill>
              <a:latin typeface="Calibri" panose="020F0502020204030204" pitchFamily="34" charset="0"/>
            </a:endParaRPr>
          </a:p>
        </p:txBody>
      </p:sp>
      <p:sp>
        <p:nvSpPr>
          <p:cNvPr id="368" name="TextBox 367"/>
          <p:cNvSpPr txBox="1"/>
          <p:nvPr/>
        </p:nvSpPr>
        <p:spPr>
          <a:xfrm>
            <a:off x="7368924" y="4221088"/>
            <a:ext cx="93610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Μεσαίες</a:t>
            </a:r>
          </a:p>
        </p:txBody>
      </p:sp>
      <p:sp>
        <p:nvSpPr>
          <p:cNvPr id="369" name="TextBox 368"/>
          <p:cNvSpPr txBox="1"/>
          <p:nvPr/>
        </p:nvSpPr>
        <p:spPr>
          <a:xfrm>
            <a:off x="8305027" y="4221088"/>
            <a:ext cx="720081"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sz="1200" dirty="0" smtClean="0">
                <a:solidFill>
                  <a:srgbClr val="002060"/>
                </a:solidFill>
              </a:rPr>
              <a:t>Μικρές</a:t>
            </a:r>
            <a:endParaRPr lang="el-GR" sz="1200" dirty="0">
              <a:solidFill>
                <a:srgbClr val="002060"/>
              </a:solidFill>
            </a:endParaRPr>
          </a:p>
        </p:txBody>
      </p:sp>
      <p:sp>
        <p:nvSpPr>
          <p:cNvPr id="370" name="TextBox 369"/>
          <p:cNvSpPr txBox="1"/>
          <p:nvPr/>
        </p:nvSpPr>
        <p:spPr>
          <a:xfrm>
            <a:off x="6444208" y="4221088"/>
            <a:ext cx="92471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Μεγάλες</a:t>
            </a:r>
          </a:p>
        </p:txBody>
      </p:sp>
      <p:sp>
        <p:nvSpPr>
          <p:cNvPr id="371" name="TextBox 370"/>
          <p:cNvSpPr txBox="1"/>
          <p:nvPr/>
        </p:nvSpPr>
        <p:spPr>
          <a:xfrm>
            <a:off x="1043608" y="2431921"/>
            <a:ext cx="93610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Μεσαίες</a:t>
            </a:r>
          </a:p>
        </p:txBody>
      </p:sp>
      <p:sp>
        <p:nvSpPr>
          <p:cNvPr id="372" name="TextBox 371"/>
          <p:cNvSpPr txBox="1"/>
          <p:nvPr/>
        </p:nvSpPr>
        <p:spPr>
          <a:xfrm>
            <a:off x="1979711" y="2431921"/>
            <a:ext cx="720081"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sz="1200" dirty="0" smtClean="0">
                <a:solidFill>
                  <a:srgbClr val="002060"/>
                </a:solidFill>
              </a:rPr>
              <a:t>Μικρές</a:t>
            </a:r>
            <a:endParaRPr lang="el-GR" sz="1200" dirty="0">
              <a:solidFill>
                <a:srgbClr val="002060"/>
              </a:solidFill>
            </a:endParaRPr>
          </a:p>
        </p:txBody>
      </p:sp>
      <p:sp>
        <p:nvSpPr>
          <p:cNvPr id="373" name="TextBox 372"/>
          <p:cNvSpPr txBox="1"/>
          <p:nvPr/>
        </p:nvSpPr>
        <p:spPr>
          <a:xfrm>
            <a:off x="118892" y="2431921"/>
            <a:ext cx="92471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Μεγάλες</a:t>
            </a:r>
          </a:p>
        </p:txBody>
      </p:sp>
      <p:sp>
        <p:nvSpPr>
          <p:cNvPr id="374" name="TextBox 373"/>
          <p:cNvSpPr txBox="1"/>
          <p:nvPr/>
        </p:nvSpPr>
        <p:spPr>
          <a:xfrm>
            <a:off x="1115616" y="4376137"/>
            <a:ext cx="93610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Μεσαίες</a:t>
            </a:r>
          </a:p>
        </p:txBody>
      </p:sp>
      <p:sp>
        <p:nvSpPr>
          <p:cNvPr id="375" name="TextBox 374"/>
          <p:cNvSpPr txBox="1"/>
          <p:nvPr/>
        </p:nvSpPr>
        <p:spPr>
          <a:xfrm>
            <a:off x="2051719" y="4376137"/>
            <a:ext cx="720081"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sz="1200" dirty="0" smtClean="0">
                <a:solidFill>
                  <a:srgbClr val="002060"/>
                </a:solidFill>
              </a:rPr>
              <a:t>Μικρές</a:t>
            </a:r>
            <a:endParaRPr lang="el-GR" sz="1200" dirty="0">
              <a:solidFill>
                <a:srgbClr val="002060"/>
              </a:solidFill>
            </a:endParaRPr>
          </a:p>
        </p:txBody>
      </p:sp>
      <p:sp>
        <p:nvSpPr>
          <p:cNvPr id="376" name="TextBox 375"/>
          <p:cNvSpPr txBox="1"/>
          <p:nvPr/>
        </p:nvSpPr>
        <p:spPr>
          <a:xfrm>
            <a:off x="190900" y="4376137"/>
            <a:ext cx="92471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Μεγάλες</a:t>
            </a:r>
          </a:p>
        </p:txBody>
      </p:sp>
      <p:sp>
        <p:nvSpPr>
          <p:cNvPr id="377" name="TextBox 376"/>
          <p:cNvSpPr txBox="1"/>
          <p:nvPr/>
        </p:nvSpPr>
        <p:spPr>
          <a:xfrm>
            <a:off x="2843808" y="5874664"/>
            <a:ext cx="93610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Μεσαίες</a:t>
            </a:r>
          </a:p>
        </p:txBody>
      </p:sp>
      <p:sp>
        <p:nvSpPr>
          <p:cNvPr id="378" name="TextBox 377"/>
          <p:cNvSpPr txBox="1"/>
          <p:nvPr/>
        </p:nvSpPr>
        <p:spPr>
          <a:xfrm>
            <a:off x="3779911" y="5874664"/>
            <a:ext cx="720081"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l-GR" sz="1200" dirty="0" smtClean="0">
                <a:solidFill>
                  <a:srgbClr val="002060"/>
                </a:solidFill>
              </a:rPr>
              <a:t>Μικρές</a:t>
            </a:r>
            <a:endParaRPr lang="el-GR" sz="1200" dirty="0">
              <a:solidFill>
                <a:srgbClr val="002060"/>
              </a:solidFill>
            </a:endParaRPr>
          </a:p>
        </p:txBody>
      </p:sp>
      <p:sp>
        <p:nvSpPr>
          <p:cNvPr id="379" name="TextBox 378"/>
          <p:cNvSpPr txBox="1"/>
          <p:nvPr/>
        </p:nvSpPr>
        <p:spPr>
          <a:xfrm>
            <a:off x="1919092" y="5874664"/>
            <a:ext cx="924716"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defPPr>
              <a:defRPr lang="en-US"/>
            </a:defPPr>
            <a:lvl1pPr algn="ctr">
              <a:defRPr sz="1200">
                <a:solidFill>
                  <a:srgbClr val="002060"/>
                </a:solidFill>
              </a:defRPr>
            </a:lvl1pPr>
          </a:lstStyle>
          <a:p>
            <a:r>
              <a:rPr lang="el-GR" dirty="0"/>
              <a:t>Μεγάλες</a:t>
            </a:r>
          </a:p>
        </p:txBody>
      </p:sp>
      <p:sp>
        <p:nvSpPr>
          <p:cNvPr id="306"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286446069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just">
              <a:buFont typeface="Wingdings" panose="05000000000000000000" pitchFamily="2" charset="2"/>
              <a:buChar char="Ø"/>
            </a:pPr>
            <a:r>
              <a:rPr lang="el-GR" sz="2800" dirty="0" smtClean="0">
                <a:solidFill>
                  <a:srgbClr val="002060"/>
                </a:solidFill>
                <a:latin typeface="Calibri" panose="020F0502020204030204" pitchFamily="34" charset="0"/>
              </a:rPr>
              <a:t>Με ΚΥΑ δύνανται να καθορίζονται ειδικοί όροι και</a:t>
            </a:r>
            <a:r>
              <a:rPr lang="en-US" sz="2800" dirty="0" smtClean="0">
                <a:solidFill>
                  <a:srgbClr val="002060"/>
                </a:solidFill>
                <a:latin typeface="Calibri" panose="020F0502020204030204" pitchFamily="34" charset="0"/>
              </a:rPr>
              <a:t> </a:t>
            </a:r>
            <a:r>
              <a:rPr lang="el-GR" sz="2800" dirty="0" smtClean="0">
                <a:solidFill>
                  <a:srgbClr val="002060"/>
                </a:solidFill>
                <a:latin typeface="Calibri" panose="020F0502020204030204" pitchFamily="34" charset="0"/>
              </a:rPr>
              <a:t>περιοχές της επικράτειας στις οποίες δεν θα ενισχύονται τουριστικές επενδύσεις</a:t>
            </a:r>
            <a:endParaRPr lang="el-GR" sz="2800" dirty="0">
              <a:solidFill>
                <a:srgbClr val="002060"/>
              </a:solidFill>
              <a:latin typeface="Calibri" panose="020F0502020204030204" pitchFamily="34" charset="0"/>
            </a:endParaRPr>
          </a:p>
        </p:txBody>
      </p:sp>
      <p:sp>
        <p:nvSpPr>
          <p:cNvPr id="3" name="2 - Τίτλος"/>
          <p:cNvSpPr>
            <a:spLocks noGrp="1"/>
          </p:cNvSpPr>
          <p:nvPr>
            <p:ph type="title"/>
          </p:nvPr>
        </p:nvSpPr>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Περιορισμοί Ενίσχυσης</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Μέγιστο ύψος ενίσχυσης</a:t>
            </a:r>
          </a:p>
        </p:txBody>
      </p:sp>
      <p:sp>
        <p:nvSpPr>
          <p:cNvPr id="9" name="1 - Θέση περιεχομένου"/>
          <p:cNvSpPr>
            <a:spLocks noGrp="1"/>
          </p:cNvSpPr>
          <p:nvPr>
            <p:ph idx="1"/>
          </p:nvPr>
        </p:nvSpPr>
        <p:spPr>
          <a:xfrm>
            <a:off x="457200" y="1556792"/>
            <a:ext cx="8229600" cy="4525963"/>
          </a:xfrm>
        </p:spPr>
        <p:txBody>
          <a:bodyPr>
            <a:noAutofit/>
          </a:bodyPr>
          <a:lstStyle/>
          <a:p>
            <a:pPr marL="904875" indent="-457200" algn="just">
              <a:buClr>
                <a:schemeClr val="accent2">
                  <a:lumMod val="75000"/>
                </a:schemeClr>
              </a:buClr>
              <a:buSzPct val="70000"/>
              <a:buFont typeface="Wingdings" panose="05000000000000000000" pitchFamily="2" charset="2"/>
              <a:buChar char="Ø"/>
            </a:pPr>
            <a:r>
              <a:rPr lang="el-GR" sz="2800" b="1" dirty="0" smtClean="0">
                <a:solidFill>
                  <a:srgbClr val="002060"/>
                </a:solidFill>
                <a:latin typeface="Calibri" panose="020F0502020204030204" pitchFamily="34" charset="0"/>
              </a:rPr>
              <a:t>5 </a:t>
            </a:r>
            <a:r>
              <a:rPr lang="el-GR" sz="2800" b="1" dirty="0">
                <a:solidFill>
                  <a:srgbClr val="002060"/>
                </a:solidFill>
                <a:latin typeface="Calibri" panose="020F0502020204030204" pitchFamily="34" charset="0"/>
              </a:rPr>
              <a:t>εκ. ευρώ / επενδυτικό </a:t>
            </a:r>
            <a:r>
              <a:rPr lang="el-GR" sz="2800" b="1" dirty="0" smtClean="0">
                <a:solidFill>
                  <a:srgbClr val="002060"/>
                </a:solidFill>
                <a:latin typeface="Calibri" panose="020F0502020204030204" pitchFamily="34" charset="0"/>
              </a:rPr>
              <a:t>σχέδιο</a:t>
            </a:r>
          </a:p>
          <a:p>
            <a:pPr marL="904875" indent="-457200" algn="just">
              <a:buClr>
                <a:schemeClr val="accent2">
                  <a:lumMod val="75000"/>
                </a:schemeClr>
              </a:buClr>
              <a:buSzPct val="70000"/>
              <a:buFont typeface="Wingdings" panose="05000000000000000000" pitchFamily="2" charset="2"/>
              <a:buChar char="Ø"/>
            </a:pPr>
            <a:r>
              <a:rPr lang="el-GR" sz="2800" b="1" dirty="0" smtClean="0">
                <a:solidFill>
                  <a:srgbClr val="002060"/>
                </a:solidFill>
                <a:latin typeface="Calibri" panose="020F0502020204030204" pitchFamily="34" charset="0"/>
              </a:rPr>
              <a:t>10 </a:t>
            </a:r>
            <a:r>
              <a:rPr lang="el-GR" sz="2800" b="1" dirty="0">
                <a:solidFill>
                  <a:srgbClr val="002060"/>
                </a:solidFill>
                <a:latin typeface="Calibri" panose="020F0502020204030204" pitchFamily="34" charset="0"/>
              </a:rPr>
              <a:t>εκ. ευρώ / επιχείρηση και </a:t>
            </a:r>
            <a:endParaRPr lang="el-GR" sz="2800" b="1" dirty="0" smtClean="0">
              <a:solidFill>
                <a:srgbClr val="002060"/>
              </a:solidFill>
              <a:latin typeface="Calibri" panose="020F0502020204030204" pitchFamily="34" charset="0"/>
            </a:endParaRPr>
          </a:p>
          <a:p>
            <a:pPr marL="904875" indent="-457200" algn="just">
              <a:buClr>
                <a:schemeClr val="accent2">
                  <a:lumMod val="75000"/>
                </a:schemeClr>
              </a:buClr>
              <a:buSzPct val="70000"/>
              <a:buFont typeface="Wingdings" panose="05000000000000000000" pitchFamily="2" charset="2"/>
              <a:buChar char="Ø"/>
            </a:pPr>
            <a:r>
              <a:rPr lang="el-GR" sz="2800" b="1" dirty="0" smtClean="0">
                <a:solidFill>
                  <a:srgbClr val="002060"/>
                </a:solidFill>
                <a:latin typeface="Calibri" panose="020F0502020204030204" pitchFamily="34" charset="0"/>
              </a:rPr>
              <a:t>20 </a:t>
            </a:r>
            <a:r>
              <a:rPr lang="el-GR" sz="2800" b="1" dirty="0">
                <a:solidFill>
                  <a:srgbClr val="002060"/>
                </a:solidFill>
                <a:latin typeface="Calibri" panose="020F0502020204030204" pitchFamily="34" charset="0"/>
              </a:rPr>
              <a:t>εκ. ευρώ / </a:t>
            </a:r>
            <a:r>
              <a:rPr lang="el-GR" sz="2800" b="1" dirty="0" smtClean="0">
                <a:solidFill>
                  <a:srgbClr val="002060"/>
                </a:solidFill>
                <a:latin typeface="Calibri" panose="020F0502020204030204" pitchFamily="34" charset="0"/>
              </a:rPr>
              <a:t>όμιλο</a:t>
            </a:r>
          </a:p>
          <a:p>
            <a:pPr marL="904875" indent="-457200" algn="just">
              <a:buClr>
                <a:schemeClr val="accent2">
                  <a:lumMod val="75000"/>
                </a:schemeClr>
              </a:buClr>
              <a:buSzPct val="70000"/>
              <a:buFont typeface="Wingdings" panose="05000000000000000000" pitchFamily="2" charset="2"/>
              <a:buChar char="Ø"/>
            </a:pPr>
            <a:endParaRPr lang="el-GR" sz="2800" b="1" dirty="0" smtClean="0">
              <a:solidFill>
                <a:srgbClr val="002060"/>
              </a:solidFill>
              <a:latin typeface="Calibri" panose="020F0502020204030204" pitchFamily="34" charset="0"/>
            </a:endParaRPr>
          </a:p>
          <a:p>
            <a:pPr marL="904875" indent="-457200">
              <a:buClr>
                <a:schemeClr val="accent2">
                  <a:lumMod val="75000"/>
                </a:schemeClr>
              </a:buClr>
              <a:buSzPct val="70000"/>
              <a:buFont typeface="Wingdings" panose="05000000000000000000" pitchFamily="2" charset="2"/>
              <a:buChar char="Ø"/>
            </a:pPr>
            <a:r>
              <a:rPr lang="el-GR" sz="2800" b="1" dirty="0" smtClean="0">
                <a:solidFill>
                  <a:srgbClr val="002060"/>
                </a:solidFill>
                <a:latin typeface="Calibri" panose="020F0502020204030204" pitchFamily="34" charset="0"/>
              </a:rPr>
              <a:t>10 εκ. ευρώ / επενδυτικό σχέδιο  για Επενδύσεις Μείζονος Μεγέθους</a:t>
            </a:r>
          </a:p>
          <a:p>
            <a:pPr marL="904875" indent="-457200" algn="just">
              <a:buClr>
                <a:schemeClr val="accent2">
                  <a:lumMod val="75000"/>
                </a:schemeClr>
              </a:buClr>
              <a:buSzPct val="70000"/>
              <a:buFont typeface="Wingdings" panose="05000000000000000000" pitchFamily="2" charset="2"/>
              <a:buChar char="Ø"/>
            </a:pPr>
            <a:endParaRPr lang="el-GR" sz="2800" b="1" dirty="0">
              <a:solidFill>
                <a:srgbClr val="002060"/>
              </a:solidFill>
              <a:latin typeface="Calibri" panose="020F0502020204030204" pitchFamily="34" charset="0"/>
            </a:endParaRPr>
          </a:p>
          <a:p>
            <a:pPr algn="just">
              <a:buClr>
                <a:schemeClr val="accent2">
                  <a:lumMod val="75000"/>
                </a:schemeClr>
              </a:buClr>
              <a:buSzPct val="75000"/>
              <a:buFont typeface="Wingdings" panose="05000000000000000000" pitchFamily="2" charset="2"/>
              <a:buChar char="Ø"/>
            </a:pPr>
            <a:endParaRPr lang="el-GR" sz="2800" b="1" dirty="0" smtClean="0">
              <a:solidFill>
                <a:srgbClr val="002060"/>
              </a:solidFill>
              <a:latin typeface="Calibri" panose="020F0502020204030204" pitchFamily="34" charset="0"/>
            </a:endParaRP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37008078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lgn="just">
              <a:buFont typeface="Wingdings" panose="05000000000000000000" pitchFamily="2" charset="2"/>
              <a:buChar char="Ø"/>
            </a:pPr>
            <a:r>
              <a:rPr lang="el-GR" dirty="0" smtClean="0">
                <a:solidFill>
                  <a:srgbClr val="002060"/>
                </a:solidFill>
                <a:latin typeface="Calibri" pitchFamily="34" charset="0"/>
              </a:rPr>
              <a:t>Ενίσχυση Μεγάλων Επιχειρήσεων </a:t>
            </a:r>
            <a:r>
              <a:rPr lang="el-GR" b="1" dirty="0" smtClean="0">
                <a:solidFill>
                  <a:srgbClr val="C00000"/>
                </a:solidFill>
                <a:latin typeface="Calibri" pitchFamily="34" charset="0"/>
              </a:rPr>
              <a:t>μόνο</a:t>
            </a:r>
            <a:r>
              <a:rPr lang="el-GR" dirty="0" smtClean="0">
                <a:solidFill>
                  <a:srgbClr val="002060"/>
                </a:solidFill>
                <a:latin typeface="Calibri" pitchFamily="34" charset="0"/>
              </a:rPr>
              <a:t> για </a:t>
            </a:r>
          </a:p>
          <a:p>
            <a:pPr algn="just">
              <a:buNone/>
            </a:pPr>
            <a:r>
              <a:rPr lang="el-GR" dirty="0" smtClean="0">
                <a:solidFill>
                  <a:srgbClr val="002060"/>
                </a:solidFill>
                <a:latin typeface="Calibri" pitchFamily="34" charset="0"/>
              </a:rPr>
              <a:t>	αρχική επένδυση </a:t>
            </a:r>
            <a:r>
              <a:rPr lang="el-GR" b="1" dirty="0" smtClean="0">
                <a:solidFill>
                  <a:srgbClr val="C00000"/>
                </a:solidFill>
                <a:latin typeface="Calibri" pitchFamily="34" charset="0"/>
              </a:rPr>
              <a:t>νέας</a:t>
            </a:r>
            <a:r>
              <a:rPr lang="el-GR" dirty="0" smtClean="0">
                <a:solidFill>
                  <a:srgbClr val="002060"/>
                </a:solidFill>
                <a:latin typeface="Calibri" pitchFamily="34" charset="0"/>
              </a:rPr>
              <a:t> Οικονομικής Δραστηριότητας στις περιοχές:</a:t>
            </a:r>
          </a:p>
          <a:p>
            <a:pPr algn="just">
              <a:buNone/>
            </a:pPr>
            <a:endParaRPr lang="el-GR" dirty="0" smtClean="0">
              <a:solidFill>
                <a:srgbClr val="002060"/>
              </a:solidFill>
              <a:latin typeface="Calibri" pitchFamily="34" charset="0"/>
            </a:endParaRPr>
          </a:p>
          <a:p>
            <a:pPr lvl="6" algn="just">
              <a:buFont typeface="Wingdings" pitchFamily="2" charset="2"/>
              <a:buChar char="§"/>
            </a:pPr>
            <a:r>
              <a:rPr lang="el-GR" sz="2400" dirty="0" smtClean="0">
                <a:solidFill>
                  <a:srgbClr val="002060"/>
                </a:solidFill>
                <a:latin typeface="Calibri" pitchFamily="34" charset="0"/>
              </a:rPr>
              <a:t>Αττική, </a:t>
            </a:r>
          </a:p>
          <a:p>
            <a:pPr lvl="6" algn="just">
              <a:buFont typeface="Wingdings" pitchFamily="2" charset="2"/>
              <a:buChar char="§"/>
            </a:pPr>
            <a:r>
              <a:rPr lang="el-GR" sz="2400" dirty="0" smtClean="0">
                <a:solidFill>
                  <a:srgbClr val="002060"/>
                </a:solidFill>
                <a:latin typeface="Calibri" pitchFamily="34" charset="0"/>
              </a:rPr>
              <a:t>Στερεά Ελλάδα</a:t>
            </a:r>
          </a:p>
          <a:p>
            <a:pPr lvl="6" algn="just">
              <a:buFont typeface="Wingdings" pitchFamily="2" charset="2"/>
              <a:buChar char="§"/>
            </a:pPr>
            <a:r>
              <a:rPr lang="el-GR" sz="2400" dirty="0" smtClean="0">
                <a:solidFill>
                  <a:srgbClr val="002060"/>
                </a:solidFill>
                <a:latin typeface="Calibri" pitchFamily="34" charset="0"/>
              </a:rPr>
              <a:t>Νότιο Αιγαίο, </a:t>
            </a:r>
          </a:p>
          <a:p>
            <a:pPr lvl="6" algn="just">
              <a:buFont typeface="Wingdings" pitchFamily="2" charset="2"/>
              <a:buChar char="§"/>
            </a:pPr>
            <a:r>
              <a:rPr lang="el-GR" sz="2400" dirty="0" smtClean="0">
                <a:solidFill>
                  <a:srgbClr val="002060"/>
                </a:solidFill>
                <a:latin typeface="Calibri" pitchFamily="34" charset="0"/>
              </a:rPr>
              <a:t>Κρήτη, </a:t>
            </a:r>
          </a:p>
          <a:p>
            <a:pPr lvl="6" algn="just">
              <a:buFont typeface="Wingdings" pitchFamily="2" charset="2"/>
              <a:buChar char="§"/>
            </a:pPr>
            <a:r>
              <a:rPr lang="el-GR" sz="2400" dirty="0" smtClean="0">
                <a:solidFill>
                  <a:srgbClr val="002060"/>
                </a:solidFill>
                <a:latin typeface="Calibri" pitchFamily="34" charset="0"/>
              </a:rPr>
              <a:t>Ιόνια Νησιά, </a:t>
            </a:r>
          </a:p>
          <a:p>
            <a:pPr lvl="6" algn="just">
              <a:buFont typeface="Wingdings" pitchFamily="2" charset="2"/>
              <a:buChar char="§"/>
            </a:pPr>
            <a:r>
              <a:rPr lang="el-GR" sz="2400" dirty="0" smtClean="0">
                <a:solidFill>
                  <a:srgbClr val="002060"/>
                </a:solidFill>
                <a:latin typeface="Calibri" pitchFamily="34" charset="0"/>
              </a:rPr>
              <a:t>Δυτική Μακεδονία</a:t>
            </a:r>
            <a:endParaRPr lang="el-GR" sz="1900" dirty="0" smtClean="0">
              <a:solidFill>
                <a:srgbClr val="002060"/>
              </a:solidFill>
              <a:latin typeface="Calibri" pitchFamily="34" charset="0"/>
            </a:endParaRPr>
          </a:p>
          <a:p>
            <a:pPr algn="just">
              <a:buNone/>
            </a:pPr>
            <a:endParaRPr lang="en-US" dirty="0" smtClean="0">
              <a:solidFill>
                <a:srgbClr val="002060"/>
              </a:solidFill>
              <a:latin typeface="Calibri" pitchFamily="34" charset="0"/>
            </a:endParaRPr>
          </a:p>
        </p:txBody>
      </p:sp>
      <p:sp>
        <p:nvSpPr>
          <p:cNvPr id="3" name="2 - Τίτλος"/>
          <p:cNvSpPr>
            <a:spLocks noGrp="1"/>
          </p:cNvSpPr>
          <p:nvPr>
            <p:ph type="title"/>
          </p:nvPr>
        </p:nvSpPr>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Ενίσχυση Μεγάλων Επιχειρήσεων</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340768"/>
            <a:ext cx="8229600" cy="4525963"/>
          </a:xfrm>
        </p:spPr>
        <p:txBody>
          <a:bodyPr>
            <a:noAutofit/>
          </a:bodyPr>
          <a:lstStyle/>
          <a:p>
            <a:pPr marL="109728" indent="0">
              <a:buNone/>
            </a:pPr>
            <a:r>
              <a:rPr lang="el-GR" sz="1800" dirty="0" smtClean="0">
                <a:solidFill>
                  <a:srgbClr val="002060"/>
                </a:solidFill>
                <a:latin typeface="Calibri" panose="020F0502020204030204" pitchFamily="34" charset="0"/>
              </a:rPr>
              <a:t>Αυξημένα κίνητρα προσφέρονται:</a:t>
            </a:r>
            <a:r>
              <a:rPr lang="el-GR" sz="1800" dirty="0">
                <a:solidFill>
                  <a:srgbClr val="002060"/>
                </a:solidFill>
                <a:latin typeface="Calibri" panose="020F0502020204030204" pitchFamily="34" charset="0"/>
              </a:rPr>
              <a:t> </a:t>
            </a:r>
            <a:endParaRPr lang="el-GR" sz="1800" dirty="0" smtClean="0">
              <a:solidFill>
                <a:srgbClr val="002060"/>
              </a:solidFill>
              <a:latin typeface="Calibri" panose="020F0502020204030204" pitchFamily="34" charset="0"/>
            </a:endParaRPr>
          </a:p>
          <a:p>
            <a:pPr marL="447675" indent="-338138">
              <a:buNone/>
            </a:pPr>
            <a:r>
              <a:rPr lang="el-GR" sz="1800" dirty="0" smtClean="0">
                <a:solidFill>
                  <a:srgbClr val="002060"/>
                </a:solidFill>
                <a:latin typeface="Calibri" panose="020F0502020204030204" pitchFamily="34" charset="0"/>
              </a:rPr>
              <a:t>α.	σε </a:t>
            </a:r>
            <a:r>
              <a:rPr lang="el-GR" sz="1800" b="1" dirty="0" smtClean="0">
                <a:solidFill>
                  <a:srgbClr val="C00000"/>
                </a:solidFill>
                <a:latin typeface="Calibri" panose="020F0502020204030204" pitchFamily="34" charset="0"/>
              </a:rPr>
              <a:t>εξωστρεφείς ΜΜΕ</a:t>
            </a:r>
            <a:r>
              <a:rPr lang="el-GR" sz="1800" dirty="0" smtClean="0">
                <a:latin typeface="Calibri" panose="020F0502020204030204" pitchFamily="34" charset="0"/>
              </a:rPr>
              <a:t>,</a:t>
            </a:r>
            <a:r>
              <a:rPr lang="el-GR" sz="1800" dirty="0" smtClean="0">
                <a:solidFill>
                  <a:srgbClr val="002060"/>
                </a:solidFill>
                <a:latin typeface="Calibri" panose="020F0502020204030204" pitchFamily="34" charset="0"/>
              </a:rPr>
              <a:t> αύξηση  &gt; 10% των εξαγωγών σε σχέση με τον ΚΕ</a:t>
            </a:r>
          </a:p>
          <a:p>
            <a:pPr marL="447675" indent="-338138">
              <a:buNone/>
            </a:pPr>
            <a:r>
              <a:rPr lang="el-GR" sz="1800" dirty="0" smtClean="0">
                <a:solidFill>
                  <a:srgbClr val="002060"/>
                </a:solidFill>
                <a:latin typeface="Calibri" panose="020F0502020204030204" pitchFamily="34" charset="0"/>
              </a:rPr>
              <a:t>β.</a:t>
            </a:r>
            <a:r>
              <a:rPr lang="el-GR" sz="1800" dirty="0">
                <a:solidFill>
                  <a:srgbClr val="002060"/>
                </a:solidFill>
                <a:latin typeface="Calibri" panose="020F0502020204030204" pitchFamily="34" charset="0"/>
              </a:rPr>
              <a:t>	</a:t>
            </a:r>
            <a:r>
              <a:rPr lang="el-GR" sz="1800" dirty="0" smtClean="0">
                <a:solidFill>
                  <a:srgbClr val="002060"/>
                </a:solidFill>
                <a:latin typeface="Calibri" panose="020F0502020204030204" pitchFamily="34" charset="0"/>
              </a:rPr>
              <a:t>σε </a:t>
            </a:r>
            <a:r>
              <a:rPr lang="el-GR" sz="1800" b="1" dirty="0" smtClean="0">
                <a:solidFill>
                  <a:srgbClr val="C00000"/>
                </a:solidFill>
                <a:latin typeface="Calibri" panose="020F0502020204030204" pitchFamily="34" charset="0"/>
              </a:rPr>
              <a:t>καινοτόμες ΜΜΕ</a:t>
            </a:r>
            <a:r>
              <a:rPr lang="el-GR" sz="1800" dirty="0" smtClean="0">
                <a:latin typeface="Calibri" panose="020F0502020204030204" pitchFamily="34" charset="0"/>
              </a:rPr>
              <a:t>, </a:t>
            </a:r>
            <a:r>
              <a:rPr lang="el-GR" sz="1800" dirty="0" smtClean="0">
                <a:solidFill>
                  <a:srgbClr val="002060"/>
                </a:solidFill>
                <a:latin typeface="Calibri" panose="020F0502020204030204" pitchFamily="34" charset="0"/>
              </a:rPr>
              <a:t>δαπάνες έρευνας &gt; 10%</a:t>
            </a:r>
          </a:p>
          <a:p>
            <a:pPr marL="447675" indent="-338138">
              <a:buNone/>
            </a:pPr>
            <a:r>
              <a:rPr lang="el-GR" sz="1800" dirty="0">
                <a:solidFill>
                  <a:srgbClr val="002060"/>
                </a:solidFill>
                <a:latin typeface="Calibri" panose="020F0502020204030204" pitchFamily="34" charset="0"/>
              </a:rPr>
              <a:t>γ</a:t>
            </a:r>
            <a:r>
              <a:rPr lang="el-GR" sz="1800" dirty="0" smtClean="0">
                <a:solidFill>
                  <a:srgbClr val="002060"/>
                </a:solidFill>
                <a:latin typeface="Calibri" panose="020F0502020204030204" pitchFamily="34" charset="0"/>
              </a:rPr>
              <a:t>.	σε</a:t>
            </a:r>
            <a:r>
              <a:rPr lang="el-GR" sz="1800" b="1" dirty="0" smtClean="0">
                <a:solidFill>
                  <a:srgbClr val="002060"/>
                </a:solidFill>
                <a:latin typeface="Calibri" panose="020F0502020204030204" pitchFamily="34" charset="0"/>
              </a:rPr>
              <a:t> </a:t>
            </a:r>
            <a:r>
              <a:rPr lang="el-GR" sz="1800" b="1" dirty="0" smtClean="0">
                <a:solidFill>
                  <a:srgbClr val="C00000"/>
                </a:solidFill>
                <a:latin typeface="Calibri" panose="020F0502020204030204" pitchFamily="34" charset="0"/>
              </a:rPr>
              <a:t>ΜΜΕ</a:t>
            </a:r>
            <a:r>
              <a:rPr lang="el-GR" sz="1800" b="1" dirty="0" smtClean="0">
                <a:solidFill>
                  <a:srgbClr val="002060"/>
                </a:solidFill>
                <a:latin typeface="Calibri" panose="020F0502020204030204" pitchFamily="34" charset="0"/>
              </a:rPr>
              <a:t> </a:t>
            </a:r>
            <a:r>
              <a:rPr lang="el-GR" sz="1800" dirty="0">
                <a:solidFill>
                  <a:srgbClr val="002060"/>
                </a:solidFill>
                <a:latin typeface="Calibri" panose="020F0502020204030204" pitchFamily="34" charset="0"/>
              </a:rPr>
              <a:t>που προχωρούν σε διαδικασία </a:t>
            </a:r>
            <a:r>
              <a:rPr lang="el-GR" sz="1800" b="1" dirty="0" smtClean="0">
                <a:solidFill>
                  <a:srgbClr val="C00000"/>
                </a:solidFill>
                <a:latin typeface="Calibri" panose="020F0502020204030204" pitchFamily="34" charset="0"/>
              </a:rPr>
              <a:t>συγχώνευσης</a:t>
            </a:r>
            <a:endParaRPr lang="el-GR" sz="1800" dirty="0">
              <a:latin typeface="Calibri" panose="020F0502020204030204" pitchFamily="34" charset="0"/>
            </a:endParaRPr>
          </a:p>
          <a:p>
            <a:pPr marL="447675" indent="-338138">
              <a:buNone/>
            </a:pPr>
            <a:r>
              <a:rPr lang="el-GR" sz="1800" dirty="0" smtClean="0">
                <a:solidFill>
                  <a:srgbClr val="002060"/>
                </a:solidFill>
                <a:latin typeface="Calibri" panose="020F0502020204030204" pitchFamily="34" charset="0"/>
              </a:rPr>
              <a:t>δ.	σε </a:t>
            </a:r>
            <a:r>
              <a:rPr lang="el-GR" sz="1800" b="1" dirty="0" smtClean="0">
                <a:solidFill>
                  <a:srgbClr val="C00000"/>
                </a:solidFill>
                <a:latin typeface="Calibri" panose="020F0502020204030204" pitchFamily="34" charset="0"/>
              </a:rPr>
              <a:t>ΜΜΕ</a:t>
            </a:r>
            <a:r>
              <a:rPr lang="el-GR" sz="1800" dirty="0" smtClean="0">
                <a:solidFill>
                  <a:srgbClr val="002060"/>
                </a:solidFill>
                <a:latin typeface="Calibri" panose="020F0502020204030204" pitchFamily="34" charset="0"/>
              </a:rPr>
              <a:t> </a:t>
            </a:r>
            <a:r>
              <a:rPr lang="el-GR" sz="1800" dirty="0">
                <a:solidFill>
                  <a:srgbClr val="002060"/>
                </a:solidFill>
                <a:latin typeface="Calibri" panose="020F0502020204030204" pitchFamily="34" charset="0"/>
              </a:rPr>
              <a:t>που παρουσιάζουν </a:t>
            </a:r>
            <a:r>
              <a:rPr lang="el-GR" sz="1800" b="1" dirty="0">
                <a:solidFill>
                  <a:srgbClr val="C00000"/>
                </a:solidFill>
                <a:latin typeface="Calibri" panose="020F0502020204030204" pitchFamily="34" charset="0"/>
              </a:rPr>
              <a:t>αύξηση</a:t>
            </a:r>
            <a:r>
              <a:rPr lang="el-GR" sz="1800" dirty="0">
                <a:solidFill>
                  <a:srgbClr val="002060"/>
                </a:solidFill>
                <a:latin typeface="Calibri" panose="020F0502020204030204" pitchFamily="34" charset="0"/>
              </a:rPr>
              <a:t> της </a:t>
            </a:r>
            <a:r>
              <a:rPr lang="el-GR" sz="1800" b="1" dirty="0">
                <a:solidFill>
                  <a:srgbClr val="C00000"/>
                </a:solidFill>
                <a:latin typeface="Calibri" panose="020F0502020204030204" pitchFamily="34" charset="0"/>
              </a:rPr>
              <a:t>απασχόλησής</a:t>
            </a:r>
            <a:r>
              <a:rPr lang="el-GR" sz="1800" dirty="0">
                <a:latin typeface="Calibri" panose="020F0502020204030204" pitchFamily="34" charset="0"/>
              </a:rPr>
              <a:t> </a:t>
            </a:r>
            <a:r>
              <a:rPr lang="el-GR" sz="1800" dirty="0" smtClean="0">
                <a:solidFill>
                  <a:srgbClr val="002060"/>
                </a:solidFill>
                <a:latin typeface="Calibri" panose="020F0502020204030204" pitchFamily="34" charset="0"/>
              </a:rPr>
              <a:t>τους</a:t>
            </a:r>
            <a:r>
              <a:rPr lang="el-GR" sz="1800" dirty="0">
                <a:solidFill>
                  <a:srgbClr val="002060"/>
                </a:solidFill>
                <a:latin typeface="Calibri" panose="020F0502020204030204" pitchFamily="34" charset="0"/>
              </a:rPr>
              <a:t> </a:t>
            </a:r>
            <a:r>
              <a:rPr lang="el-GR" sz="1800" dirty="0" smtClean="0">
                <a:solidFill>
                  <a:srgbClr val="002060"/>
                </a:solidFill>
                <a:latin typeface="Calibri" panose="020F0502020204030204" pitchFamily="34" charset="0"/>
              </a:rPr>
              <a:t> &gt; 10%</a:t>
            </a:r>
            <a:endParaRPr lang="el-GR" sz="1800" dirty="0">
              <a:solidFill>
                <a:srgbClr val="002060"/>
              </a:solidFill>
              <a:latin typeface="Calibri" panose="020F0502020204030204" pitchFamily="34" charset="0"/>
            </a:endParaRPr>
          </a:p>
          <a:p>
            <a:pPr marL="447675" indent="-338138">
              <a:buNone/>
            </a:pPr>
            <a:r>
              <a:rPr lang="el-GR" sz="1800" dirty="0" smtClean="0">
                <a:solidFill>
                  <a:srgbClr val="002060"/>
                </a:solidFill>
                <a:latin typeface="Calibri" panose="020F0502020204030204" pitchFamily="34" charset="0"/>
              </a:rPr>
              <a:t>ε.	σε </a:t>
            </a:r>
            <a:r>
              <a:rPr lang="el-GR" sz="1800" dirty="0">
                <a:solidFill>
                  <a:srgbClr val="002060"/>
                </a:solidFill>
                <a:latin typeface="Calibri" panose="020F0502020204030204" pitchFamily="34" charset="0"/>
              </a:rPr>
              <a:t>συνεταιρισμούς, Κοινωνικές Συνεταιριστικές Επιχειρήσεις (</a:t>
            </a:r>
            <a:r>
              <a:rPr lang="el-GR" sz="1800" dirty="0" err="1">
                <a:solidFill>
                  <a:srgbClr val="002060"/>
                </a:solidFill>
                <a:latin typeface="Calibri" panose="020F0502020204030204" pitchFamily="34" charset="0"/>
              </a:rPr>
              <a:t>Κοιν</a:t>
            </a:r>
            <a:r>
              <a:rPr lang="el-GR" sz="1800" dirty="0">
                <a:solidFill>
                  <a:srgbClr val="002060"/>
                </a:solidFill>
                <a:latin typeface="Calibri" panose="020F0502020204030204" pitchFamily="34" charset="0"/>
              </a:rPr>
              <a:t>. </a:t>
            </a:r>
            <a:r>
              <a:rPr lang="el-GR" sz="1800" dirty="0" err="1">
                <a:solidFill>
                  <a:srgbClr val="002060"/>
                </a:solidFill>
                <a:latin typeface="Calibri" panose="020F0502020204030204" pitchFamily="34" charset="0"/>
              </a:rPr>
              <a:t>Σ.Επ</a:t>
            </a:r>
            <a:r>
              <a:rPr lang="el-GR" sz="1800" dirty="0" smtClean="0">
                <a:solidFill>
                  <a:srgbClr val="002060"/>
                </a:solidFill>
                <a:latin typeface="Calibri" panose="020F0502020204030204" pitchFamily="34" charset="0"/>
              </a:rPr>
              <a:t>.)</a:t>
            </a:r>
            <a:endParaRPr lang="el-GR" sz="1800" dirty="0">
              <a:solidFill>
                <a:srgbClr val="002060"/>
              </a:solidFill>
              <a:latin typeface="Calibri" panose="020F0502020204030204" pitchFamily="34" charset="0"/>
            </a:endParaRPr>
          </a:p>
          <a:p>
            <a:pPr marL="447675" indent="-338138">
              <a:buNone/>
            </a:pPr>
            <a:r>
              <a:rPr lang="el-GR" sz="1800" dirty="0" smtClean="0">
                <a:solidFill>
                  <a:srgbClr val="002060"/>
                </a:solidFill>
                <a:latin typeface="Calibri" panose="020F0502020204030204" pitchFamily="34" charset="0"/>
              </a:rPr>
              <a:t>στ.	σε επιχειρήσεις στους κλάδους </a:t>
            </a:r>
            <a:r>
              <a:rPr lang="el-GR" sz="1800" b="1" dirty="0">
                <a:solidFill>
                  <a:srgbClr val="C00000"/>
                </a:solidFill>
                <a:latin typeface="Calibri" panose="020F0502020204030204" pitchFamily="34" charset="0"/>
              </a:rPr>
              <a:t>Τεχνολογίας Πληροφοριών και </a:t>
            </a:r>
            <a:r>
              <a:rPr lang="el-GR" sz="1800" b="1" dirty="0" smtClean="0">
                <a:solidFill>
                  <a:srgbClr val="C00000"/>
                </a:solidFill>
                <a:latin typeface="Calibri" panose="020F0502020204030204" pitchFamily="34" charset="0"/>
              </a:rPr>
              <a:t>Επικοινωνίας </a:t>
            </a:r>
            <a:r>
              <a:rPr lang="el-GR" sz="1800" b="1" dirty="0">
                <a:solidFill>
                  <a:srgbClr val="C00000"/>
                </a:solidFill>
                <a:latin typeface="Calibri" panose="020F0502020204030204" pitchFamily="34" charset="0"/>
              </a:rPr>
              <a:t>και </a:t>
            </a:r>
            <a:r>
              <a:rPr lang="el-GR" sz="1800" b="1" dirty="0" err="1" smtClean="0">
                <a:solidFill>
                  <a:srgbClr val="C00000"/>
                </a:solidFill>
                <a:latin typeface="Calibri" panose="020F0502020204030204" pitchFamily="34" charset="0"/>
              </a:rPr>
              <a:t>Αγροδιατροφής</a:t>
            </a:r>
            <a:endParaRPr lang="el-GR" sz="1800" dirty="0" smtClean="0">
              <a:latin typeface="Calibri" panose="020F0502020204030204" pitchFamily="34" charset="0"/>
            </a:endParaRPr>
          </a:p>
          <a:p>
            <a:pPr marL="447675" indent="-338138">
              <a:buNone/>
            </a:pPr>
            <a:r>
              <a:rPr lang="el-GR" sz="1800" dirty="0" smtClean="0">
                <a:solidFill>
                  <a:srgbClr val="002060"/>
                </a:solidFill>
                <a:latin typeface="Calibri" panose="020F0502020204030204" pitchFamily="34" charset="0"/>
              </a:rPr>
              <a:t>ζ.	σε επιχειρήσεις </a:t>
            </a:r>
            <a:r>
              <a:rPr lang="el-GR" sz="1800" dirty="0">
                <a:solidFill>
                  <a:srgbClr val="002060"/>
                </a:solidFill>
                <a:latin typeface="Calibri" panose="020F0502020204030204" pitchFamily="34" charset="0"/>
              </a:rPr>
              <a:t>οι οποίες επιτυγχάνουν </a:t>
            </a:r>
            <a:r>
              <a:rPr lang="el-GR" sz="1800" b="1" dirty="0">
                <a:solidFill>
                  <a:srgbClr val="C00000"/>
                </a:solidFill>
                <a:latin typeface="Calibri" panose="020F0502020204030204" pitchFamily="34" charset="0"/>
              </a:rPr>
              <a:t>αυξημένη προστιθέμενη </a:t>
            </a:r>
            <a:r>
              <a:rPr lang="el-GR" sz="1800" b="1" dirty="0" smtClean="0">
                <a:solidFill>
                  <a:srgbClr val="C00000"/>
                </a:solidFill>
                <a:latin typeface="Calibri" panose="020F0502020204030204" pitchFamily="34" charset="0"/>
              </a:rPr>
              <a:t>αξία</a:t>
            </a:r>
            <a:endParaRPr lang="el-GR" sz="1800" dirty="0" smtClean="0">
              <a:latin typeface="Calibri" panose="020F0502020204030204" pitchFamily="34" charset="0"/>
            </a:endParaRPr>
          </a:p>
          <a:p>
            <a:pPr marL="447675" indent="-338138" algn="just">
              <a:buClr>
                <a:schemeClr val="tx1"/>
              </a:buClr>
              <a:buSzPct val="100000"/>
              <a:buNone/>
            </a:pPr>
            <a:r>
              <a:rPr lang="el-GR" sz="1800" dirty="0" smtClean="0">
                <a:solidFill>
                  <a:srgbClr val="002060"/>
                </a:solidFill>
                <a:latin typeface="Calibri" panose="020F0502020204030204" pitchFamily="34" charset="0"/>
              </a:rPr>
              <a:t>η. 	σε </a:t>
            </a:r>
            <a:r>
              <a:rPr lang="el-GR" sz="1800" dirty="0">
                <a:solidFill>
                  <a:srgbClr val="002060"/>
                </a:solidFill>
                <a:latin typeface="Calibri" panose="020F0502020204030204" pitchFamily="34" charset="0"/>
              </a:rPr>
              <a:t>επιχειρήσεις των οποίων το επενδυτικό σχέδιο υλοποιείται σε </a:t>
            </a:r>
            <a:r>
              <a:rPr lang="el-GR" sz="1800" b="1" dirty="0">
                <a:solidFill>
                  <a:srgbClr val="C00000"/>
                </a:solidFill>
                <a:latin typeface="Calibri" panose="020F0502020204030204" pitchFamily="34" charset="0"/>
              </a:rPr>
              <a:t>Β.Ε.Π.Ε</a:t>
            </a:r>
            <a:r>
              <a:rPr lang="el-GR" sz="1800" b="1" dirty="0" smtClean="0">
                <a:solidFill>
                  <a:srgbClr val="C00000"/>
                </a:solidFill>
                <a:latin typeface="Calibri" panose="020F0502020204030204" pitchFamily="34" charset="0"/>
              </a:rPr>
              <a:t>., Επιχειρηματικά Πάρκα, Τεχνολογικά Πάρκα </a:t>
            </a:r>
            <a:endParaRPr lang="el-GR" sz="1800" dirty="0">
              <a:latin typeface="Calibri" panose="020F0502020204030204" pitchFamily="34" charset="0"/>
            </a:endParaRPr>
          </a:p>
          <a:p>
            <a:pPr marL="447675" indent="-338138" algn="just">
              <a:buClr>
                <a:schemeClr val="tx1"/>
              </a:buClr>
              <a:buSzPct val="100000"/>
              <a:buNone/>
            </a:pPr>
            <a:r>
              <a:rPr lang="el-GR" sz="1800" dirty="0" smtClean="0">
                <a:solidFill>
                  <a:srgbClr val="002060"/>
                </a:solidFill>
                <a:latin typeface="Calibri" panose="020F0502020204030204" pitchFamily="34" charset="0"/>
              </a:rPr>
              <a:t>θ.	σε </a:t>
            </a:r>
            <a:r>
              <a:rPr lang="el-GR" sz="1800" dirty="0">
                <a:solidFill>
                  <a:srgbClr val="002060"/>
                </a:solidFill>
                <a:latin typeface="Calibri" panose="020F0502020204030204" pitchFamily="34" charset="0"/>
              </a:rPr>
              <a:t>αυτές, οι οποίες λειτουργούν σε </a:t>
            </a:r>
            <a:r>
              <a:rPr lang="el-GR" sz="1800" b="1" dirty="0">
                <a:solidFill>
                  <a:srgbClr val="C00000"/>
                </a:solidFill>
                <a:latin typeface="Calibri" panose="020F0502020204030204" pitchFamily="34" charset="0"/>
              </a:rPr>
              <a:t>Ειδικές περιοχές</a:t>
            </a:r>
            <a:r>
              <a:rPr lang="el-GR" sz="1800" dirty="0">
                <a:latin typeface="Calibri" panose="020F0502020204030204" pitchFamily="34" charset="0"/>
              </a:rPr>
              <a:t> </a:t>
            </a:r>
            <a:r>
              <a:rPr lang="el-GR" sz="1800" dirty="0">
                <a:solidFill>
                  <a:srgbClr val="002060"/>
                </a:solidFill>
                <a:latin typeface="Calibri" panose="020F0502020204030204" pitchFamily="34" charset="0"/>
              </a:rPr>
              <a:t>(ορεινές, παραμεθόριες, με μεγάλη πληθυσμιακή μείωση, </a:t>
            </a:r>
            <a:r>
              <a:rPr lang="el-GR" sz="1800" dirty="0" smtClean="0">
                <a:solidFill>
                  <a:srgbClr val="002060"/>
                </a:solidFill>
                <a:latin typeface="Calibri" panose="020F0502020204030204" pitchFamily="34" charset="0"/>
              </a:rPr>
              <a:t>νησιωτικές, με ιδιαίτερα αυξημένες μεταναστευτικές ροές  </a:t>
            </a:r>
            <a:r>
              <a:rPr lang="el-GR" sz="1800" dirty="0" err="1" smtClean="0">
                <a:solidFill>
                  <a:srgbClr val="002060"/>
                </a:solidFill>
                <a:latin typeface="Calibri" panose="020F0502020204030204" pitchFamily="34" charset="0"/>
              </a:rPr>
              <a:t>κ.λ.π</a:t>
            </a:r>
            <a:r>
              <a:rPr lang="el-GR" sz="1800" dirty="0" smtClean="0">
                <a:solidFill>
                  <a:srgbClr val="002060"/>
                </a:solidFill>
                <a:latin typeface="Calibri" panose="020F0502020204030204" pitchFamily="34" charset="0"/>
              </a:rPr>
              <a:t>.)</a:t>
            </a:r>
            <a:endParaRPr lang="el-GR" sz="1800" dirty="0">
              <a:solidFill>
                <a:srgbClr val="002060"/>
              </a:solidFill>
              <a:latin typeface="Calibri" panose="020F0502020204030204" pitchFamily="34" charset="0"/>
            </a:endParaRPr>
          </a:p>
          <a:p>
            <a:pPr marL="447675" indent="-338138" algn="just">
              <a:buClr>
                <a:schemeClr val="tx1"/>
              </a:buClr>
              <a:buSzPct val="100000"/>
              <a:buNone/>
            </a:pPr>
            <a:endParaRPr lang="el-GR" sz="1800" dirty="0">
              <a:latin typeface="Calibri" panose="020F0502020204030204" pitchFamily="34" charset="0"/>
            </a:endParaRPr>
          </a:p>
        </p:txBody>
      </p:sp>
      <p:sp>
        <p:nvSpPr>
          <p:cNvPr id="3"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Ειδικές Κατηγορίες Ενισχύσεων</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4444863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81328"/>
            <a:ext cx="8363272" cy="4525963"/>
          </a:xfrm>
        </p:spPr>
        <p:txBody>
          <a:bodyPr>
            <a:noAutofit/>
          </a:bodyPr>
          <a:lstStyle/>
          <a:p>
            <a:pPr lvl="0" algn="just">
              <a:buFont typeface="Wingdings" panose="05000000000000000000" pitchFamily="2" charset="2"/>
              <a:buChar char="Ø"/>
            </a:pPr>
            <a:r>
              <a:rPr lang="el-GR" sz="2000" dirty="0" smtClean="0">
                <a:solidFill>
                  <a:srgbClr val="002060"/>
                </a:solidFill>
                <a:latin typeface="Calibri" panose="020F0502020204030204" pitchFamily="34" charset="0"/>
              </a:rPr>
              <a:t>Ίδρυσης, επέκτασης </a:t>
            </a:r>
            <a:r>
              <a:rPr lang="el-GR" sz="2000" dirty="0">
                <a:solidFill>
                  <a:srgbClr val="002060"/>
                </a:solidFill>
                <a:latin typeface="Calibri" panose="020F0502020204030204" pitchFamily="34" charset="0"/>
              </a:rPr>
              <a:t>και εκσυγχρονισμού ξενοδοχειακών μονάδων </a:t>
            </a:r>
            <a:r>
              <a:rPr lang="el-GR" sz="2000" dirty="0" smtClean="0">
                <a:solidFill>
                  <a:srgbClr val="002060"/>
                </a:solidFill>
                <a:latin typeface="Calibri" panose="020F0502020204030204" pitchFamily="34" charset="0"/>
              </a:rPr>
              <a:t>που ανήκουν ή </a:t>
            </a:r>
            <a:r>
              <a:rPr lang="el-GR" sz="2000" dirty="0">
                <a:solidFill>
                  <a:srgbClr val="002060"/>
                </a:solidFill>
                <a:latin typeface="Calibri" panose="020F0502020204030204" pitchFamily="34" charset="0"/>
              </a:rPr>
              <a:t>αναβαθμίζονται σε κατηγορία τουλάχιστον 3 αστέρων </a:t>
            </a:r>
            <a:endParaRPr lang="el-GR" sz="2000" dirty="0" smtClean="0">
              <a:solidFill>
                <a:srgbClr val="002060"/>
              </a:solidFill>
              <a:latin typeface="Calibri" panose="020F0502020204030204" pitchFamily="34" charset="0"/>
            </a:endParaRPr>
          </a:p>
          <a:p>
            <a:pPr lvl="0" algn="just">
              <a:buFont typeface="Wingdings" panose="05000000000000000000" pitchFamily="2" charset="2"/>
              <a:buChar char="Ø"/>
            </a:pPr>
            <a:endParaRPr lang="el-GR" sz="2000" dirty="0">
              <a:solidFill>
                <a:srgbClr val="002060"/>
              </a:solidFill>
              <a:latin typeface="Calibri" panose="020F0502020204030204" pitchFamily="34" charset="0"/>
            </a:endParaRPr>
          </a:p>
          <a:p>
            <a:pPr lvl="0" algn="just">
              <a:buFont typeface="Wingdings" panose="05000000000000000000" pitchFamily="2" charset="2"/>
              <a:buChar char="Ø"/>
            </a:pPr>
            <a:r>
              <a:rPr lang="el-GR" sz="2000" dirty="0" smtClean="0">
                <a:solidFill>
                  <a:srgbClr val="002060"/>
                </a:solidFill>
                <a:latin typeface="Calibri" panose="020F0502020204030204" pitchFamily="34" charset="0"/>
              </a:rPr>
              <a:t>Σε </a:t>
            </a:r>
            <a:r>
              <a:rPr lang="el-GR" sz="2000" dirty="0">
                <a:solidFill>
                  <a:srgbClr val="002060"/>
                </a:solidFill>
                <a:latin typeface="Calibri" panose="020F0502020204030204" pitchFamily="34" charset="0"/>
              </a:rPr>
              <a:t>εγκαταστάσεις Ειδικής Τουριστικής Υποδομής (Συνεδριακών Κέντρων, Κέντρων </a:t>
            </a:r>
            <a:r>
              <a:rPr lang="el-GR" sz="2000" dirty="0" err="1">
                <a:solidFill>
                  <a:srgbClr val="002060"/>
                </a:solidFill>
                <a:latin typeface="Calibri" panose="020F0502020204030204" pitchFamily="34" charset="0"/>
              </a:rPr>
              <a:t>Θαλασσοθεραπείας</a:t>
            </a:r>
            <a:r>
              <a:rPr lang="el-GR" sz="2000" dirty="0">
                <a:solidFill>
                  <a:srgbClr val="002060"/>
                </a:solidFill>
                <a:latin typeface="Calibri" panose="020F0502020204030204" pitchFamily="34" charset="0"/>
              </a:rPr>
              <a:t>, θεματικών Πάρκων, Τουριστικών Λιμένων Σκαφών Αναψυχής, γηπέδων Γκολφ, Εγκαταστάσεων Τουρισμού Υγείας, εγκαταστάσεων Αξιοποίησης Ιαματικών Πηγών, Χιονοδρομικών Κέντρων, Κέντρων Προπονητικού - Αθλητικού Τουρισμού, Αυτοκινητοδρομίων</a:t>
            </a:r>
            <a:r>
              <a:rPr lang="el-GR" sz="2000" dirty="0" smtClean="0">
                <a:solidFill>
                  <a:srgbClr val="002060"/>
                </a:solidFill>
                <a:latin typeface="Calibri" panose="020F0502020204030204" pitchFamily="34" charset="0"/>
              </a:rPr>
              <a:t>)</a:t>
            </a:r>
          </a:p>
          <a:p>
            <a:pPr lvl="0" algn="just">
              <a:buFont typeface="Wingdings" panose="05000000000000000000" pitchFamily="2" charset="2"/>
              <a:buChar char="Ø"/>
            </a:pPr>
            <a:endParaRPr lang="el-GR" sz="2000" dirty="0">
              <a:solidFill>
                <a:srgbClr val="002060"/>
              </a:solidFill>
              <a:latin typeface="Calibri" panose="020F0502020204030204" pitchFamily="34" charset="0"/>
            </a:endParaRPr>
          </a:p>
          <a:p>
            <a:pPr algn="just">
              <a:buFont typeface="Wingdings" panose="05000000000000000000" pitchFamily="2" charset="2"/>
              <a:buChar char="Ø"/>
            </a:pPr>
            <a:r>
              <a:rPr lang="el-GR" sz="2000" dirty="0" smtClean="0">
                <a:solidFill>
                  <a:srgbClr val="002060"/>
                </a:solidFill>
                <a:latin typeface="Calibri" panose="020F0502020204030204" pitchFamily="34" charset="0"/>
              </a:rPr>
              <a:t>Σύνθετων τουριστικών καταλυμάτων (εκτός των προς μεταβίβαση κτιρίων)</a:t>
            </a:r>
            <a:endParaRPr lang="el-GR" sz="2000" dirty="0">
              <a:solidFill>
                <a:srgbClr val="002060"/>
              </a:solidFill>
              <a:latin typeface="Calibri" panose="020F0502020204030204" pitchFamily="34" charset="0"/>
            </a:endParaRPr>
          </a:p>
        </p:txBody>
      </p:sp>
      <p:sp>
        <p:nvSpPr>
          <p:cNvPr id="3"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pPr algn="ct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Επιλέξιμα επενδυτικά σχέδια </a:t>
            </a:r>
            <a:b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b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Τουρισμού - 1 </a:t>
            </a:r>
            <a:endParaRPr lang="el-GR" sz="3600" dirty="0">
              <a:solidFill>
                <a:srgbClr val="C00000"/>
              </a:solidFill>
              <a:effectLst>
                <a:outerShdw blurRad="38100" dist="38100" dir="2700000" algn="tl">
                  <a:srgbClr val="000000">
                    <a:alpha val="43137"/>
                  </a:srgbClr>
                </a:outerShdw>
              </a:effectLst>
              <a:latin typeface="Calibri" panose="020F0502020204030204" pitchFamily="34" charset="0"/>
            </a:endParaRP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1196316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95536" y="2060849"/>
            <a:ext cx="8229600" cy="2376264"/>
          </a:xfrm>
        </p:spPr>
        <p:txBody>
          <a:bodyPr>
            <a:normAutofit/>
          </a:bodyPr>
          <a:lstStyle/>
          <a:p>
            <a:pPr marL="723900" indent="-614363">
              <a:buNone/>
            </a:pPr>
            <a:r>
              <a:rPr lang="el-GR" sz="4000" b="1" dirty="0" smtClean="0">
                <a:solidFill>
                  <a:srgbClr val="002060"/>
                </a:solidFill>
                <a:latin typeface="Calibri" panose="020F0502020204030204" pitchFamily="34" charset="0"/>
              </a:rPr>
              <a:t>Α. 	Νέο ΕΣΠΑ</a:t>
            </a:r>
          </a:p>
          <a:p>
            <a:pPr marL="723900" indent="-614363">
              <a:buNone/>
            </a:pPr>
            <a:endParaRPr lang="el-GR" sz="4000" b="1" dirty="0" smtClean="0">
              <a:solidFill>
                <a:srgbClr val="002060"/>
              </a:solidFill>
              <a:latin typeface="Calibri" panose="020F0502020204030204" pitchFamily="34" charset="0"/>
            </a:endParaRPr>
          </a:p>
          <a:p>
            <a:pPr marL="723900" indent="-614363">
              <a:buNone/>
            </a:pPr>
            <a:r>
              <a:rPr lang="el-GR" sz="4000" b="1" dirty="0" smtClean="0">
                <a:solidFill>
                  <a:srgbClr val="002060"/>
                </a:solidFill>
                <a:latin typeface="Calibri" panose="020F0502020204030204" pitchFamily="34" charset="0"/>
              </a:rPr>
              <a:t>Β. Νέος Επενδυτικός Νόμος </a:t>
            </a:r>
            <a:endParaRPr lang="el-GR" sz="4000" b="1" dirty="0">
              <a:solidFill>
                <a:srgbClr val="002060"/>
              </a:solidFill>
              <a:latin typeface="Calibri" panose="020F0502020204030204" pitchFamily="34" charset="0"/>
            </a:endParaRPr>
          </a:p>
        </p:txBody>
      </p:sp>
      <p:sp>
        <p:nvSpPr>
          <p:cNvPr id="3" name="Τίτλος 2"/>
          <p:cNvSpPr>
            <a:spLocks noGrp="1"/>
          </p:cNvSpPr>
          <p:nvPr>
            <p:ph type="title"/>
          </p:nvPr>
        </p:nvSpPr>
        <p:spPr/>
        <p:txBody>
          <a:bodyPr>
            <a:normAutofit fontScale="90000"/>
          </a:bodyPr>
          <a:lstStyle/>
          <a:p>
            <a:pPr algn="ctr"/>
            <a:r>
              <a:rPr lang="el-GR" sz="4400" dirty="0">
                <a:solidFill>
                  <a:srgbClr val="C00000"/>
                </a:solidFill>
                <a:latin typeface="Calibri" panose="020F0502020204030204" pitchFamily="34" charset="0"/>
              </a:rPr>
              <a:t>Χρηματοδότηση Δράσεων </a:t>
            </a:r>
            <a:r>
              <a:rPr lang="el-GR" sz="4400" dirty="0" smtClean="0">
                <a:solidFill>
                  <a:srgbClr val="C00000"/>
                </a:solidFill>
                <a:latin typeface="Calibri" panose="020F0502020204030204" pitchFamily="34" charset="0"/>
              </a:rPr>
              <a:t/>
            </a:r>
            <a:br>
              <a:rPr lang="el-GR" sz="4400" dirty="0" smtClean="0">
                <a:solidFill>
                  <a:srgbClr val="C00000"/>
                </a:solidFill>
                <a:latin typeface="Calibri" panose="020F0502020204030204" pitchFamily="34" charset="0"/>
              </a:rPr>
            </a:br>
            <a:r>
              <a:rPr lang="el-GR" sz="4400" dirty="0" smtClean="0">
                <a:solidFill>
                  <a:srgbClr val="C00000"/>
                </a:solidFill>
                <a:latin typeface="Calibri" panose="020F0502020204030204" pitchFamily="34" charset="0"/>
              </a:rPr>
              <a:t>τομέα </a:t>
            </a:r>
            <a:r>
              <a:rPr lang="el-GR" sz="4400" dirty="0">
                <a:solidFill>
                  <a:srgbClr val="C00000"/>
                </a:solidFill>
                <a:latin typeface="Calibri" panose="020F0502020204030204" pitchFamily="34" charset="0"/>
              </a:rPr>
              <a:t>Τουρισμού</a:t>
            </a:r>
            <a:endParaRPr lang="el-GR" dirty="0"/>
          </a:p>
        </p:txBody>
      </p:sp>
    </p:spTree>
    <p:extLst>
      <p:ext uri="{BB962C8B-B14F-4D97-AF65-F5344CB8AC3E}">
        <p14:creationId xmlns:p14="http://schemas.microsoft.com/office/powerpoint/2010/main" xmlns="" val="4095932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00808"/>
            <a:ext cx="8229600" cy="4306483"/>
          </a:xfrm>
        </p:spPr>
        <p:txBody>
          <a:bodyPr>
            <a:noAutofit/>
          </a:bodyPr>
          <a:lstStyle/>
          <a:p>
            <a:pPr lvl="0" algn="just">
              <a:buFont typeface="Wingdings" panose="05000000000000000000" pitchFamily="2" charset="2"/>
              <a:buChar char="Ø"/>
            </a:pPr>
            <a:r>
              <a:rPr lang="el-GR" sz="2000" dirty="0" smtClean="0">
                <a:solidFill>
                  <a:srgbClr val="002060"/>
                </a:solidFill>
                <a:latin typeface="Calibri" panose="020F0502020204030204" pitchFamily="34" charset="0"/>
              </a:rPr>
              <a:t>Μετατροπής </a:t>
            </a:r>
            <a:r>
              <a:rPr lang="el-GR" sz="2000" dirty="0">
                <a:solidFill>
                  <a:srgbClr val="002060"/>
                </a:solidFill>
                <a:latin typeface="Calibri" panose="020F0502020204030204" pitchFamily="34" charset="0"/>
              </a:rPr>
              <a:t>χαρακτηρισμένων παραδοσιακών ή διατηρητέων κτισμάτων σε ξενοδοχειακές μονάδες </a:t>
            </a:r>
            <a:r>
              <a:rPr lang="el-GR" sz="2000" dirty="0" smtClean="0">
                <a:solidFill>
                  <a:srgbClr val="002060"/>
                </a:solidFill>
                <a:latin typeface="Calibri" panose="020F0502020204030204" pitchFamily="34" charset="0"/>
              </a:rPr>
              <a:t>τουλάχιστον 2 </a:t>
            </a:r>
            <a:r>
              <a:rPr lang="el-GR" sz="2000" dirty="0">
                <a:solidFill>
                  <a:srgbClr val="002060"/>
                </a:solidFill>
                <a:latin typeface="Calibri" panose="020F0502020204030204" pitchFamily="34" charset="0"/>
              </a:rPr>
              <a:t>αστέρων, και υφιστάμενων ξενοδοχείων που λειτουργούν σε παραδοσιακά-διατηρητέα κτήρια και αναβαθμίζονται σε κατηγορία τουλάχιστον δύο (2) </a:t>
            </a:r>
            <a:r>
              <a:rPr lang="el-GR" sz="2000" dirty="0" smtClean="0">
                <a:solidFill>
                  <a:srgbClr val="002060"/>
                </a:solidFill>
                <a:latin typeface="Calibri" panose="020F0502020204030204" pitchFamily="34" charset="0"/>
              </a:rPr>
              <a:t>αστέρων</a:t>
            </a:r>
            <a:r>
              <a:rPr lang="el-GR" sz="2000" dirty="0">
                <a:solidFill>
                  <a:srgbClr val="002060"/>
                </a:solidFill>
                <a:latin typeface="Calibri" panose="020F0502020204030204" pitchFamily="34" charset="0"/>
              </a:rPr>
              <a:t> </a:t>
            </a:r>
            <a:endParaRPr lang="el-GR" sz="2000" dirty="0" smtClean="0">
              <a:solidFill>
                <a:srgbClr val="002060"/>
              </a:solidFill>
              <a:latin typeface="Calibri" panose="020F0502020204030204" pitchFamily="34" charset="0"/>
            </a:endParaRPr>
          </a:p>
          <a:p>
            <a:pPr lvl="0" algn="just">
              <a:buFont typeface="Wingdings" panose="05000000000000000000" pitchFamily="2" charset="2"/>
              <a:buChar char="Ø"/>
            </a:pPr>
            <a:endParaRPr lang="el-GR" sz="2000" dirty="0">
              <a:solidFill>
                <a:srgbClr val="002060"/>
              </a:solidFill>
              <a:latin typeface="Calibri" panose="020F0502020204030204" pitchFamily="34" charset="0"/>
            </a:endParaRPr>
          </a:p>
          <a:p>
            <a:pPr lvl="0" algn="just">
              <a:buFont typeface="Wingdings" panose="05000000000000000000" pitchFamily="2" charset="2"/>
              <a:buChar char="Ø"/>
            </a:pPr>
            <a:r>
              <a:rPr lang="el-GR" sz="2000" dirty="0" smtClean="0">
                <a:solidFill>
                  <a:srgbClr val="002060"/>
                </a:solidFill>
                <a:latin typeface="Calibri" panose="020F0502020204030204" pitchFamily="34" charset="0"/>
              </a:rPr>
              <a:t>Ίδρυσης και εκσυγχρονισμού </a:t>
            </a:r>
            <a:r>
              <a:rPr lang="en-US" sz="2000" dirty="0" smtClean="0">
                <a:solidFill>
                  <a:srgbClr val="002060"/>
                </a:solidFill>
                <a:latin typeface="Calibri" panose="020F0502020204030204" pitchFamily="34" charset="0"/>
              </a:rPr>
              <a:t>camping</a:t>
            </a:r>
            <a:r>
              <a:rPr lang="el-GR" sz="2000" dirty="0" smtClean="0">
                <a:solidFill>
                  <a:srgbClr val="002060"/>
                </a:solidFill>
                <a:latin typeface="Calibri" panose="020F0502020204030204" pitchFamily="34" charset="0"/>
              </a:rPr>
              <a:t> </a:t>
            </a:r>
            <a:r>
              <a:rPr lang="en-US" sz="2000" dirty="0" smtClean="0">
                <a:solidFill>
                  <a:srgbClr val="002060"/>
                </a:solidFill>
                <a:latin typeface="Calibri" panose="020F0502020204030204" pitchFamily="34" charset="0"/>
              </a:rPr>
              <a:t>3</a:t>
            </a:r>
            <a:r>
              <a:rPr lang="el-GR" sz="2000" dirty="0" smtClean="0">
                <a:solidFill>
                  <a:srgbClr val="002060"/>
                </a:solidFill>
                <a:latin typeface="Calibri" panose="020F0502020204030204" pitchFamily="34" charset="0"/>
              </a:rPr>
              <a:t> αστέρων και άνω</a:t>
            </a:r>
          </a:p>
          <a:p>
            <a:pPr lvl="0" algn="just">
              <a:buFont typeface="Wingdings" panose="05000000000000000000" pitchFamily="2" charset="2"/>
              <a:buChar char="Ø"/>
            </a:pPr>
            <a:endParaRPr lang="el-GR" sz="2000" dirty="0">
              <a:solidFill>
                <a:srgbClr val="002060"/>
              </a:solidFill>
              <a:latin typeface="Calibri" panose="020F0502020204030204" pitchFamily="34" charset="0"/>
            </a:endParaRPr>
          </a:p>
          <a:p>
            <a:pPr lvl="0" algn="just">
              <a:buFont typeface="Wingdings" panose="05000000000000000000" pitchFamily="2" charset="2"/>
              <a:buChar char="Ø"/>
            </a:pPr>
            <a:r>
              <a:rPr lang="el-GR" sz="2000" dirty="0" smtClean="0">
                <a:solidFill>
                  <a:srgbClr val="002060"/>
                </a:solidFill>
                <a:latin typeface="Calibri" panose="020F0502020204030204" pitchFamily="34" charset="0"/>
              </a:rPr>
              <a:t>Εγκαταστάσεων αγροτουρισμού ή </a:t>
            </a:r>
            <a:r>
              <a:rPr lang="el-GR" sz="2000" dirty="0" err="1" smtClean="0">
                <a:solidFill>
                  <a:srgbClr val="002060"/>
                </a:solidFill>
                <a:latin typeface="Calibri" panose="020F0502020204030204" pitchFamily="34" charset="0"/>
              </a:rPr>
              <a:t>οινοτουρισμού</a:t>
            </a:r>
            <a:r>
              <a:rPr lang="el-GR" sz="2000" dirty="0" smtClean="0">
                <a:solidFill>
                  <a:srgbClr val="002060"/>
                </a:solidFill>
                <a:latin typeface="Calibri" panose="020F0502020204030204" pitchFamily="34" charset="0"/>
              </a:rPr>
              <a:t> </a:t>
            </a:r>
            <a:r>
              <a:rPr lang="el-GR" sz="2000" dirty="0">
                <a:solidFill>
                  <a:srgbClr val="002060"/>
                </a:solidFill>
                <a:latin typeface="Calibri" panose="020F0502020204030204" pitchFamily="34" charset="0"/>
              </a:rPr>
              <a:t>όταν κατατίθενται επενδυτικά σχέδια με τη μορφή δικτύων συνεργασίας επιχειρήσεων </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
        <p:nvSpPr>
          <p:cNvPr id="6"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pPr algn="ct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Επιλέξιμα επενδυτικά σχέδια </a:t>
            </a:r>
            <a:b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b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Τουρισμού - 2 </a:t>
            </a:r>
            <a:endParaRPr lang="el-GR" sz="3600" dirty="0">
              <a:solidFill>
                <a:srgbClr val="C00000"/>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xmlns="" val="96215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Καθεστώτα Ενίσχυσης /1</a:t>
            </a:r>
          </a:p>
        </p:txBody>
      </p:sp>
      <p:sp>
        <p:nvSpPr>
          <p:cNvPr id="9" name="1 - Θέση περιεχομένου"/>
          <p:cNvSpPr>
            <a:spLocks noGrp="1"/>
          </p:cNvSpPr>
          <p:nvPr>
            <p:ph idx="1"/>
          </p:nvPr>
        </p:nvSpPr>
        <p:spPr>
          <a:xfrm>
            <a:off x="457200" y="1268760"/>
            <a:ext cx="8229600" cy="4525963"/>
          </a:xfrm>
        </p:spPr>
        <p:txBody>
          <a:bodyPr>
            <a:noAutofit/>
          </a:bodyPr>
          <a:lstStyle/>
          <a:p>
            <a:pPr marL="566928" indent="-457200" algn="just">
              <a:lnSpc>
                <a:spcPct val="150000"/>
              </a:lnSpc>
              <a:buClr>
                <a:schemeClr val="accent2">
                  <a:lumMod val="75000"/>
                </a:schemeClr>
              </a:buClr>
              <a:buSzPct val="70000"/>
              <a:buFont typeface="+mj-lt"/>
              <a:buAutoNum type="arabicPeriod"/>
            </a:pPr>
            <a:r>
              <a:rPr lang="el-GR" sz="2000" b="1" dirty="0">
                <a:solidFill>
                  <a:srgbClr val="002060"/>
                </a:solidFill>
                <a:latin typeface="Calibri" panose="020F0502020204030204" pitchFamily="34" charset="0"/>
              </a:rPr>
              <a:t>Ενισχύσεις Μηχανολογικού </a:t>
            </a:r>
            <a:r>
              <a:rPr lang="el-GR" sz="2000" b="1" dirty="0" smtClean="0">
                <a:solidFill>
                  <a:srgbClr val="002060"/>
                </a:solidFill>
                <a:latin typeface="Calibri" panose="020F0502020204030204" pitchFamily="34" charset="0"/>
              </a:rPr>
              <a:t>Εξοπλισμού</a:t>
            </a:r>
            <a:r>
              <a:rPr lang="el-GR" sz="2000" dirty="0" smtClean="0">
                <a:solidFill>
                  <a:srgbClr val="002060"/>
                </a:solidFill>
                <a:latin typeface="Calibri" panose="020F0502020204030204" pitchFamily="34" charset="0"/>
              </a:rPr>
              <a:t> (Φορολογικά Κίνητρα)</a:t>
            </a:r>
          </a:p>
          <a:p>
            <a:pPr marL="566928" indent="-457200" algn="just">
              <a:lnSpc>
                <a:spcPct val="150000"/>
              </a:lnSpc>
              <a:buClr>
                <a:schemeClr val="accent2">
                  <a:lumMod val="75000"/>
                </a:schemeClr>
              </a:buClr>
              <a:buSzPct val="70000"/>
              <a:buFont typeface="+mj-lt"/>
              <a:buAutoNum type="arabicPeriod"/>
            </a:pPr>
            <a:r>
              <a:rPr lang="el-GR" sz="2000" b="1" dirty="0" smtClean="0">
                <a:solidFill>
                  <a:srgbClr val="002060"/>
                </a:solidFill>
                <a:latin typeface="Calibri" panose="020F0502020204030204" pitchFamily="34" charset="0"/>
              </a:rPr>
              <a:t>Γενική Επιχειρηματικότητα</a:t>
            </a:r>
            <a:r>
              <a:rPr lang="el-GR" sz="2000" dirty="0" smtClean="0">
                <a:solidFill>
                  <a:srgbClr val="002060"/>
                </a:solidFill>
                <a:latin typeface="Calibri" panose="020F0502020204030204" pitchFamily="34" charset="0"/>
              </a:rPr>
              <a:t> (Φορολογικά Κίνητρα &amp; Επιχορήγηση στις Ειδικές Επενδύσεις)</a:t>
            </a:r>
          </a:p>
          <a:p>
            <a:pPr marL="566928" indent="-457200" algn="just">
              <a:lnSpc>
                <a:spcPct val="150000"/>
              </a:lnSpc>
              <a:buClr>
                <a:schemeClr val="accent2">
                  <a:lumMod val="75000"/>
                </a:schemeClr>
              </a:buClr>
              <a:buSzPct val="70000"/>
              <a:buFont typeface="+mj-lt"/>
              <a:buAutoNum type="arabicPeriod"/>
            </a:pPr>
            <a:r>
              <a:rPr lang="el-GR" sz="2000" b="1" dirty="0">
                <a:solidFill>
                  <a:srgbClr val="002060"/>
                </a:solidFill>
                <a:latin typeface="Calibri" panose="020F0502020204030204" pitchFamily="34" charset="0"/>
              </a:rPr>
              <a:t>Νέες ανεξάρτητες </a:t>
            </a:r>
            <a:r>
              <a:rPr lang="el-GR" sz="2000" b="1" dirty="0" smtClean="0">
                <a:solidFill>
                  <a:srgbClr val="002060"/>
                </a:solidFill>
                <a:latin typeface="Calibri" panose="020F0502020204030204" pitchFamily="34" charset="0"/>
              </a:rPr>
              <a:t>ΜΜΕ </a:t>
            </a:r>
            <a:r>
              <a:rPr lang="el-GR" sz="2000" dirty="0" smtClean="0">
                <a:solidFill>
                  <a:srgbClr val="002060"/>
                </a:solidFill>
                <a:latin typeface="Calibri" panose="020F0502020204030204" pitchFamily="34" charset="0"/>
              </a:rPr>
              <a:t>(Φορολογικά Κίνητρα &amp; Επιχορήγηση στις Ειδικές Επενδύσεις)</a:t>
            </a:r>
            <a:endParaRPr lang="el-GR" sz="2000" b="1" dirty="0">
              <a:solidFill>
                <a:srgbClr val="002060"/>
              </a:solidFill>
              <a:latin typeface="Calibri" panose="020F0502020204030204" pitchFamily="34" charset="0"/>
            </a:endParaRPr>
          </a:p>
          <a:p>
            <a:pPr marL="566928" lvl="0" indent="-457200" algn="just">
              <a:lnSpc>
                <a:spcPct val="150000"/>
              </a:lnSpc>
              <a:buClr>
                <a:srgbClr val="C0504D">
                  <a:lumMod val="75000"/>
                </a:srgbClr>
              </a:buClr>
              <a:buSzPct val="70000"/>
              <a:buFont typeface="+mj-lt"/>
              <a:buAutoNum type="arabicPeriod"/>
            </a:pPr>
            <a:r>
              <a:rPr lang="el-GR" sz="2000" b="1" dirty="0" smtClean="0">
                <a:solidFill>
                  <a:srgbClr val="002060"/>
                </a:solidFill>
                <a:latin typeface="Calibri" panose="020F0502020204030204" pitchFamily="34" charset="0"/>
              </a:rPr>
              <a:t>Επενδύσεις </a:t>
            </a:r>
            <a:r>
              <a:rPr lang="el-GR" sz="2000" b="1" dirty="0">
                <a:solidFill>
                  <a:srgbClr val="002060"/>
                </a:solidFill>
                <a:latin typeface="Calibri" panose="020F0502020204030204" pitchFamily="34" charset="0"/>
              </a:rPr>
              <a:t>Καινοτομικού Χαρακτήρα για </a:t>
            </a:r>
            <a:r>
              <a:rPr lang="el-GR" sz="2000" b="1" dirty="0" smtClean="0">
                <a:solidFill>
                  <a:srgbClr val="002060"/>
                </a:solidFill>
                <a:latin typeface="Calibri" panose="020F0502020204030204" pitchFamily="34" charset="0"/>
              </a:rPr>
              <a:t>ΜΜΕ</a:t>
            </a:r>
            <a:r>
              <a:rPr lang="el-GR" sz="2000" dirty="0" smtClean="0">
                <a:solidFill>
                  <a:srgbClr val="002060"/>
                </a:solidFill>
                <a:latin typeface="Calibri" panose="020F0502020204030204" pitchFamily="34" charset="0"/>
              </a:rPr>
              <a:t> (Επιχορήγηση)</a:t>
            </a:r>
            <a:endParaRPr lang="el-GR" sz="2000" b="1" dirty="0">
              <a:solidFill>
                <a:srgbClr val="002060"/>
              </a:solidFill>
              <a:latin typeface="Calibri" panose="020F0502020204030204" pitchFamily="34" charset="0"/>
            </a:endParaRPr>
          </a:p>
          <a:p>
            <a:pPr marL="566928" indent="-457200" algn="just">
              <a:lnSpc>
                <a:spcPct val="150000"/>
              </a:lnSpc>
              <a:buClr>
                <a:schemeClr val="accent2">
                  <a:lumMod val="75000"/>
                </a:schemeClr>
              </a:buClr>
              <a:buSzPct val="70000"/>
              <a:buFont typeface="+mj-lt"/>
              <a:buAutoNum type="arabicPeriod"/>
            </a:pPr>
            <a:r>
              <a:rPr lang="el-GR" sz="2000" b="1" dirty="0">
                <a:solidFill>
                  <a:srgbClr val="002060"/>
                </a:solidFill>
                <a:latin typeface="Calibri" panose="020F0502020204030204" pitchFamily="34" charset="0"/>
              </a:rPr>
              <a:t>Συνέργειες και </a:t>
            </a:r>
            <a:r>
              <a:rPr lang="el-GR" sz="2000" b="1" dirty="0" smtClean="0">
                <a:solidFill>
                  <a:srgbClr val="002060"/>
                </a:solidFill>
                <a:latin typeface="Calibri" panose="020F0502020204030204" pitchFamily="34" charset="0"/>
              </a:rPr>
              <a:t>δικτυώσεις (</a:t>
            </a:r>
            <a:r>
              <a:rPr lang="el-GR" sz="2000" dirty="0" smtClean="0">
                <a:solidFill>
                  <a:srgbClr val="002060"/>
                </a:solidFill>
                <a:latin typeface="Calibri" panose="020F0502020204030204" pitchFamily="34" charset="0"/>
              </a:rPr>
              <a:t>Επιχορήγηση)</a:t>
            </a:r>
            <a:endParaRPr lang="el-GR" sz="2000" b="1" dirty="0">
              <a:solidFill>
                <a:srgbClr val="002060"/>
              </a:solidFill>
              <a:latin typeface="Calibri" panose="020F0502020204030204" pitchFamily="34" charset="0"/>
            </a:endParaRPr>
          </a:p>
          <a:p>
            <a:pPr marL="566928" indent="-457200" algn="just">
              <a:lnSpc>
                <a:spcPct val="150000"/>
              </a:lnSpc>
              <a:buClr>
                <a:schemeClr val="accent2">
                  <a:lumMod val="75000"/>
                </a:schemeClr>
              </a:buClr>
              <a:buSzPct val="70000"/>
              <a:buFont typeface="+mj-lt"/>
              <a:buAutoNum type="arabicPeriod"/>
            </a:pPr>
            <a:r>
              <a:rPr lang="el-GR" sz="2000" b="1" dirty="0" smtClean="0">
                <a:solidFill>
                  <a:srgbClr val="002060"/>
                </a:solidFill>
                <a:latin typeface="Calibri" panose="020F0502020204030204" pitchFamily="34" charset="0"/>
              </a:rPr>
              <a:t>Ενδιάμεσοι </a:t>
            </a:r>
            <a:r>
              <a:rPr lang="el-GR" sz="2000" b="1" dirty="0">
                <a:solidFill>
                  <a:srgbClr val="002060"/>
                </a:solidFill>
                <a:latin typeface="Calibri" panose="020F0502020204030204" pitchFamily="34" charset="0"/>
              </a:rPr>
              <a:t>χρηματοπιστωτικοί οργανισμοί – ταμεία </a:t>
            </a:r>
            <a:r>
              <a:rPr lang="el-GR" sz="2000" b="1" dirty="0" smtClean="0">
                <a:solidFill>
                  <a:srgbClr val="002060"/>
                </a:solidFill>
                <a:latin typeface="Calibri" panose="020F0502020204030204" pitchFamily="34" charset="0"/>
              </a:rPr>
              <a:t>συμμετοχών</a:t>
            </a:r>
          </a:p>
          <a:p>
            <a:pPr marL="566928" indent="-457200" algn="just">
              <a:lnSpc>
                <a:spcPct val="150000"/>
              </a:lnSpc>
              <a:buClr>
                <a:schemeClr val="accent2">
                  <a:lumMod val="75000"/>
                </a:schemeClr>
              </a:buClr>
              <a:buSzPct val="70000"/>
              <a:buFont typeface="+mj-lt"/>
              <a:buAutoNum type="arabicPeriod"/>
            </a:pPr>
            <a:r>
              <a:rPr lang="el-GR" sz="2000" b="1" dirty="0">
                <a:solidFill>
                  <a:srgbClr val="002060"/>
                </a:solidFill>
                <a:latin typeface="Calibri" panose="020F0502020204030204" pitchFamily="34" charset="0"/>
              </a:rPr>
              <a:t>Ολοκληρωμένα χωρικά και κλαδικά σχέδια - αλυσίδες </a:t>
            </a:r>
            <a:r>
              <a:rPr lang="el-GR" sz="2000" b="1" dirty="0" smtClean="0">
                <a:solidFill>
                  <a:srgbClr val="002060"/>
                </a:solidFill>
                <a:latin typeface="Calibri" panose="020F0502020204030204" pitchFamily="34" charset="0"/>
              </a:rPr>
              <a:t>αξίας</a:t>
            </a:r>
            <a:r>
              <a:rPr lang="el-GR" sz="2000" dirty="0" smtClean="0">
                <a:solidFill>
                  <a:srgbClr val="002060"/>
                </a:solidFill>
                <a:latin typeface="Calibri" panose="020F0502020204030204" pitchFamily="34" charset="0"/>
              </a:rPr>
              <a:t> (Φορολογικά Κίνητρα &amp; Επιχορήγηση)</a:t>
            </a:r>
            <a:endParaRPr lang="el-GR" sz="2000" b="1" dirty="0" smtClean="0">
              <a:solidFill>
                <a:srgbClr val="002060"/>
              </a:solidFill>
              <a:latin typeface="Calibri" panose="020F0502020204030204" pitchFamily="34" charset="0"/>
            </a:endParaRPr>
          </a:p>
          <a:p>
            <a:pPr marL="566928" indent="-457200" algn="just">
              <a:buClr>
                <a:schemeClr val="accent2">
                  <a:lumMod val="75000"/>
                </a:schemeClr>
              </a:buClr>
              <a:buSzPct val="70000"/>
              <a:buNone/>
            </a:pPr>
            <a:endParaRPr lang="el-GR" sz="2000" b="1" u="sng" dirty="0">
              <a:solidFill>
                <a:srgbClr val="002060"/>
              </a:solidFill>
              <a:latin typeface="Calibri" panose="020F0502020204030204" pitchFamily="34" charset="0"/>
            </a:endParaRPr>
          </a:p>
          <a:p>
            <a:pPr marL="566928" indent="-457200" algn="just">
              <a:buClr>
                <a:schemeClr val="accent2">
                  <a:lumMod val="75000"/>
                </a:schemeClr>
              </a:buClr>
              <a:buSzPct val="70000"/>
              <a:buFont typeface="+mj-lt"/>
              <a:buAutoNum type="arabicPeriod"/>
            </a:pPr>
            <a:endParaRPr lang="el-GR" sz="2000" dirty="0" smtClean="0">
              <a:solidFill>
                <a:srgbClr val="002060"/>
              </a:solidFill>
              <a:latin typeface="Calibri" panose="020F0502020204030204" pitchFamily="34" charset="0"/>
            </a:endParaRPr>
          </a:p>
          <a:p>
            <a:pPr marL="109728" indent="0" algn="just">
              <a:buNone/>
            </a:pPr>
            <a:endParaRPr lang="el-GR" sz="1600" dirty="0">
              <a:solidFill>
                <a:srgbClr val="002060"/>
              </a:solidFill>
              <a:latin typeface="Calibri" panose="020F0502020204030204" pitchFamily="34" charset="0"/>
            </a:endParaRP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4181672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395536" y="26064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Καθεστώτα Ενίσχυσης /2 </a:t>
            </a:r>
          </a:p>
        </p:txBody>
      </p:sp>
      <p:sp>
        <p:nvSpPr>
          <p:cNvPr id="6" name="1 - Θέση περιεχομένου"/>
          <p:cNvSpPr>
            <a:spLocks noGrp="1"/>
          </p:cNvSpPr>
          <p:nvPr>
            <p:ph idx="1"/>
          </p:nvPr>
        </p:nvSpPr>
        <p:spPr>
          <a:xfrm>
            <a:off x="457200" y="1412776"/>
            <a:ext cx="8363272" cy="4669979"/>
          </a:xfrm>
        </p:spPr>
        <p:txBody>
          <a:bodyPr>
            <a:noAutofit/>
          </a:bodyPr>
          <a:lstStyle/>
          <a:p>
            <a:pPr marL="109728" indent="0" algn="just">
              <a:buClr>
                <a:schemeClr val="accent2">
                  <a:lumMod val="75000"/>
                </a:schemeClr>
              </a:buClr>
              <a:buSzPct val="70000"/>
              <a:buNone/>
            </a:pPr>
            <a:r>
              <a:rPr lang="el-GR" sz="1800" b="1" dirty="0">
                <a:solidFill>
                  <a:schemeClr val="tx1">
                    <a:lumMod val="65000"/>
                    <a:lumOff val="35000"/>
                  </a:schemeClr>
                </a:solidFill>
                <a:latin typeface="Calibri" panose="020F0502020204030204" pitchFamily="34" charset="0"/>
              </a:rPr>
              <a:t>8. </a:t>
            </a:r>
            <a:r>
              <a:rPr lang="el-GR" sz="2000" b="1" dirty="0">
                <a:solidFill>
                  <a:srgbClr val="002060"/>
                </a:solidFill>
                <a:latin typeface="Calibri" panose="020F0502020204030204" pitchFamily="34" charset="0"/>
              </a:rPr>
              <a:t>Επενδύσεις Μείζονος Μεγέθους </a:t>
            </a:r>
          </a:p>
          <a:p>
            <a:pPr marL="109728" indent="0" algn="just">
              <a:buClr>
                <a:schemeClr val="accent2">
                  <a:lumMod val="75000"/>
                </a:schemeClr>
              </a:buClr>
              <a:buSzPct val="70000"/>
              <a:buNone/>
            </a:pPr>
            <a:endParaRPr lang="el-GR" sz="1600" b="1" dirty="0" smtClean="0">
              <a:solidFill>
                <a:srgbClr val="C00000"/>
              </a:solidFill>
              <a:latin typeface="Calibri" panose="020F0502020204030204" pitchFamily="34" charset="0"/>
            </a:endParaRPr>
          </a:p>
          <a:p>
            <a:pPr marL="109728" indent="0">
              <a:buClr>
                <a:schemeClr val="accent2">
                  <a:lumMod val="75000"/>
                </a:schemeClr>
              </a:buClr>
              <a:buNone/>
            </a:pPr>
            <a:r>
              <a:rPr lang="el-GR" sz="2000" dirty="0" smtClean="0">
                <a:solidFill>
                  <a:srgbClr val="002060"/>
                </a:solidFill>
                <a:latin typeface="Calibri" panose="020F0502020204030204" pitchFamily="34" charset="0"/>
              </a:rPr>
              <a:t>αφορά επιχειρήσεις </a:t>
            </a:r>
            <a:r>
              <a:rPr lang="el-GR" sz="2000" dirty="0">
                <a:solidFill>
                  <a:srgbClr val="002060"/>
                </a:solidFill>
                <a:latin typeface="Calibri" panose="020F0502020204030204" pitchFamily="34" charset="0"/>
              </a:rPr>
              <a:t>που υλοποιούν επενδυτικά σχέδια </a:t>
            </a:r>
            <a:r>
              <a:rPr lang="el-GR" sz="2000" b="1" dirty="0">
                <a:solidFill>
                  <a:srgbClr val="C00000"/>
                </a:solidFill>
                <a:latin typeface="Calibri" panose="020F0502020204030204" pitchFamily="34" charset="0"/>
              </a:rPr>
              <a:t>άνω των </a:t>
            </a:r>
            <a:r>
              <a:rPr lang="el-GR" sz="2000" b="1" dirty="0" smtClean="0">
                <a:solidFill>
                  <a:srgbClr val="C00000"/>
                </a:solidFill>
                <a:latin typeface="Calibri" panose="020F0502020204030204" pitchFamily="34" charset="0"/>
              </a:rPr>
              <a:t>20.000.000</a:t>
            </a:r>
            <a:r>
              <a:rPr lang="el-GR" sz="2000" b="1" dirty="0">
                <a:solidFill>
                  <a:srgbClr val="C00000"/>
                </a:solidFill>
                <a:latin typeface="Calibri" panose="020F0502020204030204" pitchFamily="34" charset="0"/>
              </a:rPr>
              <a:t> € </a:t>
            </a:r>
            <a:r>
              <a:rPr lang="el-GR" sz="2000" dirty="0">
                <a:solidFill>
                  <a:srgbClr val="002060"/>
                </a:solidFill>
                <a:latin typeface="Calibri" panose="020F0502020204030204" pitchFamily="34" charset="0"/>
              </a:rPr>
              <a:t>και δημιουργούν τουλάχιστον</a:t>
            </a:r>
            <a:r>
              <a:rPr lang="el-GR" sz="2000" dirty="0">
                <a:latin typeface="Calibri" panose="020F0502020204030204" pitchFamily="34" charset="0"/>
              </a:rPr>
              <a:t> </a:t>
            </a:r>
            <a:r>
              <a:rPr lang="el-GR" sz="2000" b="1" dirty="0" smtClean="0">
                <a:solidFill>
                  <a:srgbClr val="C00000"/>
                </a:solidFill>
                <a:latin typeface="Calibri" panose="020F0502020204030204" pitchFamily="34" charset="0"/>
              </a:rPr>
              <a:t>2 (δύο) νέες θέσεις </a:t>
            </a:r>
            <a:r>
              <a:rPr lang="el-GR" sz="2000" b="1" dirty="0">
                <a:solidFill>
                  <a:srgbClr val="C00000"/>
                </a:solidFill>
                <a:latin typeface="Calibri" panose="020F0502020204030204" pitchFamily="34" charset="0"/>
              </a:rPr>
              <a:t>εργασίας ανά εκατομμύριο </a:t>
            </a:r>
            <a:r>
              <a:rPr lang="el-GR" sz="2000" dirty="0">
                <a:solidFill>
                  <a:srgbClr val="002060"/>
                </a:solidFill>
                <a:latin typeface="Calibri" panose="020F0502020204030204" pitchFamily="34" charset="0"/>
              </a:rPr>
              <a:t>επιλέξιμης επένδυσης </a:t>
            </a:r>
            <a:r>
              <a:rPr lang="el-GR" sz="2000" dirty="0" smtClean="0">
                <a:solidFill>
                  <a:srgbClr val="002060"/>
                </a:solidFill>
                <a:latin typeface="Calibri" panose="020F0502020204030204" pitchFamily="34" charset="0"/>
              </a:rPr>
              <a:t>οι οποίες ενισχύονται μέσω: </a:t>
            </a:r>
          </a:p>
          <a:p>
            <a:pPr marL="723900" indent="-368300" algn="just">
              <a:buClr>
                <a:schemeClr val="accent2">
                  <a:lumMod val="75000"/>
                </a:schemeClr>
              </a:buClr>
              <a:buNone/>
            </a:pPr>
            <a:r>
              <a:rPr lang="el-GR" sz="2000" dirty="0" smtClean="0">
                <a:solidFill>
                  <a:srgbClr val="002060"/>
                </a:solidFill>
                <a:latin typeface="Calibri" panose="020F0502020204030204" pitchFamily="34" charset="0"/>
              </a:rPr>
              <a:t>α) 	παγιοποίησης </a:t>
            </a:r>
            <a:r>
              <a:rPr lang="el-GR" sz="2000" dirty="0">
                <a:solidFill>
                  <a:srgbClr val="002060"/>
                </a:solidFill>
                <a:latin typeface="Calibri" panose="020F0502020204030204" pitchFamily="34" charset="0"/>
              </a:rPr>
              <a:t>φορολογικού συντελεστή στο ύψος που ισχύει κατά την ημερομηνία αίτησης υπαγωγής και για 12 </a:t>
            </a:r>
            <a:r>
              <a:rPr lang="el-GR" sz="2000" dirty="0" smtClean="0">
                <a:solidFill>
                  <a:srgbClr val="002060"/>
                </a:solidFill>
                <a:latin typeface="Calibri" panose="020F0502020204030204" pitchFamily="34" charset="0"/>
              </a:rPr>
              <a:t>έτη</a:t>
            </a:r>
            <a:r>
              <a:rPr lang="el-GR" sz="2000" b="1" dirty="0" smtClean="0">
                <a:solidFill>
                  <a:srgbClr val="C00000"/>
                </a:solidFill>
                <a:latin typeface="Calibri" panose="020F0502020204030204" pitchFamily="34" charset="0"/>
              </a:rPr>
              <a:t> ή εναλλακτικά </a:t>
            </a:r>
            <a:r>
              <a:rPr lang="el-GR" sz="2000" dirty="0">
                <a:solidFill>
                  <a:srgbClr val="002060"/>
                </a:solidFill>
                <a:latin typeface="Calibri" panose="020F0502020204030204" pitchFamily="34" charset="0"/>
              </a:rPr>
              <a:t>χρήση της φορολογικής απαλλαγής  με ποσοστό ενίσχυσης 10% επί των επιλέξιμων δαπανών και έως του ποσού των </a:t>
            </a:r>
            <a:r>
              <a:rPr lang="el-GR" sz="2000" dirty="0" smtClean="0">
                <a:solidFill>
                  <a:srgbClr val="002060"/>
                </a:solidFill>
                <a:latin typeface="Calibri" panose="020F0502020204030204" pitchFamily="34" charset="0"/>
              </a:rPr>
              <a:t>10.000.000 ευρώ με </a:t>
            </a:r>
            <a:r>
              <a:rPr lang="el-GR" sz="2000" dirty="0">
                <a:solidFill>
                  <a:srgbClr val="002060"/>
                </a:solidFill>
                <a:latin typeface="Calibri" panose="020F0502020204030204" pitchFamily="34" charset="0"/>
              </a:rPr>
              <a:t>την πιστοποίηση της ολοκλήρωσης και έναρξης της παραγωγικής λειτουργίας της </a:t>
            </a:r>
            <a:r>
              <a:rPr lang="el-GR" sz="2000" dirty="0" smtClean="0">
                <a:solidFill>
                  <a:srgbClr val="002060"/>
                </a:solidFill>
                <a:latin typeface="Calibri" panose="020F0502020204030204" pitchFamily="34" charset="0"/>
              </a:rPr>
              <a:t>επένδυσης και </a:t>
            </a:r>
          </a:p>
          <a:p>
            <a:pPr marL="723900" indent="-368300" algn="just">
              <a:buClr>
                <a:schemeClr val="accent2">
                  <a:lumMod val="75000"/>
                </a:schemeClr>
              </a:buClr>
              <a:buNone/>
            </a:pPr>
            <a:r>
              <a:rPr lang="el-GR" sz="2000" dirty="0" smtClean="0">
                <a:solidFill>
                  <a:srgbClr val="002060"/>
                </a:solidFill>
                <a:latin typeface="Calibri" panose="020F0502020204030204" pitchFamily="34" charset="0"/>
              </a:rPr>
              <a:t>β) 	διαδικασίας </a:t>
            </a:r>
            <a:r>
              <a:rPr lang="el-GR" sz="2000" dirty="0">
                <a:solidFill>
                  <a:srgbClr val="002060"/>
                </a:solidFill>
                <a:latin typeface="Calibri" panose="020F0502020204030204" pitchFamily="34" charset="0"/>
              </a:rPr>
              <a:t>επιτάχυνσης </a:t>
            </a:r>
            <a:r>
              <a:rPr lang="el-GR" sz="2000" dirty="0" smtClean="0">
                <a:solidFill>
                  <a:srgbClr val="002060"/>
                </a:solidFill>
                <a:latin typeface="Calibri" panose="020F0502020204030204" pitchFamily="34" charset="0"/>
              </a:rPr>
              <a:t>αδειοδότησης</a:t>
            </a:r>
            <a:endParaRPr lang="el-GR" sz="2000" dirty="0">
              <a:solidFill>
                <a:srgbClr val="002060"/>
              </a:solidFill>
              <a:latin typeface="Calibri" panose="020F0502020204030204" pitchFamily="34" charset="0"/>
            </a:endParaRPr>
          </a:p>
          <a:p>
            <a:pPr marL="109728" indent="0" algn="just">
              <a:buNone/>
            </a:pPr>
            <a:endParaRPr lang="el-GR" sz="1600" dirty="0">
              <a:latin typeface="Calibri" panose="020F0502020204030204" pitchFamily="34" charset="0"/>
            </a:endParaRP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1139105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769360"/>
            <a:ext cx="8229600" cy="3459840"/>
          </a:xfrm>
        </p:spPr>
        <p:txBody>
          <a:bodyPr>
            <a:normAutofit/>
          </a:bodyPr>
          <a:lstStyle/>
          <a:p>
            <a:pPr>
              <a:lnSpc>
                <a:spcPct val="150000"/>
              </a:lnSpc>
              <a:buFont typeface="Wingdings" panose="05000000000000000000" pitchFamily="2" charset="2"/>
              <a:buChar char="Ø"/>
            </a:pPr>
            <a:r>
              <a:rPr lang="el-GR" sz="2800" dirty="0" smtClean="0">
                <a:solidFill>
                  <a:srgbClr val="002060"/>
                </a:solidFill>
                <a:latin typeface="Calibri" pitchFamily="34" charset="0"/>
              </a:rPr>
              <a:t>Εμπλουτισμός και διαφοροποίηση τουριστικού προϊόντος (ειδικές τουριστικές υποδομές)</a:t>
            </a:r>
          </a:p>
          <a:p>
            <a:pPr>
              <a:lnSpc>
                <a:spcPct val="150000"/>
              </a:lnSpc>
              <a:buFont typeface="Wingdings" panose="05000000000000000000" pitchFamily="2" charset="2"/>
              <a:buChar char="Ø"/>
            </a:pPr>
            <a:r>
              <a:rPr lang="el-GR" sz="2800" dirty="0" smtClean="0">
                <a:solidFill>
                  <a:srgbClr val="002060"/>
                </a:solidFill>
                <a:latin typeface="Calibri" pitchFamily="34" charset="0"/>
              </a:rPr>
              <a:t>Μείωση εποχικότητας</a:t>
            </a:r>
          </a:p>
          <a:p>
            <a:pPr>
              <a:lnSpc>
                <a:spcPct val="150000"/>
              </a:lnSpc>
              <a:buFont typeface="Wingdings" panose="05000000000000000000" pitchFamily="2" charset="2"/>
              <a:buChar char="Ø"/>
            </a:pPr>
            <a:r>
              <a:rPr lang="el-GR" sz="2800" dirty="0" smtClean="0">
                <a:solidFill>
                  <a:srgbClr val="002060"/>
                </a:solidFill>
                <a:latin typeface="Calibri" pitchFamily="34" charset="0"/>
              </a:rPr>
              <a:t>Βελτίωση προσφερομένων υπηρεσιών </a:t>
            </a:r>
          </a:p>
          <a:p>
            <a:pPr>
              <a:lnSpc>
                <a:spcPct val="150000"/>
              </a:lnSpc>
              <a:buFont typeface="Wingdings" panose="05000000000000000000" pitchFamily="2" charset="2"/>
              <a:buChar char="Ø"/>
            </a:pPr>
            <a:r>
              <a:rPr lang="el-GR" sz="2800" dirty="0" smtClean="0">
                <a:solidFill>
                  <a:srgbClr val="002060"/>
                </a:solidFill>
                <a:latin typeface="Calibri" pitchFamily="34" charset="0"/>
              </a:rPr>
              <a:t>Προσέλκυση τουριστών υψηλότερης δαπάνης </a:t>
            </a:r>
            <a:endParaRPr lang="el-GR" sz="2800" dirty="0">
              <a:solidFill>
                <a:srgbClr val="002060"/>
              </a:solidFill>
              <a:latin typeface="Calibri" pitchFamily="34" charset="0"/>
            </a:endParaRPr>
          </a:p>
        </p:txBody>
      </p:sp>
      <p:sp>
        <p:nvSpPr>
          <p:cNvPr id="3" name="2 - Τίτλος"/>
          <p:cNvSpPr>
            <a:spLocks noGrp="1"/>
          </p:cNvSpPr>
          <p:nvPr>
            <p:ph type="title"/>
          </p:nvPr>
        </p:nvSpPr>
        <p:spPr/>
        <p:txBody>
          <a:bodyPr vert="horz" lIns="91429" tIns="45715" rIns="91429" bIns="45715" rtlCol="0" anchor="ctr">
            <a:noAutofit/>
            <a:scene3d>
              <a:camera prst="orthographicFront"/>
              <a:lightRig rig="soft" dir="t"/>
            </a:scene3d>
            <a:sp3d prstMaterial="softEdge">
              <a:bevelT w="25400" h="25400"/>
            </a:sp3d>
          </a:bodyPr>
          <a:lstStyle/>
          <a:p>
            <a:pPr algn="ct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Κλάδος Τουρισμού</a:t>
            </a:r>
            <a:b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b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Σχετικές </a:t>
            </a:r>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Επισημάνσεις</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vert="horz">
            <a:noAutofit/>
          </a:bodyPr>
          <a:lstStyle/>
          <a:p>
            <a:pPr marL="620713" lvl="1" indent="-442913">
              <a:buFont typeface="Wingdings" panose="05000000000000000000" pitchFamily="2" charset="2"/>
              <a:buChar char="Ø"/>
            </a:pPr>
            <a:r>
              <a:rPr lang="el-GR" sz="2000" dirty="0">
                <a:solidFill>
                  <a:srgbClr val="002060"/>
                </a:solidFill>
                <a:latin typeface="Calibri" panose="020F0502020204030204" pitchFamily="34" charset="0"/>
              </a:rPr>
              <a:t>Ένταξη των τουριστικών επενδύσεων στις Ειδικές Κατηγορίες </a:t>
            </a:r>
            <a:r>
              <a:rPr lang="el-GR" sz="2000" dirty="0" smtClean="0">
                <a:solidFill>
                  <a:srgbClr val="002060"/>
                </a:solidFill>
                <a:latin typeface="Calibri" panose="020F0502020204030204" pitchFamily="34" charset="0"/>
              </a:rPr>
              <a:t>Ενισχύσεων</a:t>
            </a:r>
          </a:p>
          <a:p>
            <a:pPr marL="620713" lvl="1" indent="-442913">
              <a:buFont typeface="Wingdings" panose="05000000000000000000" pitchFamily="2" charset="2"/>
              <a:buChar char="Ø"/>
            </a:pPr>
            <a:endParaRPr lang="el-GR" sz="2000" dirty="0">
              <a:solidFill>
                <a:srgbClr val="002060"/>
              </a:solidFill>
              <a:latin typeface="Calibri" panose="020F0502020204030204" pitchFamily="34" charset="0"/>
            </a:endParaRPr>
          </a:p>
          <a:p>
            <a:pPr marL="620713" lvl="1" indent="-442913">
              <a:buFont typeface="Wingdings" panose="05000000000000000000" pitchFamily="2" charset="2"/>
              <a:buChar char="Ø"/>
            </a:pPr>
            <a:r>
              <a:rPr lang="el-GR" sz="2000" b="1" dirty="0">
                <a:solidFill>
                  <a:srgbClr val="C00000"/>
                </a:solidFill>
                <a:latin typeface="Calibri" panose="020F0502020204030204" pitchFamily="34" charset="0"/>
              </a:rPr>
              <a:t>Παρ. στ. …επιχειρήσεις οι οποίες δραστηριοποιούνται στο κλάδο του τουρισμού…</a:t>
            </a:r>
          </a:p>
          <a:p>
            <a:pPr lvl="1"/>
            <a:endParaRPr lang="el-GR" sz="2000" dirty="0">
              <a:solidFill>
                <a:srgbClr val="002060"/>
              </a:solidFill>
              <a:latin typeface="Calibri" panose="020F0502020204030204" pitchFamily="34" charset="0"/>
            </a:endParaRPr>
          </a:p>
          <a:p>
            <a:pPr marL="620713" lvl="1" indent="-442913">
              <a:buFont typeface="Wingdings" panose="05000000000000000000" pitchFamily="2" charset="2"/>
              <a:buChar char="Ø"/>
            </a:pPr>
            <a:r>
              <a:rPr lang="el-GR" sz="2000" dirty="0">
                <a:solidFill>
                  <a:srgbClr val="002060"/>
                </a:solidFill>
                <a:latin typeface="Calibri" panose="020F0502020204030204" pitchFamily="34" charset="0"/>
              </a:rPr>
              <a:t>Να συμπεριληφθούν επενδύσεις σε </a:t>
            </a:r>
            <a:r>
              <a:rPr lang="en-US" sz="2000" dirty="0">
                <a:solidFill>
                  <a:srgbClr val="002060"/>
                </a:solidFill>
                <a:latin typeface="Calibri" panose="020F0502020204030204" pitchFamily="34" charset="0"/>
              </a:rPr>
              <a:t>:</a:t>
            </a:r>
            <a:endParaRPr lang="el-GR" sz="2000" dirty="0">
              <a:solidFill>
                <a:srgbClr val="002060"/>
              </a:solidFill>
              <a:latin typeface="Calibri" panose="020F0502020204030204" pitchFamily="34" charset="0"/>
            </a:endParaRPr>
          </a:p>
          <a:p>
            <a:pPr marL="982663" lvl="1" indent="-355600">
              <a:buFont typeface="Wingdings" panose="05000000000000000000" pitchFamily="2" charset="2"/>
              <a:buChar char="§"/>
            </a:pPr>
            <a:r>
              <a:rPr lang="el-GR" sz="2000" i="1" dirty="0">
                <a:solidFill>
                  <a:srgbClr val="002060"/>
                </a:solidFill>
                <a:latin typeface="Calibri" panose="020F0502020204030204" pitchFamily="34" charset="0"/>
              </a:rPr>
              <a:t>Τουρισμό υγείας</a:t>
            </a:r>
          </a:p>
          <a:p>
            <a:pPr marL="982663" lvl="1" indent="-355600">
              <a:buFont typeface="Wingdings" panose="05000000000000000000" pitchFamily="2" charset="2"/>
              <a:buChar char="§"/>
            </a:pPr>
            <a:r>
              <a:rPr lang="el-GR" sz="2000" i="1" dirty="0">
                <a:solidFill>
                  <a:srgbClr val="002060"/>
                </a:solidFill>
                <a:latin typeface="Calibri" panose="020F0502020204030204" pitchFamily="34" charset="0"/>
              </a:rPr>
              <a:t>Ιατρικό τουρισμό</a:t>
            </a:r>
          </a:p>
          <a:p>
            <a:pPr marL="982663" lvl="1" indent="-355600">
              <a:buFont typeface="Wingdings" panose="05000000000000000000" pitchFamily="2" charset="2"/>
              <a:buChar char="§"/>
            </a:pPr>
            <a:r>
              <a:rPr lang="el-GR" sz="2000" i="1" dirty="0">
                <a:solidFill>
                  <a:srgbClr val="002060"/>
                </a:solidFill>
                <a:latin typeface="Calibri" panose="020F0502020204030204" pitchFamily="34" charset="0"/>
              </a:rPr>
              <a:t>Κέντρα αποθεραπείας και αποκατάστασης</a:t>
            </a:r>
          </a:p>
          <a:p>
            <a:pPr lvl="1"/>
            <a:endParaRPr lang="el-GR" sz="2000" dirty="0">
              <a:solidFill>
                <a:srgbClr val="002060"/>
              </a:solidFill>
              <a:latin typeface="Calibri" panose="020F0502020204030204" pitchFamily="34" charset="0"/>
            </a:endParaRPr>
          </a:p>
          <a:p>
            <a:pPr marL="620713" lvl="1" indent="-442913">
              <a:buFont typeface="Wingdings" panose="05000000000000000000" pitchFamily="2" charset="2"/>
              <a:buChar char="Ø"/>
            </a:pPr>
            <a:r>
              <a:rPr lang="el-GR" sz="2000" dirty="0">
                <a:solidFill>
                  <a:srgbClr val="002060"/>
                </a:solidFill>
                <a:latin typeface="Calibri" panose="020F0502020204030204" pitchFamily="34" charset="0"/>
              </a:rPr>
              <a:t>Να αυξηθούν οι δαπάνες των κτηριακών εγκαταστάσεων από 50% σε 70%</a:t>
            </a:r>
          </a:p>
          <a:p>
            <a:pPr lvl="1"/>
            <a:endParaRPr lang="el-GR" sz="2000" dirty="0">
              <a:solidFill>
                <a:srgbClr val="002060"/>
              </a:solidFill>
              <a:latin typeface="Calibri" panose="020F0502020204030204" pitchFamily="34" charset="0"/>
            </a:endParaRPr>
          </a:p>
          <a:p>
            <a:pPr lvl="1"/>
            <a:endParaRPr lang="el-GR" sz="2000" dirty="0">
              <a:solidFill>
                <a:srgbClr val="002060"/>
              </a:solidFill>
              <a:latin typeface="Calibri" panose="020F0502020204030204" pitchFamily="34" charset="0"/>
            </a:endParaRPr>
          </a:p>
        </p:txBody>
      </p:sp>
      <p:sp>
        <p:nvSpPr>
          <p:cNvPr id="3" name="2 - Τίτλος"/>
          <p:cNvSpPr>
            <a:spLocks noGrp="1"/>
          </p:cNvSpPr>
          <p:nvPr>
            <p:ph type="title"/>
          </p:nvPr>
        </p:nvSpPr>
        <p:spPr/>
        <p:txBody>
          <a:bodyPr vert="horz" lIns="91429" tIns="45715" rIns="91429" bIns="45715" rtlCol="0" anchor="ctr">
            <a:noAutofit/>
            <a:scene3d>
              <a:camera prst="orthographicFront"/>
              <a:lightRig rig="soft" dir="t"/>
            </a:scene3d>
            <a:sp3d prstMaterial="softEdge">
              <a:bevelT w="25400" h="25400"/>
            </a:sp3d>
          </a:bodyPr>
          <a:lstStyle/>
          <a:p>
            <a:r>
              <a:rPr lang="el-GR" sz="3600" dirty="0">
                <a:solidFill>
                  <a:srgbClr val="C00000"/>
                </a:solidFill>
                <a:effectLst>
                  <a:outerShdw blurRad="38100" dist="38100" dir="2700000" algn="tl">
                    <a:srgbClr val="000000">
                      <a:alpha val="43137"/>
                    </a:srgbClr>
                  </a:outerShdw>
                </a:effectLst>
                <a:latin typeface="Calibri" panose="020F0502020204030204" pitchFamily="34" charset="0"/>
              </a:rPr>
              <a:t>Προτάσεις Βελτίωσης</a:t>
            </a:r>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38822205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7"/>
          <p:cNvSpPr/>
          <p:nvPr/>
        </p:nvSpPr>
        <p:spPr>
          <a:xfrm>
            <a:off x="575556" y="3391930"/>
            <a:ext cx="1404156" cy="307777"/>
          </a:xfrm>
          <a:prstGeom prst="rect">
            <a:avLst/>
          </a:prstGeom>
          <a:ln>
            <a:solidFill>
              <a:schemeClr val="bg1"/>
            </a:solidFill>
          </a:ln>
        </p:spPr>
        <p:txBody>
          <a:bodyPr wrap="square">
            <a:spAutoFit/>
          </a:bodyPr>
          <a:lstStyle/>
          <a:p>
            <a:pPr>
              <a:defRPr/>
            </a:pPr>
            <a:r>
              <a:rPr lang="el-GR" sz="1400" dirty="0" smtClean="0">
                <a:solidFill>
                  <a:srgbClr val="002060"/>
                </a:solidFill>
              </a:rPr>
              <a:t>Μέλος των</a:t>
            </a:r>
            <a:r>
              <a:rPr lang="en-US" sz="1400" dirty="0" smtClean="0">
                <a:solidFill>
                  <a:srgbClr val="002060"/>
                </a:solidFill>
              </a:rPr>
              <a:t>:</a:t>
            </a:r>
            <a:endParaRPr lang="en-US" sz="1400" dirty="0">
              <a:solidFill>
                <a:srgbClr val="002060"/>
              </a:solidFill>
            </a:endParaRPr>
          </a:p>
        </p:txBody>
      </p:sp>
      <p:pic>
        <p:nvPicPr>
          <p:cNvPr id="1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300" y="548680"/>
            <a:ext cx="2425468" cy="17281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ectangle 4"/>
          <p:cNvSpPr/>
          <p:nvPr/>
        </p:nvSpPr>
        <p:spPr>
          <a:xfrm>
            <a:off x="2337551" y="2965295"/>
            <a:ext cx="6732748" cy="2819362"/>
          </a:xfrm>
          <a:prstGeom prst="rect">
            <a:avLst/>
          </a:prstGeom>
        </p:spPr>
        <p:txBody>
          <a:bodyPr wrap="square">
            <a:spAutoFit/>
          </a:bodyPr>
          <a:lstStyle/>
          <a:p>
            <a:pPr>
              <a:lnSpc>
                <a:spcPct val="110000"/>
              </a:lnSpc>
              <a:defRPr/>
            </a:pPr>
            <a:r>
              <a:rPr lang="el-GR" altLang="en-US" u="sng" dirty="0" smtClean="0">
                <a:solidFill>
                  <a:srgbClr val="002060"/>
                </a:solidFill>
                <a:latin typeface="Calibri" panose="020F0502020204030204" pitchFamily="34" charset="0"/>
              </a:rPr>
              <a:t>Υπηρεσίες</a:t>
            </a:r>
            <a:r>
              <a:rPr lang="en-US" altLang="en-US" dirty="0" smtClean="0">
                <a:solidFill>
                  <a:srgbClr val="002060"/>
                </a:solidFill>
                <a:latin typeface="Calibri" panose="020F0502020204030204" pitchFamily="34" charset="0"/>
              </a:rPr>
              <a:t>:</a:t>
            </a:r>
          </a:p>
          <a:p>
            <a:pPr marL="742950" lvl="1" indent="-285750">
              <a:lnSpc>
                <a:spcPct val="110000"/>
              </a:lnSpc>
              <a:buFont typeface="Wingdings" panose="05000000000000000000" pitchFamily="2" charset="2"/>
              <a:buChar char="§"/>
              <a:defRPr/>
            </a:pPr>
            <a:r>
              <a:rPr lang="el-GR" altLang="en-US" b="1" dirty="0" smtClean="0">
                <a:solidFill>
                  <a:srgbClr val="002060"/>
                </a:solidFill>
                <a:latin typeface="Calibri" panose="020F0502020204030204" pitchFamily="34" charset="0"/>
              </a:rPr>
              <a:t>Συμβούλου Αναπτυξιακών Προγραμμάτων  </a:t>
            </a:r>
          </a:p>
          <a:p>
            <a:pPr marL="742950" lvl="1" indent="-285750">
              <a:lnSpc>
                <a:spcPct val="110000"/>
              </a:lnSpc>
              <a:defRPr/>
            </a:pPr>
            <a:r>
              <a:rPr lang="el-GR" altLang="en-US" b="1" dirty="0" smtClean="0">
                <a:solidFill>
                  <a:srgbClr val="002060"/>
                </a:solidFill>
                <a:latin typeface="Calibri" panose="020F0502020204030204" pitchFamily="34" charset="0"/>
              </a:rPr>
              <a:t>	</a:t>
            </a:r>
            <a:r>
              <a:rPr lang="el-GR" altLang="en-US" dirty="0" smtClean="0">
                <a:solidFill>
                  <a:srgbClr val="002060"/>
                </a:solidFill>
                <a:latin typeface="Calibri" panose="020F0502020204030204" pitchFamily="34" charset="0"/>
              </a:rPr>
              <a:t>(Αναπτυξιακός Νόμος, ΕΣΠΑ, Αγροτικά)</a:t>
            </a:r>
          </a:p>
          <a:p>
            <a:pPr marL="742950" lvl="1" indent="-285750">
              <a:lnSpc>
                <a:spcPct val="110000"/>
              </a:lnSpc>
              <a:buFont typeface="Wingdings" panose="05000000000000000000" pitchFamily="2" charset="2"/>
              <a:buChar char="§"/>
              <a:defRPr/>
            </a:pPr>
            <a:r>
              <a:rPr lang="el-GR" altLang="en-US" b="1" dirty="0" smtClean="0">
                <a:solidFill>
                  <a:srgbClr val="002060"/>
                </a:solidFill>
                <a:latin typeface="Calibri" panose="020F0502020204030204" pitchFamily="34" charset="0"/>
              </a:rPr>
              <a:t>Χρηματοοικονομικού Συμβούλου </a:t>
            </a:r>
            <a:r>
              <a:rPr lang="en-US" altLang="en-US" dirty="0" smtClean="0">
                <a:solidFill>
                  <a:srgbClr val="002060"/>
                </a:solidFill>
                <a:latin typeface="Calibri" panose="020F0502020204030204" pitchFamily="34" charset="0"/>
              </a:rPr>
              <a:t>(business plans, corporate finance, debt restructuring, valuations, CRO)</a:t>
            </a:r>
          </a:p>
          <a:p>
            <a:pPr marL="742950" lvl="1" indent="-285750">
              <a:lnSpc>
                <a:spcPct val="110000"/>
              </a:lnSpc>
              <a:buFont typeface="Wingdings" panose="05000000000000000000" pitchFamily="2" charset="2"/>
              <a:buChar char="§"/>
              <a:defRPr/>
            </a:pPr>
            <a:r>
              <a:rPr lang="el-GR" altLang="en-US" b="1" dirty="0" smtClean="0">
                <a:solidFill>
                  <a:srgbClr val="002060"/>
                </a:solidFill>
                <a:latin typeface="Calibri" panose="020F0502020204030204" pitchFamily="34" charset="0"/>
              </a:rPr>
              <a:t>Οργάνωσης &amp; Αναδιοργάνωσης Επιχειρήσεων</a:t>
            </a:r>
          </a:p>
          <a:p>
            <a:pPr marL="742950" lvl="1" indent="-285750">
              <a:lnSpc>
                <a:spcPct val="110000"/>
              </a:lnSpc>
              <a:buFont typeface="Wingdings" panose="05000000000000000000" pitchFamily="2" charset="2"/>
              <a:buChar char="§"/>
              <a:defRPr/>
            </a:pPr>
            <a:r>
              <a:rPr lang="el-GR" altLang="en-US" b="1" dirty="0" smtClean="0">
                <a:solidFill>
                  <a:srgbClr val="002060"/>
                </a:solidFill>
                <a:latin typeface="Calibri" panose="020F0502020204030204" pitchFamily="34" charset="0"/>
              </a:rPr>
              <a:t>Τεχνικού Συμβούλου</a:t>
            </a:r>
            <a:r>
              <a:rPr lang="el-GR" altLang="en-US" dirty="0" smtClean="0">
                <a:solidFill>
                  <a:srgbClr val="002060"/>
                </a:solidFill>
                <a:latin typeface="Calibri" panose="020F0502020204030204" pitchFamily="34" charset="0"/>
              </a:rPr>
              <a:t>, Στρατηγικού &amp; Επιχειρησιακού Σχεδιασμού και Αναδιοργάνωσης Δημόσιων ελληνικών &amp; διεθνών Φορέων &amp; Οργανισμών</a:t>
            </a:r>
            <a:endParaRPr lang="en-GB" altLang="en-US" dirty="0">
              <a:solidFill>
                <a:srgbClr val="002060"/>
              </a:solidFill>
              <a:latin typeface="Calibri" panose="020F0502020204030204" pitchFamily="34" charset="0"/>
            </a:endParaRPr>
          </a:p>
        </p:txBody>
      </p:sp>
      <p:pic>
        <p:nvPicPr>
          <p:cNvPr id="13"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5555" y="3833851"/>
            <a:ext cx="928253" cy="18273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4" name="Rectangle 4"/>
          <p:cNvSpPr/>
          <p:nvPr/>
        </p:nvSpPr>
        <p:spPr>
          <a:xfrm>
            <a:off x="2483768" y="692696"/>
            <a:ext cx="5904656" cy="2225225"/>
          </a:xfrm>
          <a:prstGeom prst="rect">
            <a:avLst/>
          </a:prstGeom>
        </p:spPr>
        <p:txBody>
          <a:bodyPr wrap="square">
            <a:spAutoFit/>
          </a:bodyPr>
          <a:lstStyle/>
          <a:p>
            <a:pPr marL="285750" indent="-285750">
              <a:lnSpc>
                <a:spcPct val="110000"/>
              </a:lnSpc>
              <a:buFont typeface="Wingdings" panose="05000000000000000000" pitchFamily="2" charset="2"/>
              <a:buChar char="Ø"/>
              <a:defRPr/>
            </a:pPr>
            <a:r>
              <a:rPr lang="el-GR" altLang="en-US" dirty="0" smtClean="0">
                <a:solidFill>
                  <a:srgbClr val="002060"/>
                </a:solidFill>
                <a:latin typeface="Calibri" panose="020F0502020204030204" pitchFamily="34" charset="0"/>
              </a:rPr>
              <a:t>Η κορυφαία Ελληνική εταιρεία Συμβούλων Επιχειρήσεων στην παροχή ολοκληρωμένων συμβουλευτικών υπηρεσιών σε επιχειρήσεις και οργανισμούς</a:t>
            </a:r>
          </a:p>
          <a:p>
            <a:pPr marL="285750" indent="-285750">
              <a:lnSpc>
                <a:spcPct val="110000"/>
              </a:lnSpc>
              <a:buFont typeface="Wingdings" panose="05000000000000000000" pitchFamily="2" charset="2"/>
              <a:buChar char="Ø"/>
              <a:defRPr/>
            </a:pPr>
            <a:r>
              <a:rPr lang="el-GR" altLang="en-US" dirty="0" smtClean="0">
                <a:solidFill>
                  <a:srgbClr val="002060"/>
                </a:solidFill>
                <a:latin typeface="Calibri" panose="020F0502020204030204" pitchFamily="34" charset="0"/>
              </a:rPr>
              <a:t>Ιδρύθηκε το 1995, διαθέτει 10ετή διεθνή παρουσία </a:t>
            </a:r>
            <a:r>
              <a:rPr lang="el-GR" altLang="en-US" dirty="0">
                <a:solidFill>
                  <a:srgbClr val="002060"/>
                </a:solidFill>
                <a:latin typeface="Calibri" panose="020F0502020204030204" pitchFamily="34" charset="0"/>
              </a:rPr>
              <a:t>σε </a:t>
            </a:r>
            <a:r>
              <a:rPr lang="el-GR" altLang="en-US" dirty="0" smtClean="0">
                <a:solidFill>
                  <a:srgbClr val="002060"/>
                </a:solidFill>
                <a:latin typeface="Calibri" panose="020F0502020204030204" pitchFamily="34" charset="0"/>
              </a:rPr>
              <a:t>15 </a:t>
            </a:r>
            <a:r>
              <a:rPr lang="el-GR" altLang="en-US" dirty="0">
                <a:solidFill>
                  <a:srgbClr val="002060"/>
                </a:solidFill>
                <a:latin typeface="Calibri" panose="020F0502020204030204" pitchFamily="34" charset="0"/>
              </a:rPr>
              <a:t>χώρες </a:t>
            </a:r>
            <a:r>
              <a:rPr lang="el-GR" altLang="en-US" dirty="0" smtClean="0">
                <a:solidFill>
                  <a:srgbClr val="002060"/>
                </a:solidFill>
                <a:latin typeface="Calibri" panose="020F0502020204030204" pitchFamily="34" charset="0"/>
              </a:rPr>
              <a:t>και σε διάφορες πόλεις της Ελλάδος</a:t>
            </a:r>
          </a:p>
          <a:p>
            <a:pPr marL="285750" indent="-285750">
              <a:lnSpc>
                <a:spcPct val="110000"/>
              </a:lnSpc>
              <a:buFont typeface="Wingdings" panose="05000000000000000000" pitchFamily="2" charset="2"/>
              <a:buChar char="Ø"/>
              <a:defRPr/>
            </a:pPr>
            <a:r>
              <a:rPr lang="el-GR" altLang="en-US" dirty="0" smtClean="0">
                <a:solidFill>
                  <a:srgbClr val="002060"/>
                </a:solidFill>
                <a:latin typeface="Calibri" panose="020F0502020204030204" pitchFamily="34" charset="0"/>
              </a:rPr>
              <a:t>Με κύκλο εργασιών άνω των €14εκ</a:t>
            </a:r>
            <a:r>
              <a:rPr lang="en-US" altLang="en-US" dirty="0" smtClean="0">
                <a:solidFill>
                  <a:srgbClr val="002060"/>
                </a:solidFill>
                <a:latin typeface="Calibri" panose="020F0502020204030204" pitchFamily="34" charset="0"/>
              </a:rPr>
              <a:t> </a:t>
            </a:r>
            <a:r>
              <a:rPr lang="el-GR" altLang="en-US" dirty="0" smtClean="0">
                <a:solidFill>
                  <a:srgbClr val="002060"/>
                </a:solidFill>
                <a:latin typeface="Calibri" panose="020F0502020204030204" pitchFamily="34" charset="0"/>
              </a:rPr>
              <a:t>(2015) και 160 άτομα επιστημονικό προσωπικό</a:t>
            </a:r>
          </a:p>
        </p:txBody>
      </p:sp>
    </p:spTree>
    <p:extLst>
      <p:ext uri="{BB962C8B-B14F-4D97-AF65-F5344CB8AC3E}">
        <p14:creationId xmlns:p14="http://schemas.microsoft.com/office/powerpoint/2010/main" xmlns="" val="3478913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723900" indent="-614363">
              <a:buNone/>
            </a:pPr>
            <a:r>
              <a:rPr lang="el-GR" sz="4000" dirty="0" smtClean="0">
                <a:solidFill>
                  <a:srgbClr val="C00000"/>
                </a:solidFill>
                <a:latin typeface="Calibri" panose="020F0502020204030204" pitchFamily="34" charset="0"/>
              </a:rPr>
              <a:t>Α. 	Σχεδίαση Δράσεων τομέα Τουρισμού για χρηματοδότηση από το νέο ΕΣΠΑ</a:t>
            </a:r>
          </a:p>
          <a:p>
            <a:pPr marL="723900" indent="-614363">
              <a:buNone/>
            </a:pPr>
            <a:endParaRPr lang="el-GR" sz="4000" dirty="0" smtClean="0">
              <a:solidFill>
                <a:srgbClr val="C00000"/>
              </a:solidFill>
              <a:latin typeface="Calibri" panose="020F0502020204030204" pitchFamily="34" charset="0"/>
            </a:endParaRPr>
          </a:p>
        </p:txBody>
      </p:sp>
      <p:sp>
        <p:nvSpPr>
          <p:cNvPr id="3" name="Τίτλος 2"/>
          <p:cNvSpPr>
            <a:spLocks noGrp="1"/>
          </p:cNvSpPr>
          <p:nvPr>
            <p:ph type="title"/>
          </p:nvPr>
        </p:nvSpPr>
        <p:spPr/>
        <p:txBody>
          <a:bodyPr/>
          <a:lstStyle/>
          <a:p>
            <a:endParaRPr lang="el-GR" dirty="0"/>
          </a:p>
        </p:txBody>
      </p:sp>
      <p:pic>
        <p:nvPicPr>
          <p:cNvPr id="5" name="Picture 2" descr="C:\KGIALIS_10092014\D_2015\ΕΣΠΑ_2014_2020\λογο ΝΕΟ ΕΣΠΑ\espa1420_logo_rgb.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3933056"/>
            <a:ext cx="1884500" cy="112920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44492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Τίτλος"/>
          <p:cNvSpPr>
            <a:spLocks noGrp="1"/>
          </p:cNvSpPr>
          <p:nvPr>
            <p:ph type="title"/>
          </p:nvPr>
        </p:nvSpPr>
        <p:spPr>
          <a:xfrm>
            <a:off x="457200" y="274638"/>
            <a:ext cx="8229600" cy="1143000"/>
          </a:xfrm>
        </p:spPr>
        <p:txBody>
          <a:bodyPr vert="horz" lIns="91429" tIns="45715" rIns="91429" bIns="45715" rtlCol="0" anchor="ctr">
            <a:noAutofit/>
            <a:scene3d>
              <a:camera prst="orthographicFront"/>
              <a:lightRig rig="soft" dir="t"/>
            </a:scene3d>
            <a:sp3d prstMaterial="softEdge">
              <a:bevelT w="25400" h="25400"/>
            </a:sp3d>
          </a:bodyPr>
          <a:lstStyle/>
          <a:p>
            <a:pPr algn="ct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Η ΔΙΑΔΙΚΑΣΙΑ ΑΕ </a:t>
            </a:r>
            <a:b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br>
            <a:r>
              <a:rPr lang="el-GR" sz="3600" dirty="0" smtClean="0">
                <a:solidFill>
                  <a:srgbClr val="C00000"/>
                </a:solidFill>
                <a:effectLst>
                  <a:outerShdw blurRad="38100" dist="38100" dir="2700000" algn="tl">
                    <a:srgbClr val="000000">
                      <a:alpha val="43137"/>
                    </a:srgbClr>
                  </a:outerShdw>
                </a:effectLst>
                <a:latin typeface="Calibri" panose="020F0502020204030204" pitchFamily="34" charset="0"/>
              </a:rPr>
              <a:t>στον τομέα του Τουρισμού</a:t>
            </a:r>
            <a:endParaRPr lang="el-GR" sz="2000" dirty="0">
              <a:solidFill>
                <a:srgbClr val="C00000"/>
              </a:solidFill>
              <a:effectLst>
                <a:outerShdw blurRad="38100" dist="38100" dir="2700000" algn="tl">
                  <a:srgbClr val="000000">
                    <a:alpha val="43137"/>
                  </a:srgbClr>
                </a:outerShdw>
              </a:effectLst>
              <a:latin typeface="Calibri" panose="020F0502020204030204" pitchFamily="34" charset="0"/>
            </a:endParaRPr>
          </a:p>
        </p:txBody>
      </p:sp>
      <p:pic>
        <p:nvPicPr>
          <p:cNvPr id="4" name="Picture 2" descr="C:\KGIALIS_10092014\D_2015\ΕΣΠΑ_2014_2020\λογο ΝΕΟ ΕΣΠΑ\espa1420_logo_rgb.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336" y="548680"/>
            <a:ext cx="1152128" cy="69036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Θέση περιεχομένου 1"/>
          <p:cNvSpPr txBox="1">
            <a:spLocks/>
          </p:cNvSpPr>
          <p:nvPr/>
        </p:nvSpPr>
        <p:spPr>
          <a:xfrm>
            <a:off x="419456" y="2132856"/>
            <a:ext cx="8064896" cy="2376264"/>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just" fontAlgn="base">
              <a:buFont typeface="Wingdings 3"/>
              <a:buNone/>
            </a:pPr>
            <a:r>
              <a:rPr lang="el-GR" sz="2000" b="1" dirty="0" smtClean="0">
                <a:solidFill>
                  <a:srgbClr val="C00000"/>
                </a:solidFill>
                <a:latin typeface="Calibri" panose="020F0502020204030204" pitchFamily="34" charset="0"/>
              </a:rPr>
              <a:t>Αναθέτουσα Αρχή </a:t>
            </a:r>
            <a:r>
              <a:rPr lang="el-GR" sz="2000" dirty="0" smtClean="0">
                <a:solidFill>
                  <a:srgbClr val="002060"/>
                </a:solidFill>
                <a:latin typeface="Calibri" panose="020F0502020204030204" pitchFamily="34" charset="0"/>
              </a:rPr>
              <a:t>: </a:t>
            </a:r>
          </a:p>
          <a:p>
            <a:pPr marL="109728" indent="0" algn="just" fontAlgn="base">
              <a:buFont typeface="Wingdings 3"/>
              <a:buNone/>
            </a:pPr>
            <a:r>
              <a:rPr lang="el-GR" sz="2000" dirty="0" smtClean="0">
                <a:solidFill>
                  <a:srgbClr val="002060"/>
                </a:solidFill>
                <a:latin typeface="Calibri" panose="020F0502020204030204" pitchFamily="34" charset="0"/>
              </a:rPr>
              <a:t>Υπουργείο Οικονομίας, Υποδομών, Ναυτιλίας &amp; Τουρισμού/ Ειδική Υπηρεσία Συντονισμού &amp; Εφαρμογής Υπουργείου Τουρισμού</a:t>
            </a:r>
          </a:p>
          <a:p>
            <a:pPr marL="109728" indent="0" algn="just" fontAlgn="base">
              <a:buFont typeface="Wingdings 3"/>
              <a:buNone/>
            </a:pPr>
            <a:endParaRPr lang="en-US" sz="2000" dirty="0" smtClean="0">
              <a:latin typeface="Calibri" panose="020F0502020204030204" pitchFamily="34" charset="0"/>
            </a:endParaRPr>
          </a:p>
          <a:p>
            <a:pPr marL="109728" indent="0" algn="just" fontAlgn="base">
              <a:buFont typeface="Wingdings 3"/>
              <a:buNone/>
            </a:pPr>
            <a:r>
              <a:rPr lang="el-GR" sz="2000" b="1" dirty="0" smtClean="0">
                <a:solidFill>
                  <a:srgbClr val="C00000"/>
                </a:solidFill>
                <a:latin typeface="Calibri" panose="020F0502020204030204" pitchFamily="34" charset="0"/>
              </a:rPr>
              <a:t>Αντικείμενο Έργου</a:t>
            </a:r>
            <a:r>
              <a:rPr lang="el-GR" sz="2000" dirty="0" smtClean="0">
                <a:latin typeface="Calibri" panose="020F0502020204030204" pitchFamily="34" charset="0"/>
              </a:rPr>
              <a:t>:</a:t>
            </a:r>
          </a:p>
          <a:p>
            <a:pPr marL="109728" indent="0" algn="just" fontAlgn="base">
              <a:buFont typeface="Wingdings 3"/>
              <a:buNone/>
            </a:pPr>
            <a:r>
              <a:rPr lang="el-GR" sz="2000" dirty="0" smtClean="0">
                <a:latin typeface="Calibri" panose="020F0502020204030204" pitchFamily="34" charset="0"/>
              </a:rPr>
              <a:t> </a:t>
            </a:r>
            <a:r>
              <a:rPr lang="el-GR" sz="2000" b="1" dirty="0" smtClean="0">
                <a:solidFill>
                  <a:srgbClr val="002060"/>
                </a:solidFill>
                <a:latin typeface="Calibri" panose="020F0502020204030204" pitchFamily="34" charset="0"/>
              </a:rPr>
              <a:t>Παροχή συμβουλευτικών υπηρεσιών </a:t>
            </a:r>
            <a:r>
              <a:rPr lang="el-GR" sz="2000" dirty="0" smtClean="0">
                <a:solidFill>
                  <a:srgbClr val="002060"/>
                </a:solidFill>
                <a:latin typeface="Calibri" panose="020F0502020204030204" pitchFamily="34" charset="0"/>
              </a:rPr>
              <a:t>σχετικά με</a:t>
            </a:r>
            <a:r>
              <a:rPr lang="en-US" sz="2000" dirty="0" smtClean="0">
                <a:solidFill>
                  <a:srgbClr val="002060"/>
                </a:solidFill>
                <a:latin typeface="Calibri" panose="020F0502020204030204" pitchFamily="34" charset="0"/>
              </a:rPr>
              <a:t>:</a:t>
            </a:r>
          </a:p>
          <a:p>
            <a:pPr marL="365125" indent="-190500" algn="just" fontAlgn="base">
              <a:tabLst>
                <a:tab pos="446088" algn="l"/>
              </a:tabLst>
            </a:pPr>
            <a:r>
              <a:rPr lang="el-GR" sz="2000" dirty="0" smtClean="0">
                <a:solidFill>
                  <a:srgbClr val="002060"/>
                </a:solidFill>
                <a:latin typeface="Calibri" panose="020F0502020204030204" pitchFamily="34" charset="0"/>
              </a:rPr>
              <a:t>την εξειδίκευση δράσεων – έργων</a:t>
            </a:r>
            <a:r>
              <a:rPr lang="en-US" sz="2000" dirty="0" smtClean="0">
                <a:solidFill>
                  <a:srgbClr val="002060"/>
                </a:solidFill>
                <a:latin typeface="Calibri" panose="020F0502020204030204" pitchFamily="34" charset="0"/>
              </a:rPr>
              <a:t> </a:t>
            </a:r>
            <a:r>
              <a:rPr lang="el-GR" sz="2000" dirty="0" smtClean="0">
                <a:solidFill>
                  <a:srgbClr val="002060"/>
                </a:solidFill>
                <a:latin typeface="Calibri" panose="020F0502020204030204" pitchFamily="34" charset="0"/>
              </a:rPr>
              <a:t>τομέα Τουρισμού </a:t>
            </a:r>
          </a:p>
          <a:p>
            <a:pPr marL="365125" indent="-190500" algn="just" fontAlgn="base">
              <a:tabLst>
                <a:tab pos="446088" algn="l"/>
              </a:tabLst>
            </a:pPr>
            <a:r>
              <a:rPr lang="el-GR" sz="2000" dirty="0" smtClean="0">
                <a:solidFill>
                  <a:srgbClr val="002060"/>
                </a:solidFill>
                <a:latin typeface="Calibri" panose="020F0502020204030204" pitchFamily="34" charset="0"/>
              </a:rPr>
              <a:t>την ωρίμανση δράσεων – έργων</a:t>
            </a:r>
            <a:r>
              <a:rPr lang="en-US" sz="2000" dirty="0" smtClean="0">
                <a:solidFill>
                  <a:srgbClr val="002060"/>
                </a:solidFill>
                <a:latin typeface="Calibri" panose="020F0502020204030204" pitchFamily="34" charset="0"/>
              </a:rPr>
              <a:t> </a:t>
            </a:r>
            <a:endParaRPr lang="el-GR" sz="2000" dirty="0" smtClean="0">
              <a:solidFill>
                <a:srgbClr val="002060"/>
              </a:solidFill>
              <a:latin typeface="Calibri" panose="020F0502020204030204" pitchFamily="34" charset="0"/>
            </a:endParaRPr>
          </a:p>
          <a:p>
            <a:pPr marL="365125" indent="-190500" algn="just" fontAlgn="base">
              <a:tabLst>
                <a:tab pos="446088" algn="l"/>
              </a:tabLst>
            </a:pPr>
            <a:r>
              <a:rPr lang="el-GR" sz="2000" dirty="0" smtClean="0">
                <a:solidFill>
                  <a:srgbClr val="002060"/>
                </a:solidFill>
                <a:latin typeface="Calibri" panose="020F0502020204030204" pitchFamily="34" charset="0"/>
              </a:rPr>
              <a:t>τη διαμόρφωση και υποβολή προτάσεων στις Διαχειριστικές Αρχές για τη χρηματοδότηση από τα ΕΠ 2014-2020</a:t>
            </a:r>
          </a:p>
          <a:p>
            <a:pPr marL="109728" indent="0" algn="just" fontAlgn="base">
              <a:buFont typeface="Wingdings 3"/>
              <a:buNone/>
            </a:pPr>
            <a:endParaRPr lang="el-GR" sz="2000" dirty="0" smtClean="0">
              <a:latin typeface="Calibri" panose="020F0502020204030204" pitchFamily="34" charset="0"/>
            </a:endParaRPr>
          </a:p>
          <a:p>
            <a:pPr marL="109728" indent="0" algn="just" fontAlgn="base">
              <a:buFont typeface="Wingdings 3"/>
              <a:buNone/>
            </a:pPr>
            <a:r>
              <a:rPr lang="el-GR" sz="2000" dirty="0" smtClean="0">
                <a:latin typeface="Calibri" panose="020F0502020204030204" pitchFamily="34" charset="0"/>
              </a:rPr>
              <a:t> </a:t>
            </a:r>
          </a:p>
          <a:p>
            <a:pPr marL="109728" indent="0" algn="just" fontAlgn="base">
              <a:buFont typeface="Wingdings 3"/>
              <a:buNone/>
            </a:pPr>
            <a:endParaRPr lang="el-GR" sz="2000" dirty="0" smtClean="0">
              <a:latin typeface="Calibri" panose="020F0502020204030204" pitchFamily="34" charset="0"/>
            </a:endParaRPr>
          </a:p>
          <a:p>
            <a:pPr marL="109728" indent="0" algn="just" fontAlgn="base">
              <a:buFont typeface="Wingdings 3"/>
              <a:buNone/>
            </a:pPr>
            <a:endParaRPr lang="el-GR" sz="2000" dirty="0" smtClean="0">
              <a:latin typeface="Calibri" panose="020F0502020204030204" pitchFamily="34" charset="0"/>
            </a:endParaRPr>
          </a:p>
          <a:p>
            <a:pPr marL="109728" indent="0" algn="just" fontAlgn="base">
              <a:buFont typeface="Wingdings 3"/>
              <a:buNone/>
            </a:pPr>
            <a:endParaRPr lang="el-GR" sz="2000" dirty="0" smtClean="0">
              <a:latin typeface="Calibri" panose="020F0502020204030204" pitchFamily="34" charset="0"/>
            </a:endParaRPr>
          </a:p>
          <a:p>
            <a:pPr marL="109728" indent="0" algn="just" fontAlgn="base">
              <a:buFont typeface="Wingdings 3"/>
              <a:buNone/>
            </a:pPr>
            <a:endParaRPr lang="el-GR" sz="2000" dirty="0" smtClean="0">
              <a:solidFill>
                <a:prstClr val="black"/>
              </a:solidFill>
              <a:latin typeface="Calibri" panose="020F0502020204030204" pitchFamily="34" charset="0"/>
            </a:endParaRPr>
          </a:p>
          <a:p>
            <a:pPr marL="109728" indent="0" algn="just" fontAlgn="base">
              <a:buFont typeface="Wingdings 3"/>
              <a:buNone/>
            </a:pPr>
            <a:endParaRPr lang="el-GR" sz="2000" dirty="0" smtClean="0">
              <a:solidFill>
                <a:prstClr val="black"/>
              </a:solidFill>
              <a:latin typeface="Calibri" panose="020F0502020204030204" pitchFamily="34" charset="0"/>
            </a:endParaRPr>
          </a:p>
          <a:p>
            <a:pPr marL="109728" indent="0" algn="just" fontAlgn="base">
              <a:buFont typeface="Wingdings 3"/>
              <a:buNone/>
            </a:pPr>
            <a:endParaRPr lang="el-GR" sz="2000" b="1" dirty="0" smtClean="0">
              <a:latin typeface="Calibri" panose="020F0502020204030204" pitchFamily="34" charset="0"/>
            </a:endParaRPr>
          </a:p>
          <a:p>
            <a:pPr marL="109728" indent="0" algn="just" fontAlgn="base">
              <a:buFont typeface="Wingdings 3"/>
              <a:buNone/>
            </a:pPr>
            <a:endParaRPr lang="el-GR" sz="2000" dirty="0" smtClean="0">
              <a:latin typeface="Calibri" panose="020F0502020204030204" pitchFamily="34" charset="0"/>
            </a:endParaRPr>
          </a:p>
        </p:txBody>
      </p:sp>
    </p:spTree>
    <p:extLst>
      <p:ext uri="{BB962C8B-B14F-4D97-AF65-F5344CB8AC3E}">
        <p14:creationId xmlns:p14="http://schemas.microsoft.com/office/powerpoint/2010/main" xmlns="" val="1446066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1"/>
          <p:cNvSpPr>
            <a:spLocks noGrp="1"/>
          </p:cNvSpPr>
          <p:nvPr>
            <p:ph idx="1"/>
          </p:nvPr>
        </p:nvSpPr>
        <p:spPr>
          <a:xfrm>
            <a:off x="1043608" y="1628800"/>
            <a:ext cx="7488832" cy="3672408"/>
          </a:xfrm>
        </p:spPr>
        <p:txBody>
          <a:bodyPr>
            <a:noAutofit/>
          </a:bodyPr>
          <a:lstStyle/>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Αύξηση </a:t>
            </a:r>
            <a:r>
              <a:rPr lang="el-GR" sz="2000" dirty="0">
                <a:solidFill>
                  <a:srgbClr val="002060"/>
                </a:solidFill>
                <a:latin typeface="Calibri" panose="020F0502020204030204" pitchFamily="34" charset="0"/>
              </a:rPr>
              <a:t>του  Ακαθάριστου Εγχώριου Προϊόντος (ΑΕΠ) στον τομέα τουρισμού</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Ενίσχυση του τουριστικού προφίλ της χώρας (</a:t>
            </a:r>
            <a:r>
              <a:rPr lang="el-GR" sz="2000" dirty="0" err="1" smtClean="0">
                <a:solidFill>
                  <a:srgbClr val="002060"/>
                </a:solidFill>
                <a:latin typeface="Calibri" panose="020F0502020204030204" pitchFamily="34" charset="0"/>
              </a:rPr>
              <a:t>Brand</a:t>
            </a:r>
            <a:r>
              <a:rPr lang="el-GR" sz="2000" dirty="0" smtClean="0">
                <a:solidFill>
                  <a:srgbClr val="002060"/>
                </a:solidFill>
                <a:latin typeface="Calibri" panose="020F0502020204030204" pitchFamily="34" charset="0"/>
              </a:rPr>
              <a:t> </a:t>
            </a:r>
            <a:r>
              <a:rPr lang="el-GR" sz="2000" dirty="0" err="1" smtClean="0">
                <a:solidFill>
                  <a:srgbClr val="002060"/>
                </a:solidFill>
                <a:latin typeface="Calibri" panose="020F0502020204030204" pitchFamily="34" charset="0"/>
              </a:rPr>
              <a:t>name</a:t>
            </a:r>
            <a:r>
              <a:rPr lang="el-GR" sz="2000" dirty="0" smtClean="0">
                <a:solidFill>
                  <a:srgbClr val="002060"/>
                </a:solidFill>
                <a:latin typeface="Calibri" panose="020F0502020204030204" pitchFamily="34" charset="0"/>
              </a:rPr>
              <a:t>)</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Αύξηση εσόδων ανά επισκέπτη</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Αναβάθμιση </a:t>
            </a:r>
            <a:r>
              <a:rPr lang="el-GR" sz="2000" dirty="0">
                <a:solidFill>
                  <a:srgbClr val="002060"/>
                </a:solidFill>
                <a:latin typeface="Calibri" panose="020F0502020204030204" pitchFamily="34" charset="0"/>
              </a:rPr>
              <a:t>της ποιότητας </a:t>
            </a:r>
            <a:r>
              <a:rPr lang="el-GR" sz="2000" dirty="0" smtClean="0">
                <a:solidFill>
                  <a:srgbClr val="002060"/>
                </a:solidFill>
                <a:latin typeface="Calibri" panose="020F0502020204030204" pitchFamily="34" charset="0"/>
              </a:rPr>
              <a:t>του τουριστικού </a:t>
            </a:r>
            <a:r>
              <a:rPr lang="el-GR" sz="2000" dirty="0">
                <a:solidFill>
                  <a:srgbClr val="002060"/>
                </a:solidFill>
                <a:latin typeface="Calibri" panose="020F0502020204030204" pitchFamily="34" charset="0"/>
              </a:rPr>
              <a:t>προϊόντος και των υπηρεσιών</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Εκσυγχρονισμός </a:t>
            </a:r>
            <a:r>
              <a:rPr lang="el-GR" sz="2000" dirty="0">
                <a:solidFill>
                  <a:srgbClr val="002060"/>
                </a:solidFill>
                <a:latin typeface="Calibri" panose="020F0502020204030204" pitchFamily="34" charset="0"/>
              </a:rPr>
              <a:t>φορέων τουρισμού</a:t>
            </a:r>
          </a:p>
          <a:p>
            <a:pPr algn="just" fontAlgn="base">
              <a:buFont typeface="Wingdings" panose="05000000000000000000" pitchFamily="2" charset="2"/>
              <a:buChar char="q"/>
            </a:pPr>
            <a:r>
              <a:rPr lang="el-GR" sz="2000" dirty="0">
                <a:solidFill>
                  <a:srgbClr val="002060"/>
                </a:solidFill>
                <a:latin typeface="Calibri" panose="020F0502020204030204" pitchFamily="34" charset="0"/>
              </a:rPr>
              <a:t>Ενσωμάτωση νέων τεχνολογιών στον τομέα τουρισμού</a:t>
            </a:r>
          </a:p>
          <a:p>
            <a:pPr algn="just" fontAlgn="base">
              <a:buFont typeface="Wingdings" panose="05000000000000000000" pitchFamily="2" charset="2"/>
              <a:buChar char="q"/>
            </a:pPr>
            <a:r>
              <a:rPr lang="el-GR" sz="2000" dirty="0">
                <a:solidFill>
                  <a:srgbClr val="002060"/>
                </a:solidFill>
                <a:latin typeface="Calibri" panose="020F0502020204030204" pitchFamily="34" charset="0"/>
              </a:rPr>
              <a:t>Ανάπτυξη και βελτίωση δεξιοτήτων ανθρώπινου δυναμικού </a:t>
            </a:r>
          </a:p>
          <a:p>
            <a:pPr algn="just" fontAlgn="base">
              <a:buFont typeface="Wingdings" panose="05000000000000000000" pitchFamily="2" charset="2"/>
              <a:buChar char="q"/>
            </a:pP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smtClean="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b="1" dirty="0" smtClean="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smtClean="0">
              <a:solidFill>
                <a:srgbClr val="002060"/>
              </a:solidFill>
              <a:latin typeface="Calibri" panose="020F0502020204030204" pitchFamily="34" charset="0"/>
            </a:endParaRPr>
          </a:p>
        </p:txBody>
      </p:sp>
      <p:sp>
        <p:nvSpPr>
          <p:cNvPr id="12" name="Πεντάγωνο 11"/>
          <p:cNvSpPr/>
          <p:nvPr/>
        </p:nvSpPr>
        <p:spPr>
          <a:xfrm>
            <a:off x="539552" y="548680"/>
            <a:ext cx="5472608" cy="504056"/>
          </a:xfrm>
          <a:prstGeom prst="homePlate">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el-GR" sz="2800" b="1" dirty="0" smtClean="0">
                <a:solidFill>
                  <a:srgbClr val="C00000"/>
                </a:solidFill>
                <a:latin typeface="Calibri" panose="020F0502020204030204" pitchFamily="34" charset="0"/>
              </a:rPr>
              <a:t>Στρατηγικοί Στόχοι - Κατευθύνσεις</a:t>
            </a:r>
            <a:endParaRPr lang="el-GR" sz="2800" b="1" dirty="0">
              <a:solidFill>
                <a:srgbClr val="C00000"/>
              </a:solidFill>
              <a:latin typeface="Calibri" panose="020F0502020204030204" pitchFamily="34" charset="0"/>
            </a:endParaRPr>
          </a:p>
        </p:txBody>
      </p:sp>
      <p:pic>
        <p:nvPicPr>
          <p:cNvPr id="4" name="Picture 2" descr="C:\KGIALIS_10092014\D_2015\ΕΣΠΑ_2014_2020\λογο ΝΕΟ ΕΣΠΑ\espa1420_logo_rgb.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336" y="548680"/>
            <a:ext cx="1152128" cy="69036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61922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περιεχομένου 1"/>
          <p:cNvSpPr>
            <a:spLocks noGrp="1"/>
          </p:cNvSpPr>
          <p:nvPr>
            <p:ph idx="1"/>
          </p:nvPr>
        </p:nvSpPr>
        <p:spPr>
          <a:xfrm>
            <a:off x="971600" y="1268760"/>
            <a:ext cx="7488832" cy="4741987"/>
          </a:xfrm>
        </p:spPr>
        <p:txBody>
          <a:bodyPr>
            <a:noAutofit/>
          </a:bodyPr>
          <a:lstStyle/>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Αύξηση του αριθμού των τουριστών</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Προσέλκυση επισκεπτών υψηλού οικονομικού επιπέδου</a:t>
            </a:r>
          </a:p>
          <a:p>
            <a:pPr fontAlgn="base">
              <a:buFont typeface="Wingdings" panose="05000000000000000000" pitchFamily="2" charset="2"/>
              <a:buChar char="q"/>
            </a:pPr>
            <a:r>
              <a:rPr lang="el-GR" sz="2000" dirty="0" smtClean="0">
                <a:solidFill>
                  <a:srgbClr val="002060"/>
                </a:solidFill>
                <a:latin typeface="Calibri" panose="020F0502020204030204" pitchFamily="34" charset="0"/>
              </a:rPr>
              <a:t>Επιμήκυνση </a:t>
            </a:r>
            <a:r>
              <a:rPr lang="el-GR" sz="2000" dirty="0">
                <a:solidFill>
                  <a:srgbClr val="002060"/>
                </a:solidFill>
                <a:latin typeface="Calibri" panose="020F0502020204030204" pitchFamily="34" charset="0"/>
              </a:rPr>
              <a:t>της τουριστικής περιόδου</a:t>
            </a:r>
          </a:p>
          <a:p>
            <a:pPr fontAlgn="base">
              <a:buFont typeface="Wingdings" panose="05000000000000000000" pitchFamily="2" charset="2"/>
              <a:buChar char="q"/>
            </a:pPr>
            <a:r>
              <a:rPr lang="el-GR" sz="2000" dirty="0" smtClean="0">
                <a:solidFill>
                  <a:srgbClr val="002060"/>
                </a:solidFill>
                <a:latin typeface="Calibri" panose="020F0502020204030204" pitchFamily="34" charset="0"/>
              </a:rPr>
              <a:t>Βελτίωση επιχειρηματικού περιβάλλοντος – προσέλκυση επενδύσεων</a:t>
            </a:r>
          </a:p>
          <a:p>
            <a:pPr fontAlgn="base">
              <a:buFont typeface="Wingdings" panose="05000000000000000000" pitchFamily="2" charset="2"/>
              <a:buChar char="q"/>
            </a:pPr>
            <a:r>
              <a:rPr lang="el-GR" sz="2000" dirty="0" smtClean="0">
                <a:solidFill>
                  <a:srgbClr val="002060"/>
                </a:solidFill>
                <a:latin typeface="Calibri" panose="020F0502020204030204" pitchFamily="34" charset="0"/>
              </a:rPr>
              <a:t>Βελτίωση </a:t>
            </a:r>
            <a:r>
              <a:rPr lang="el-GR" sz="2000" dirty="0">
                <a:solidFill>
                  <a:srgbClr val="002060"/>
                </a:solidFill>
                <a:latin typeface="Calibri" panose="020F0502020204030204" pitchFamily="34" charset="0"/>
              </a:rPr>
              <a:t>βασικών υποδομών συνδεόμενων με την ανάπτυξη του τουρισμού</a:t>
            </a:r>
          </a:p>
          <a:p>
            <a:pPr fontAlgn="base">
              <a:buFont typeface="Wingdings" panose="05000000000000000000" pitchFamily="2" charset="2"/>
              <a:buChar char="q"/>
            </a:pPr>
            <a:r>
              <a:rPr lang="el-GR" sz="2000" dirty="0" smtClean="0">
                <a:solidFill>
                  <a:srgbClr val="002060"/>
                </a:solidFill>
                <a:latin typeface="Calibri" panose="020F0502020204030204" pitchFamily="34" charset="0"/>
              </a:rPr>
              <a:t>Ανάπτυξη </a:t>
            </a:r>
            <a:r>
              <a:rPr lang="el-GR" sz="2000" dirty="0">
                <a:solidFill>
                  <a:srgbClr val="002060"/>
                </a:solidFill>
                <a:latin typeface="Calibri" panose="020F0502020204030204" pitchFamily="34" charset="0"/>
              </a:rPr>
              <a:t>εναλλακτικών μορφών τουρισμού</a:t>
            </a:r>
          </a:p>
          <a:p>
            <a:pPr fontAlgn="base">
              <a:buFont typeface="Wingdings" panose="05000000000000000000" pitchFamily="2" charset="2"/>
              <a:buChar char="q"/>
            </a:pPr>
            <a:r>
              <a:rPr lang="el-GR" sz="2000" dirty="0">
                <a:solidFill>
                  <a:srgbClr val="002060"/>
                </a:solidFill>
                <a:latin typeface="Calibri" panose="020F0502020204030204" pitchFamily="34" charset="0"/>
              </a:rPr>
              <a:t>Καινοτόμες μορφές προώθησης και προβολής του τουριστικού προϊόντος</a:t>
            </a:r>
          </a:p>
          <a:p>
            <a:pPr fontAlgn="base">
              <a:buFont typeface="Wingdings" panose="05000000000000000000" pitchFamily="2" charset="2"/>
              <a:buChar char="q"/>
            </a:pPr>
            <a:r>
              <a:rPr lang="el-GR" sz="2000" dirty="0">
                <a:solidFill>
                  <a:srgbClr val="002060"/>
                </a:solidFill>
                <a:latin typeface="Calibri" panose="020F0502020204030204" pitchFamily="34" charset="0"/>
              </a:rPr>
              <a:t>Συντονισμός και παρακολούθηση εφαρμογής της τουριστικής πολιτικής</a:t>
            </a:r>
          </a:p>
          <a:p>
            <a:pPr algn="just" fontAlgn="base">
              <a:buFont typeface="Wingdings" panose="05000000000000000000" pitchFamily="2" charset="2"/>
              <a:buChar char="q"/>
            </a:pPr>
            <a:r>
              <a:rPr lang="el-GR" sz="2000" dirty="0">
                <a:solidFill>
                  <a:srgbClr val="002060"/>
                </a:solidFill>
                <a:latin typeface="Calibri" panose="020F0502020204030204" pitchFamily="34" charset="0"/>
              </a:rPr>
              <a:t>Σύνδεση εκπαιδευτικών προγραμμάτων με την αγορά </a:t>
            </a:r>
            <a:r>
              <a:rPr lang="el-GR" sz="2000" dirty="0" smtClean="0">
                <a:solidFill>
                  <a:srgbClr val="002060"/>
                </a:solidFill>
                <a:latin typeface="Calibri" panose="020F0502020204030204" pitchFamily="34" charset="0"/>
              </a:rPr>
              <a:t>εργασίας</a:t>
            </a: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smtClean="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b="1" dirty="0" smtClean="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smtClean="0">
              <a:solidFill>
                <a:srgbClr val="002060"/>
              </a:solidFill>
              <a:latin typeface="Calibri" panose="020F0502020204030204" pitchFamily="34" charset="0"/>
            </a:endParaRPr>
          </a:p>
        </p:txBody>
      </p:sp>
      <p:sp>
        <p:nvSpPr>
          <p:cNvPr id="8" name="Πεντάγωνο 7"/>
          <p:cNvSpPr/>
          <p:nvPr/>
        </p:nvSpPr>
        <p:spPr>
          <a:xfrm>
            <a:off x="539552" y="548680"/>
            <a:ext cx="5400600" cy="504056"/>
          </a:xfrm>
          <a:prstGeom prst="homePlate">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el-GR" sz="2800" b="1" dirty="0" smtClean="0">
                <a:solidFill>
                  <a:srgbClr val="C00000"/>
                </a:solidFill>
                <a:latin typeface="Calibri" panose="020F0502020204030204" pitchFamily="34" charset="0"/>
              </a:rPr>
              <a:t>Κρίσιμοι Παράγοντες Επιτυχίας</a:t>
            </a:r>
            <a:endParaRPr lang="el-GR" sz="2800" b="1" dirty="0">
              <a:solidFill>
                <a:srgbClr val="C00000"/>
              </a:solidFill>
              <a:latin typeface="Calibri" panose="020F0502020204030204" pitchFamily="34" charset="0"/>
            </a:endParaRPr>
          </a:p>
        </p:txBody>
      </p:sp>
      <p:pic>
        <p:nvPicPr>
          <p:cNvPr id="4" name="Picture 2" descr="C:\KGIALIS_10092014\D_2015\ΕΣΠΑ_2014_2020\λογο ΝΕΟ ΕΣΠΑ\espa1420_logo_rgb.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336" y="548680"/>
            <a:ext cx="1152128" cy="69036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94271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1"/>
          <p:cNvSpPr>
            <a:spLocks noGrp="1"/>
          </p:cNvSpPr>
          <p:nvPr>
            <p:ph idx="1"/>
          </p:nvPr>
        </p:nvSpPr>
        <p:spPr>
          <a:xfrm>
            <a:off x="1115616" y="1556792"/>
            <a:ext cx="7488832" cy="3312368"/>
          </a:xfrm>
        </p:spPr>
        <p:txBody>
          <a:bodyPr>
            <a:noAutofit/>
          </a:bodyPr>
          <a:lstStyle/>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Στρατηγική προώθησης του </a:t>
            </a:r>
            <a:r>
              <a:rPr lang="el-GR" sz="2000" dirty="0">
                <a:solidFill>
                  <a:srgbClr val="002060"/>
                </a:solidFill>
                <a:latin typeface="Calibri" panose="020F0502020204030204" pitchFamily="34" charset="0"/>
              </a:rPr>
              <a:t>τουρισμού </a:t>
            </a:r>
            <a:r>
              <a:rPr lang="el-GR" sz="1600" dirty="0" smtClean="0">
                <a:solidFill>
                  <a:srgbClr val="002060"/>
                </a:solidFill>
                <a:latin typeface="Calibri" panose="020F0502020204030204" pitchFamily="34" charset="0"/>
              </a:rPr>
              <a:t>(</a:t>
            </a:r>
            <a:r>
              <a:rPr lang="el-GR" sz="1600" dirty="0">
                <a:solidFill>
                  <a:srgbClr val="002060"/>
                </a:solidFill>
                <a:latin typeface="Calibri" panose="020F0502020204030204" pitchFamily="34" charset="0"/>
              </a:rPr>
              <a:t>Ανάπτυξη τοπικών </a:t>
            </a:r>
            <a:r>
              <a:rPr lang="el-GR" sz="1600" dirty="0" err="1">
                <a:solidFill>
                  <a:srgbClr val="002060"/>
                </a:solidFill>
                <a:latin typeface="Calibri" panose="020F0502020204030204" pitchFamily="34" charset="0"/>
              </a:rPr>
              <a:t>brands</a:t>
            </a:r>
            <a:r>
              <a:rPr lang="el-GR" sz="1600" dirty="0">
                <a:solidFill>
                  <a:srgbClr val="002060"/>
                </a:solidFill>
                <a:latin typeface="Calibri" panose="020F0502020204030204" pitchFamily="34" charset="0"/>
              </a:rPr>
              <a:t> </a:t>
            </a:r>
            <a:r>
              <a:rPr lang="el-GR" sz="1600" dirty="0" err="1">
                <a:solidFill>
                  <a:srgbClr val="002060"/>
                </a:solidFill>
                <a:latin typeface="Calibri" panose="020F0502020204030204" pitchFamily="34" charset="0"/>
              </a:rPr>
              <a:t>names</a:t>
            </a:r>
            <a:r>
              <a:rPr lang="el-GR" sz="1600" dirty="0">
                <a:solidFill>
                  <a:srgbClr val="002060"/>
                </a:solidFill>
                <a:latin typeface="Calibri" panose="020F0502020204030204" pitchFamily="34" charset="0"/>
              </a:rPr>
              <a:t>, Προβολή της πολιτισμικής ταυτότητας του ελληνικού τουρισμού, </a:t>
            </a:r>
            <a:r>
              <a:rPr lang="el-GR" sz="1600" dirty="0" err="1">
                <a:solidFill>
                  <a:srgbClr val="002060"/>
                </a:solidFill>
                <a:latin typeface="Calibri" panose="020F0502020204030204" pitchFamily="34" charset="0"/>
              </a:rPr>
              <a:t>multi</a:t>
            </a:r>
            <a:r>
              <a:rPr lang="el-GR" sz="1600" dirty="0">
                <a:solidFill>
                  <a:srgbClr val="002060"/>
                </a:solidFill>
                <a:latin typeface="Calibri" panose="020F0502020204030204" pitchFamily="34" charset="0"/>
              </a:rPr>
              <a:t> </a:t>
            </a:r>
            <a:r>
              <a:rPr lang="el-GR" sz="1600" dirty="0" err="1">
                <a:solidFill>
                  <a:srgbClr val="002060"/>
                </a:solidFill>
                <a:latin typeface="Calibri" panose="020F0502020204030204" pitchFamily="34" charset="0"/>
              </a:rPr>
              <a:t>channels</a:t>
            </a:r>
            <a:r>
              <a:rPr lang="el-GR" sz="1600" dirty="0">
                <a:solidFill>
                  <a:srgbClr val="002060"/>
                </a:solidFill>
                <a:latin typeface="Calibri" panose="020F0502020204030204" pitchFamily="34" charset="0"/>
              </a:rPr>
              <a:t> </a:t>
            </a:r>
            <a:r>
              <a:rPr lang="el-GR" sz="1600" dirty="0" err="1" smtClean="0">
                <a:solidFill>
                  <a:srgbClr val="002060"/>
                </a:solidFill>
                <a:latin typeface="Calibri" panose="020F0502020204030204" pitchFamily="34" charset="0"/>
              </a:rPr>
              <a:t>platforms</a:t>
            </a:r>
            <a:r>
              <a:rPr lang="el-GR" sz="1600" dirty="0" smtClean="0">
                <a:solidFill>
                  <a:srgbClr val="002060"/>
                </a:solidFill>
                <a:latin typeface="Calibri" panose="020F0502020204030204" pitchFamily="34" charset="0"/>
              </a:rPr>
              <a:t>)</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Ενίσχυση ανταγωνιστικότητας τουριστικών </a:t>
            </a:r>
            <a:r>
              <a:rPr lang="el-GR" sz="2000" dirty="0">
                <a:solidFill>
                  <a:srgbClr val="002060"/>
                </a:solidFill>
                <a:latin typeface="Calibri" panose="020F0502020204030204" pitchFamily="34" charset="0"/>
              </a:rPr>
              <a:t>επιχειρήσεων </a:t>
            </a:r>
            <a:r>
              <a:rPr lang="el-GR" sz="1600" dirty="0">
                <a:solidFill>
                  <a:srgbClr val="002060"/>
                </a:solidFill>
                <a:latin typeface="Calibri" panose="020F0502020204030204" pitchFamily="34" charset="0"/>
              </a:rPr>
              <a:t>(ενίσχυση τουριστικών επιχειρήσεων μέσω αναπτυξιακού νόμου, Ανάπτυξη καινοτόμων εργαλείων </a:t>
            </a:r>
            <a:r>
              <a:rPr lang="el-GR" sz="1600" dirty="0" smtClean="0">
                <a:solidFill>
                  <a:srgbClr val="002060"/>
                </a:solidFill>
                <a:latin typeface="Calibri" panose="020F0502020204030204" pitchFamily="34" charset="0"/>
              </a:rPr>
              <a:t>χρηματοδότησης)</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Διείσδυση σε νέες αγορές εξωτερικού </a:t>
            </a:r>
            <a:r>
              <a:rPr lang="el-GR" sz="1600" dirty="0">
                <a:solidFill>
                  <a:srgbClr val="002060"/>
                </a:solidFill>
                <a:latin typeface="Calibri" panose="020F0502020204030204" pitchFamily="34" charset="0"/>
              </a:rPr>
              <a:t>(Απευθείας πτήσεις, Τουριστικά πακέτα, Διευκόλυνση έκδοσης βίζας, </a:t>
            </a:r>
            <a:r>
              <a:rPr lang="el-GR" sz="1600" dirty="0" smtClean="0">
                <a:solidFill>
                  <a:srgbClr val="002060"/>
                </a:solidFill>
                <a:latin typeface="Calibri" panose="020F0502020204030204" pitchFamily="34" charset="0"/>
              </a:rPr>
              <a:t>Προβολή </a:t>
            </a:r>
            <a:r>
              <a:rPr lang="el-GR" sz="1600" dirty="0">
                <a:solidFill>
                  <a:srgbClr val="002060"/>
                </a:solidFill>
                <a:latin typeface="Calibri" panose="020F0502020204030204" pitchFamily="34" charset="0"/>
              </a:rPr>
              <a:t>τουριστικού </a:t>
            </a:r>
            <a:r>
              <a:rPr lang="el-GR" sz="1600" dirty="0" smtClean="0">
                <a:solidFill>
                  <a:srgbClr val="002060"/>
                </a:solidFill>
                <a:latin typeface="Calibri" panose="020F0502020204030204" pitchFamily="34" charset="0"/>
              </a:rPr>
              <a:t>προϊόντος)</a:t>
            </a:r>
            <a:endParaRPr lang="el-GR" sz="1600" dirty="0">
              <a:solidFill>
                <a:srgbClr val="002060"/>
              </a:solidFill>
              <a:latin typeface="Calibri" panose="020F0502020204030204" pitchFamily="34" charset="0"/>
            </a:endParaRP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Εκσυγχρονισμός τουριστικών </a:t>
            </a:r>
            <a:r>
              <a:rPr lang="el-GR" sz="2000" dirty="0">
                <a:solidFill>
                  <a:srgbClr val="002060"/>
                </a:solidFill>
                <a:latin typeface="Calibri" panose="020F0502020204030204" pitchFamily="34" charset="0"/>
              </a:rPr>
              <a:t>υποδομών </a:t>
            </a:r>
            <a:r>
              <a:rPr lang="el-GR" sz="1600" dirty="0">
                <a:solidFill>
                  <a:srgbClr val="002060"/>
                </a:solidFill>
                <a:latin typeface="Calibri" panose="020F0502020204030204" pitchFamily="34" charset="0"/>
              </a:rPr>
              <a:t>(Λιμάνια, Μαρίνες, Τουριστικά καταφύγια, Ξενοδοχεία, Τουριστικά καταλύματα)</a:t>
            </a: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Προώθηση </a:t>
            </a:r>
            <a:r>
              <a:rPr lang="el-GR" sz="2000" dirty="0">
                <a:solidFill>
                  <a:srgbClr val="002060"/>
                </a:solidFill>
                <a:latin typeface="Calibri" panose="020F0502020204030204" pitchFamily="34" charset="0"/>
              </a:rPr>
              <a:t>των θεματικών και εναλλακτικών μορφών τουρισμού </a:t>
            </a:r>
            <a:r>
              <a:rPr lang="el-GR" sz="2000" dirty="0" smtClean="0">
                <a:solidFill>
                  <a:srgbClr val="002060"/>
                </a:solidFill>
                <a:latin typeface="Calibri" panose="020F0502020204030204" pitchFamily="34" charset="0"/>
              </a:rPr>
              <a:t>(</a:t>
            </a:r>
            <a:r>
              <a:rPr lang="el-GR" sz="1600" dirty="0" smtClean="0">
                <a:solidFill>
                  <a:srgbClr val="002060"/>
                </a:solidFill>
                <a:latin typeface="Calibri" panose="020F0502020204030204" pitchFamily="34" charset="0"/>
              </a:rPr>
              <a:t>Ιαματικός </a:t>
            </a:r>
            <a:r>
              <a:rPr lang="el-GR" sz="1600" dirty="0">
                <a:solidFill>
                  <a:srgbClr val="002060"/>
                </a:solidFill>
                <a:latin typeface="Calibri" panose="020F0502020204030204" pitchFamily="34" charset="0"/>
              </a:rPr>
              <a:t>– ιατρικός τουρισμός, Τουρισμός υπαίθρου/ γαστρονομία, </a:t>
            </a:r>
            <a:r>
              <a:rPr lang="el-GR" sz="1600" dirty="0" err="1">
                <a:solidFill>
                  <a:srgbClr val="002060"/>
                </a:solidFill>
                <a:latin typeface="Calibri" panose="020F0502020204030204" pitchFamily="34" charset="0"/>
              </a:rPr>
              <a:t>City</a:t>
            </a:r>
            <a:r>
              <a:rPr lang="el-GR" sz="1600" dirty="0">
                <a:solidFill>
                  <a:srgbClr val="002060"/>
                </a:solidFill>
                <a:latin typeface="Calibri" panose="020F0502020204030204" pitchFamily="34" charset="0"/>
              </a:rPr>
              <a:t> </a:t>
            </a:r>
            <a:r>
              <a:rPr lang="el-GR" sz="1600" dirty="0" err="1">
                <a:solidFill>
                  <a:srgbClr val="002060"/>
                </a:solidFill>
                <a:latin typeface="Calibri" panose="020F0502020204030204" pitchFamily="34" charset="0"/>
              </a:rPr>
              <a:t>break</a:t>
            </a:r>
            <a:r>
              <a:rPr lang="el-GR" sz="1600" dirty="0" smtClean="0">
                <a:solidFill>
                  <a:srgbClr val="002060"/>
                </a:solidFill>
                <a:latin typeface="Calibri" panose="020F0502020204030204" pitchFamily="34" charset="0"/>
              </a:rPr>
              <a:t>)</a:t>
            </a:r>
            <a:endParaRPr lang="el-GR" sz="2000" b="1" dirty="0" smtClean="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smtClean="0">
              <a:solidFill>
                <a:srgbClr val="002060"/>
              </a:solidFill>
              <a:latin typeface="Calibri" panose="020F0502020204030204" pitchFamily="34" charset="0"/>
            </a:endParaRPr>
          </a:p>
        </p:txBody>
      </p:sp>
      <p:sp>
        <p:nvSpPr>
          <p:cNvPr id="7" name="Πεντάγωνο 6"/>
          <p:cNvSpPr/>
          <p:nvPr/>
        </p:nvSpPr>
        <p:spPr>
          <a:xfrm>
            <a:off x="539552" y="548680"/>
            <a:ext cx="5472608" cy="504056"/>
          </a:xfrm>
          <a:prstGeom prst="homePlate">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el-GR" sz="2800" b="1" dirty="0" smtClean="0">
                <a:solidFill>
                  <a:srgbClr val="C00000"/>
                </a:solidFill>
                <a:latin typeface="Calibri" panose="020F0502020204030204" pitchFamily="34" charset="0"/>
              </a:rPr>
              <a:t>Κατηγορίες Παρεμβάσεων</a:t>
            </a:r>
            <a:endParaRPr lang="el-GR" sz="2800" b="1" dirty="0">
              <a:solidFill>
                <a:srgbClr val="C00000"/>
              </a:solidFill>
              <a:latin typeface="Calibri" panose="020F0502020204030204" pitchFamily="34" charset="0"/>
            </a:endParaRPr>
          </a:p>
        </p:txBody>
      </p:sp>
      <p:pic>
        <p:nvPicPr>
          <p:cNvPr id="5" name="Picture 2" descr="C:\KGIALIS_10092014\D_2015\ΕΣΠΑ_2014_2020\λογο ΝΕΟ ΕΣΠΑ\espa1420_logo_rgb.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336" y="548680"/>
            <a:ext cx="1152128" cy="69036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36339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περιεχομένου 1"/>
          <p:cNvSpPr>
            <a:spLocks noGrp="1"/>
          </p:cNvSpPr>
          <p:nvPr>
            <p:ph idx="1"/>
          </p:nvPr>
        </p:nvSpPr>
        <p:spPr>
          <a:xfrm>
            <a:off x="1115616" y="1556792"/>
            <a:ext cx="7488832" cy="3312368"/>
          </a:xfrm>
        </p:spPr>
        <p:txBody>
          <a:bodyPr>
            <a:noAutofit/>
          </a:bodyPr>
          <a:lstStyle/>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Ανάπτυξη </a:t>
            </a:r>
            <a:r>
              <a:rPr lang="el-GR" sz="2000" dirty="0">
                <a:solidFill>
                  <a:srgbClr val="002060"/>
                </a:solidFill>
                <a:latin typeface="Calibri" panose="020F0502020204030204" pitchFamily="34" charset="0"/>
              </a:rPr>
              <a:t>εφαρμογών ΤΠΕ στον τομέα του </a:t>
            </a:r>
            <a:r>
              <a:rPr lang="el-GR" sz="2000">
                <a:solidFill>
                  <a:srgbClr val="002060"/>
                </a:solidFill>
                <a:latin typeface="Calibri" panose="020F0502020204030204" pitchFamily="34" charset="0"/>
              </a:rPr>
              <a:t>τουρισμού </a:t>
            </a:r>
            <a:r>
              <a:rPr lang="el-GR" sz="1600" smtClean="0">
                <a:solidFill>
                  <a:srgbClr val="002060"/>
                </a:solidFill>
                <a:latin typeface="Calibri" panose="020F0502020204030204" pitchFamily="34" charset="0"/>
              </a:rPr>
              <a:t>(Ψηφιακός </a:t>
            </a:r>
            <a:r>
              <a:rPr lang="el-GR" sz="1600" dirty="0">
                <a:solidFill>
                  <a:srgbClr val="002060"/>
                </a:solidFill>
                <a:latin typeface="Calibri" panose="020F0502020204030204" pitchFamily="34" charset="0"/>
              </a:rPr>
              <a:t>τουρισμός</a:t>
            </a:r>
            <a:r>
              <a:rPr lang="el-GR" sz="1600">
                <a:solidFill>
                  <a:srgbClr val="002060"/>
                </a:solidFill>
                <a:latin typeface="Calibri" panose="020F0502020204030204" pitchFamily="34" charset="0"/>
              </a:rPr>
              <a:t>, </a:t>
            </a:r>
            <a:r>
              <a:rPr lang="el-GR" sz="1600" smtClean="0">
                <a:solidFill>
                  <a:srgbClr val="002060"/>
                </a:solidFill>
                <a:latin typeface="Calibri" panose="020F0502020204030204" pitchFamily="34" charset="0"/>
              </a:rPr>
              <a:t>Ανάπτυξη </a:t>
            </a:r>
            <a:r>
              <a:rPr lang="el-GR" sz="1600" dirty="0">
                <a:solidFill>
                  <a:srgbClr val="002060"/>
                </a:solidFill>
                <a:latin typeface="Calibri" panose="020F0502020204030204" pitchFamily="34" charset="0"/>
              </a:rPr>
              <a:t>ΤΠΕ</a:t>
            </a:r>
            <a:r>
              <a:rPr lang="el-GR" sz="1600">
                <a:solidFill>
                  <a:srgbClr val="002060"/>
                </a:solidFill>
                <a:latin typeface="Calibri" panose="020F0502020204030204" pitchFamily="34" charset="0"/>
              </a:rPr>
              <a:t>, </a:t>
            </a:r>
            <a:r>
              <a:rPr lang="el-GR" sz="1600" smtClean="0">
                <a:solidFill>
                  <a:srgbClr val="002060"/>
                </a:solidFill>
                <a:latin typeface="Calibri" panose="020F0502020204030204" pitchFamily="34" charset="0"/>
              </a:rPr>
              <a:t>Εισαγωγή </a:t>
            </a:r>
            <a:r>
              <a:rPr lang="el-GR" sz="1600" dirty="0">
                <a:solidFill>
                  <a:srgbClr val="002060"/>
                </a:solidFill>
                <a:latin typeface="Calibri" panose="020F0502020204030204" pitchFamily="34" charset="0"/>
              </a:rPr>
              <a:t>και καλλιέργεια του αναδυόμενου Internet </a:t>
            </a:r>
            <a:r>
              <a:rPr lang="el-GR" sz="1600" dirty="0" err="1">
                <a:solidFill>
                  <a:srgbClr val="002060"/>
                </a:solidFill>
                <a:latin typeface="Calibri" panose="020F0502020204030204" pitchFamily="34" charset="0"/>
              </a:rPr>
              <a:t>of</a:t>
            </a:r>
            <a:r>
              <a:rPr lang="el-GR" sz="1600" dirty="0">
                <a:solidFill>
                  <a:srgbClr val="002060"/>
                </a:solidFill>
                <a:latin typeface="Calibri" panose="020F0502020204030204" pitchFamily="34" charset="0"/>
              </a:rPr>
              <a:t> </a:t>
            </a:r>
            <a:r>
              <a:rPr lang="el-GR" sz="1600" dirty="0" err="1" smtClean="0">
                <a:solidFill>
                  <a:srgbClr val="002060"/>
                </a:solidFill>
                <a:latin typeface="Calibri" panose="020F0502020204030204" pitchFamily="34" charset="0"/>
              </a:rPr>
              <a:t>Things</a:t>
            </a:r>
            <a:r>
              <a:rPr lang="el-GR" sz="1600" dirty="0" smtClean="0">
                <a:solidFill>
                  <a:srgbClr val="002060"/>
                </a:solidFill>
                <a:latin typeface="Calibri" panose="020F0502020204030204" pitchFamily="34" charset="0"/>
              </a:rPr>
              <a:t>)</a:t>
            </a:r>
            <a:endParaRPr lang="el-GR" sz="1600" dirty="0">
              <a:solidFill>
                <a:srgbClr val="002060"/>
              </a:solidFill>
              <a:latin typeface="Calibri" panose="020F0502020204030204" pitchFamily="34" charset="0"/>
            </a:endParaRPr>
          </a:p>
          <a:p>
            <a:pPr algn="just" fontAlgn="base">
              <a:buFont typeface="Wingdings" panose="05000000000000000000" pitchFamily="2" charset="2"/>
              <a:buChar char="q"/>
            </a:pPr>
            <a:r>
              <a:rPr lang="el-GR" sz="2000" dirty="0" smtClean="0">
                <a:solidFill>
                  <a:srgbClr val="002060"/>
                </a:solidFill>
                <a:latin typeface="Calibri" panose="020F0502020204030204" pitchFamily="34" charset="0"/>
              </a:rPr>
              <a:t>Βελτίωση </a:t>
            </a:r>
            <a:r>
              <a:rPr lang="el-GR" sz="2000" dirty="0">
                <a:solidFill>
                  <a:srgbClr val="002060"/>
                </a:solidFill>
                <a:latin typeface="Calibri" panose="020F0502020204030204" pitchFamily="34" charset="0"/>
              </a:rPr>
              <a:t>των παρεχόμενων υπηρεσιών των φορέων τουρισμού </a:t>
            </a:r>
            <a:r>
              <a:rPr lang="el-GR" sz="1600" dirty="0">
                <a:solidFill>
                  <a:srgbClr val="002060"/>
                </a:solidFill>
                <a:latin typeface="Calibri" panose="020F0502020204030204" pitchFamily="34" charset="0"/>
              </a:rPr>
              <a:t>(Απλούστευση  νομοθετικού περιβάλλοντος, Ενίσχυση των δομών και διαδικασιών σχεδιασμού και παρακολούθησης της εθνικής πολιτικής για τον τουρισμό, Κωδικοποίηση και ανάπλαση της τουριστικής </a:t>
            </a:r>
            <a:r>
              <a:rPr lang="el-GR" sz="1600" dirty="0" smtClean="0">
                <a:solidFill>
                  <a:srgbClr val="002060"/>
                </a:solidFill>
                <a:latin typeface="Calibri" panose="020F0502020204030204" pitchFamily="34" charset="0"/>
              </a:rPr>
              <a:t>νομοθεσίας)</a:t>
            </a:r>
            <a:endParaRPr lang="el-GR" sz="1600" dirty="0">
              <a:solidFill>
                <a:srgbClr val="002060"/>
              </a:solidFill>
              <a:latin typeface="Calibri" panose="020F0502020204030204" pitchFamily="34" charset="0"/>
            </a:endParaRPr>
          </a:p>
          <a:p>
            <a:pPr algn="just" fontAlgn="base">
              <a:buFont typeface="Wingdings" panose="05000000000000000000" pitchFamily="2" charset="2"/>
              <a:buChar char="q"/>
            </a:pPr>
            <a:r>
              <a:rPr lang="el-GR" sz="2000" dirty="0">
                <a:solidFill>
                  <a:srgbClr val="002060"/>
                </a:solidFill>
                <a:latin typeface="Calibri" panose="020F0502020204030204" pitchFamily="34" charset="0"/>
              </a:rPr>
              <a:t>Κατάρτιση και εκπαίδευση στον τομέα </a:t>
            </a:r>
            <a:r>
              <a:rPr lang="el-GR" sz="2000" dirty="0" smtClean="0">
                <a:solidFill>
                  <a:srgbClr val="002060"/>
                </a:solidFill>
                <a:latin typeface="Calibri" panose="020F0502020204030204" pitchFamily="34" charset="0"/>
              </a:rPr>
              <a:t>τουρισμού </a:t>
            </a:r>
            <a:r>
              <a:rPr lang="el-GR" sz="1600" dirty="0">
                <a:solidFill>
                  <a:srgbClr val="002060"/>
                </a:solidFill>
                <a:latin typeface="Calibri" panose="020F0502020204030204" pitchFamily="34" charset="0"/>
              </a:rPr>
              <a:t>(Σχεδιασμός καινοτόμων προγραμμάτων κατάρτισης του ανθρώπινου δυναμικού του τουρισμού, Δημιουργία και πιστοποίηση περιγραμμάτων σπουδών τουριστικών επαγγελμάτων, Αναβάθμιση των σχολών τουριστικής εκπαίδευσης, Δημιουργία μηχανισμών σύνδεσης με την αγορά εργασίας (νεοφυείς επιχειρήσεις, θερμοκοιτίδες τουριστικών επιχειρήσεων</a:t>
            </a:r>
            <a:r>
              <a:rPr lang="el-GR" sz="1600" dirty="0" smtClean="0">
                <a:solidFill>
                  <a:srgbClr val="002060"/>
                </a:solidFill>
                <a:latin typeface="Calibri" panose="020F0502020204030204" pitchFamily="34" charset="0"/>
              </a:rPr>
              <a:t>))</a:t>
            </a:r>
          </a:p>
          <a:p>
            <a:pPr algn="just" fontAlgn="base">
              <a:buFont typeface="Wingdings" panose="05000000000000000000" pitchFamily="2" charset="2"/>
              <a:buChar char="q"/>
            </a:pP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b="1" dirty="0" smtClean="0">
              <a:solidFill>
                <a:srgbClr val="002060"/>
              </a:solidFill>
              <a:latin typeface="Calibri" panose="020F0502020204030204" pitchFamily="34" charset="0"/>
            </a:endParaRPr>
          </a:p>
          <a:p>
            <a:pPr algn="just" fontAlgn="base">
              <a:buFont typeface="Wingdings" panose="05000000000000000000" pitchFamily="2" charset="2"/>
              <a:buChar char="q"/>
            </a:pPr>
            <a:endParaRPr lang="el-GR" sz="2000" dirty="0" smtClean="0">
              <a:solidFill>
                <a:srgbClr val="002060"/>
              </a:solidFill>
              <a:latin typeface="Calibri" panose="020F0502020204030204" pitchFamily="34" charset="0"/>
            </a:endParaRPr>
          </a:p>
        </p:txBody>
      </p:sp>
      <p:sp>
        <p:nvSpPr>
          <p:cNvPr id="7" name="Πεντάγωνο 6"/>
          <p:cNvSpPr/>
          <p:nvPr/>
        </p:nvSpPr>
        <p:spPr>
          <a:xfrm>
            <a:off x="539552" y="548680"/>
            <a:ext cx="5472608" cy="504056"/>
          </a:xfrm>
          <a:prstGeom prst="homePlate">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el-GR" sz="2800" b="1" dirty="0" smtClean="0">
                <a:solidFill>
                  <a:srgbClr val="C00000"/>
                </a:solidFill>
                <a:latin typeface="Calibri" panose="020F0502020204030204" pitchFamily="34" charset="0"/>
              </a:rPr>
              <a:t>Κατηγορίες Παρεμβάσεων</a:t>
            </a:r>
            <a:endParaRPr lang="el-GR" sz="2800" b="1" dirty="0">
              <a:solidFill>
                <a:srgbClr val="C00000"/>
              </a:solidFill>
              <a:latin typeface="Calibri" panose="020F0502020204030204" pitchFamily="34" charset="0"/>
            </a:endParaRPr>
          </a:p>
        </p:txBody>
      </p:sp>
      <p:pic>
        <p:nvPicPr>
          <p:cNvPr id="5" name="Picture 2" descr="C:\KGIALIS_10092014\D_2015\ΕΣΠΑ_2014_2020\λογο ΝΕΟ ΕΣΠΑ\espa1420_logo_rgb.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336" y="548680"/>
            <a:ext cx="1152128" cy="69036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43120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723900" indent="-614363">
              <a:buNone/>
            </a:pPr>
            <a:r>
              <a:rPr lang="el-GR" sz="4000" dirty="0" smtClean="0">
                <a:solidFill>
                  <a:srgbClr val="C00000"/>
                </a:solidFill>
                <a:latin typeface="Calibri" panose="020F0502020204030204" pitchFamily="34" charset="0"/>
              </a:rPr>
              <a:t>Β.	Χρηματοδότηση </a:t>
            </a:r>
            <a:r>
              <a:rPr lang="el-GR" sz="4000" dirty="0">
                <a:solidFill>
                  <a:srgbClr val="C00000"/>
                </a:solidFill>
                <a:latin typeface="Calibri" panose="020F0502020204030204" pitchFamily="34" charset="0"/>
              </a:rPr>
              <a:t>Δράσεων </a:t>
            </a:r>
            <a:endParaRPr lang="el-GR" sz="4000" dirty="0" smtClean="0">
              <a:solidFill>
                <a:srgbClr val="C00000"/>
              </a:solidFill>
              <a:latin typeface="Calibri" panose="020F0502020204030204" pitchFamily="34" charset="0"/>
            </a:endParaRPr>
          </a:p>
          <a:p>
            <a:pPr marL="723900" indent="-614363">
              <a:buNone/>
            </a:pPr>
            <a:r>
              <a:rPr lang="el-GR" sz="4000" dirty="0" smtClean="0">
                <a:solidFill>
                  <a:srgbClr val="C00000"/>
                </a:solidFill>
                <a:latin typeface="Calibri" panose="020F0502020204030204" pitchFamily="34" charset="0"/>
              </a:rPr>
              <a:t>	από το νέο Επενδυτικό Νόμο</a:t>
            </a:r>
            <a:endParaRPr lang="el-GR" sz="4000" dirty="0">
              <a:solidFill>
                <a:srgbClr val="C00000"/>
              </a:solidFill>
              <a:latin typeface="Calibri" panose="020F0502020204030204" pitchFamily="34" charset="0"/>
            </a:endParaRPr>
          </a:p>
        </p:txBody>
      </p:sp>
      <p:sp>
        <p:nvSpPr>
          <p:cNvPr id="3" name="Τίτλος 2"/>
          <p:cNvSpPr>
            <a:spLocks noGrp="1"/>
          </p:cNvSpPr>
          <p:nvPr>
            <p:ph type="title"/>
          </p:nvPr>
        </p:nvSpPr>
        <p:spPr/>
        <p:txBody>
          <a:bodyPr/>
          <a:lstStyle/>
          <a:p>
            <a:endParaRPr lang="el-GR" dirty="0"/>
          </a:p>
        </p:txBody>
      </p:sp>
      <p:sp>
        <p:nvSpPr>
          <p:cNvPr id="4" name="TextBox 3"/>
          <p:cNvSpPr txBox="1"/>
          <p:nvPr/>
        </p:nvSpPr>
        <p:spPr>
          <a:xfrm>
            <a:off x="7164288" y="476672"/>
            <a:ext cx="1584176" cy="646331"/>
          </a:xfrm>
          <a:prstGeom prst="rect">
            <a:avLst/>
          </a:prstGeom>
          <a:noFill/>
        </p:spPr>
        <p:txBody>
          <a:bodyPr wrap="square" rtlCol="0">
            <a:spAutoFit/>
          </a:bodyPr>
          <a:lstStyle/>
          <a:p>
            <a:pPr algn="r"/>
            <a:r>
              <a:rPr lang="el-GR" sz="1200" dirty="0" smtClean="0">
                <a:solidFill>
                  <a:srgbClr val="002060"/>
                </a:solidFill>
              </a:rPr>
              <a:t>Νέος </a:t>
            </a:r>
          </a:p>
          <a:p>
            <a:pPr algn="r"/>
            <a:r>
              <a:rPr lang="el-GR" sz="1200" dirty="0" smtClean="0">
                <a:solidFill>
                  <a:srgbClr val="002060"/>
                </a:solidFill>
              </a:rPr>
              <a:t>Επενδυτικός Νόμος</a:t>
            </a:r>
            <a:endParaRPr lang="el-GR" sz="1200" dirty="0">
              <a:solidFill>
                <a:srgbClr val="002060"/>
              </a:solidFill>
            </a:endParaRPr>
          </a:p>
        </p:txBody>
      </p:sp>
    </p:spTree>
    <p:extLst>
      <p:ext uri="{BB962C8B-B14F-4D97-AF65-F5344CB8AC3E}">
        <p14:creationId xmlns:p14="http://schemas.microsoft.com/office/powerpoint/2010/main" xmlns="" val="16067477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Επιχειρηματικό">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6555</TotalTime>
  <Words>1047</Words>
  <Application>Microsoft Office PowerPoint</Application>
  <PresentationFormat>Προβολή στην οθόνη (4:3)</PresentationFormat>
  <Paragraphs>287</Paragraphs>
  <Slides>25</Slides>
  <Notes>16</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Συγκέντρωση</vt:lpstr>
      <vt:lpstr>Χρηματοδότηση Δράσεων τομέα Τουρισμού από το νέο ΕΣΠΑ και  το νέο Επενδυτικό Νόμο</vt:lpstr>
      <vt:lpstr>Χρηματοδότηση Δράσεων  τομέα Τουρισμού</vt:lpstr>
      <vt:lpstr>Διαφάνεια 3</vt:lpstr>
      <vt:lpstr>Η ΔΙΑΔΙΚΑΣΙΑ ΑΕ  στον τομέα του Τουρισμού</vt:lpstr>
      <vt:lpstr>Διαφάνεια 5</vt:lpstr>
      <vt:lpstr>Διαφάνεια 6</vt:lpstr>
      <vt:lpstr>Διαφάνεια 7</vt:lpstr>
      <vt:lpstr>Διαφάνεια 8</vt:lpstr>
      <vt:lpstr>Διαφάνεια 9</vt:lpstr>
      <vt:lpstr>Γενικές Αρχές /1 </vt:lpstr>
      <vt:lpstr>Γενικές Αρχές /2  </vt:lpstr>
      <vt:lpstr>Δικαιούχοι Ενισχύσεων</vt:lpstr>
      <vt:lpstr>Εργαλεία ενίσχυσης</vt:lpstr>
      <vt:lpstr>Χάρτης Περιφερειακών Ενισχύσεων</vt:lpstr>
      <vt:lpstr>Περιορισμοί Ενίσχυσης</vt:lpstr>
      <vt:lpstr>Μέγιστο ύψος ενίσχυσης</vt:lpstr>
      <vt:lpstr>Ενίσχυση Μεγάλων Επιχειρήσεων</vt:lpstr>
      <vt:lpstr>Ειδικές Κατηγορίες Ενισχύσεων</vt:lpstr>
      <vt:lpstr>Επιλέξιμα επενδυτικά σχέδια  Τουρισμού - 1 </vt:lpstr>
      <vt:lpstr>Επιλέξιμα επενδυτικά σχέδια  Τουρισμού - 2 </vt:lpstr>
      <vt:lpstr>Καθεστώτα Ενίσχυσης /1</vt:lpstr>
      <vt:lpstr>Καθεστώτα Ενίσχυσης /2 </vt:lpstr>
      <vt:lpstr>Κλάδος Τουρισμού Σχετικές Επισημάνσεις</vt:lpstr>
      <vt:lpstr>Προτάσεις Βελτίωσης</vt:lpstr>
      <vt:lpstr>Διαφάνεια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Επενδυτικός Νόμος</dc:title>
  <dc:creator>user</dc:creator>
  <cp:lastModifiedBy>zagorianos</cp:lastModifiedBy>
  <cp:revision>276</cp:revision>
  <cp:lastPrinted>2016-05-09T07:28:25Z</cp:lastPrinted>
  <dcterms:created xsi:type="dcterms:W3CDTF">2014-05-23T14:09:35Z</dcterms:created>
  <dcterms:modified xsi:type="dcterms:W3CDTF">2016-06-01T15:16:25Z</dcterms:modified>
</cp:coreProperties>
</file>